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99" r:id="rId2"/>
    <p:sldId id="287" r:id="rId3"/>
    <p:sldId id="288" r:id="rId4"/>
    <p:sldId id="298" r:id="rId5"/>
    <p:sldId id="289" r:id="rId6"/>
    <p:sldId id="290" r:id="rId7"/>
    <p:sldId id="291" r:id="rId8"/>
    <p:sldId id="292" r:id="rId9"/>
    <p:sldId id="300" r:id="rId10"/>
    <p:sldId id="293" r:id="rId11"/>
    <p:sldId id="294" r:id="rId12"/>
    <p:sldId id="295" r:id="rId13"/>
    <p:sldId id="296" r:id="rId14"/>
    <p:sldId id="297" r:id="rId15"/>
    <p:sldId id="286" r:id="rId16"/>
    <p:sldId id="272" r:id="rId17"/>
  </p:sldIdLst>
  <p:sldSz cx="12192000" cy="6858000"/>
  <p:notesSz cx="9144000" cy="6858000"/>
  <p:custDataLst>
    <p:tags r:id="rId1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F"/>
    <a:srgbClr val="CC0000"/>
    <a:srgbClr val="276696"/>
    <a:srgbClr val="749DBB"/>
    <a:srgbClr val="1D5179"/>
    <a:srgbClr val="018B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79" d="100"/>
          <a:sy n="79" d="100"/>
        </p:scale>
        <p:origin x="1752"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01" d="100"/>
          <a:sy n="101" d="100"/>
        </p:scale>
        <p:origin x="1848" y="10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s-ES"/>
          </a:p>
        </p:txBody>
      </p:sp>
      <p:sp>
        <p:nvSpPr>
          <p:cNvPr id="4" name="Slide Image Placeholder 3"/>
          <p:cNvSpPr>
            <a:spLocks noGrp="1" noRot="1" noChangeAspect="1"/>
          </p:cNvSpPr>
          <p:nvPr>
            <p:ph type="sldImg" idx="2"/>
          </p:nvPr>
        </p:nvSpPr>
        <p:spPr>
          <a:xfrm>
            <a:off x="627927" y="567883"/>
            <a:ext cx="7821592" cy="4399646"/>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27926" y="5075474"/>
            <a:ext cx="7821591" cy="143843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5A9EAA7-6341-4A26-8261-213BB66666A9}" type="slidenum">
              <a:rPr lang="es-ES" smtClean="0"/>
              <a:t>‹#›</a:t>
            </a:fld>
            <a:endParaRPr lang="es-ES"/>
          </a:p>
        </p:txBody>
      </p:sp>
    </p:spTree>
    <p:extLst>
      <p:ext uri="{BB962C8B-B14F-4D97-AF65-F5344CB8AC3E}">
        <p14:creationId xmlns:p14="http://schemas.microsoft.com/office/powerpoint/2010/main" val="412341448"/>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Lato" panose="020F0502020204030203" pitchFamily="34" charset="0"/>
        <a:ea typeface="+mn-ea"/>
        <a:cs typeface="+mn-cs"/>
      </a:defRPr>
    </a:lvl1pPr>
    <a:lvl2pPr marL="457200" algn="l" defTabSz="914400" rtl="0" eaLnBrk="1" latinLnBrk="0" hangingPunct="1">
      <a:defRPr sz="1400" kern="1200">
        <a:solidFill>
          <a:schemeClr val="tx1"/>
        </a:solidFill>
        <a:latin typeface="Lato" panose="020F0502020204030203" pitchFamily="34" charset="0"/>
        <a:ea typeface="+mn-ea"/>
        <a:cs typeface="+mn-cs"/>
      </a:defRPr>
    </a:lvl2pPr>
    <a:lvl3pPr marL="914400" algn="l" defTabSz="914400" rtl="0" eaLnBrk="1" latinLnBrk="0" hangingPunct="1">
      <a:defRPr sz="1400" kern="1200">
        <a:solidFill>
          <a:schemeClr val="tx1"/>
        </a:solidFill>
        <a:latin typeface="Lato" panose="020F0502020204030203" pitchFamily="34" charset="0"/>
        <a:ea typeface="+mn-ea"/>
        <a:cs typeface="+mn-cs"/>
      </a:defRPr>
    </a:lvl3pPr>
    <a:lvl4pPr marL="1371600" algn="l" defTabSz="914400" rtl="0" eaLnBrk="1" latinLnBrk="0" hangingPunct="1">
      <a:defRPr sz="1400" kern="1200">
        <a:solidFill>
          <a:schemeClr val="tx1"/>
        </a:solidFill>
        <a:latin typeface="Lato" panose="020F0502020204030203" pitchFamily="34" charset="0"/>
        <a:ea typeface="+mn-ea"/>
        <a:cs typeface="+mn-cs"/>
      </a:defRPr>
    </a:lvl4pPr>
    <a:lvl5pPr marL="1828800" algn="l" defTabSz="914400" rtl="0" eaLnBrk="1" latinLnBrk="0" hangingPunct="1">
      <a:defRPr sz="14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lang="es-ES"/>
          </a:p>
        </p:txBody>
      </p:sp>
      <p:sp>
        <p:nvSpPr>
          <p:cNvPr id="4" name="Slide Number Placeholder 3"/>
          <p:cNvSpPr>
            <a:spLocks noGrp="1"/>
          </p:cNvSpPr>
          <p:nvPr>
            <p:ph idx="5" sz="quarter" type="sldNum"/>
          </p:nvPr>
        </p:nvSpPr>
        <p:spPr/>
        <p:txBody>
          <a:bodyPr/>
          <a:lstStyle/>
          <a:p>
            <a:fld id="{85A9EAA7-6341-4A26-8261-213BB66666A9}" type="slidenum">
              <a:rPr lang="es-ES" smtClean="0"/>
              <a:t>1</a:t>
            </a:fld>
            <a:endParaRPr lang="es-ES"/>
          </a:p>
        </p:txBody>
      </p:sp>
    </p:spTree>
    <p:extLst>
      <p:ext uri="{BB962C8B-B14F-4D97-AF65-F5344CB8AC3E}">
        <p14:creationId xmlns:p14="http://schemas.microsoft.com/office/powerpoint/2010/main" val="352747014"/>
      </p:ext>
    </p:extLst>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5f063bc31375b295f52229661d4d749c">
            <a:r>
              <a:rPr b="0" dirty="0" i="0" lang="en-US" strike="noStrike" sz="1800" u="none">
                <a:solidFill>
                  <a:srgbClr val="000000"/>
                </a:solidFill>
                <a:effectLst/>
                <a:latin charset="0" panose="020F0502020204030204" pitchFamily="34" typeface="Calibri"/>
              </a:rPr>
              <a:t>Si vous souhaitez +développer vos compétences DHIS2, vous pouvez suivre un cours de +l'académie DHIS2. Le programme de l'académie+ comprend des cours en +ligne et en +personne sur des sujets généraux et spécialisés. Assister à une académie vous aidera à +développer vos compétences pour prendre en charge les implémentations DHIS2 et vous +permettra d'interagir avec les 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10</a:t>
            </a:fld>
            <a:endParaRPr lang="es-ES"/>
          </a:p>
        </p:txBody>
      </p:sp>
    </p:spTree>
    <p:extLst>
      <p:ext uri="{BB962C8B-B14F-4D97-AF65-F5344CB8AC3E}">
        <p14:creationId xmlns:p14="http://schemas.microsoft.com/office/powerpoint/2010/main" val="109772740"/>
      </p:ext>
    </p:extLst>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5c9d2a9dfb41e0680957167854a2ed">
            <a:r>
              <a:rPr lang="en-US">
                <a:solidFill>
                  <a:srgbClr val="000000"/>
                </a:solidFill>
                <a:effectLst/>
                <a:sym typeface=""/>
              </a:rPr>
              <a:t>Si vous souhaitez explorer les +fonctionnalités de DHIS2 et mettre en pratique vos compétences, vous pouvez l'essayer sur une version de démonstration+ de DHIS2. Vous pouvez trouver la dernière +démo sur play.dhis2.org. </a:t>
            </a:r>
          </a:p>
          <a:p>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11</a:t>
            </a:fld>
            <a:endParaRPr lang="es-ES"/>
          </a:p>
        </p:txBody>
      </p:sp>
    </p:spTree>
    <p:extLst>
      <p:ext uri="{BB962C8B-B14F-4D97-AF65-F5344CB8AC3E}">
        <p14:creationId xmlns:p14="http://schemas.microsoft.com/office/powerpoint/2010/main" val="2313899379"/>
      </p:ext>
    </p:extLst>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2d4f15e25cc119fc7ad87a0c9f88d990">
            <a:r>
              <a:rPr b="0" dirty="0" i="0" lang="en-US" strike="noStrike" sz="1800" u="none">
                <a:solidFill>
                  <a:srgbClr val="000000"/>
                </a:solidFill>
                <a:effectLst/>
                <a:latin charset="0" panose="020F0502020204030204" pitchFamily="34" typeface="Calibri"/>
              </a:rPr>
              <a:t>Lorsque vous utilisez DHIS2, vous pouvez constater que quelque chose ne fonctionne +pas comme prévu ou vous pouvez +même penser à une nouvelle fonctionnalité. Dans +DHIS2 Jira, vous pouvez +informer le groupe de développement logiciel de HISP UiO et ils examineront la question. </a:t>
            </a:r>
            <a:r>
              <a:rPr b="0" dirty="0" err="1"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12</a:t>
            </a:fld>
            <a:endParaRPr lang="es-ES"/>
          </a:p>
        </p:txBody>
      </p:sp>
    </p:spTree>
    <p:extLst>
      <p:ext uri="{BB962C8B-B14F-4D97-AF65-F5344CB8AC3E}">
        <p14:creationId xmlns:p14="http://schemas.microsoft.com/office/powerpoint/2010/main" val="2143643037"/>
      </p:ext>
    </p:extLst>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fa9378de7078023bb5c9625dbcd0d12">
            <a:r>
              <a:rPr b="0" dirty="0" i="0" lang="en-US" strike="noStrike" sz="1800" u="none">
                <a:solidFill>
                  <a:srgbClr val="000000"/>
                </a:solidFill>
                <a:effectLst/>
                <a:latin charset="0" panose="020F0502020204030204" pitchFamily="34" typeface="Calibri"/>
              </a:rPr>
              <a:t>Si vous êtes intéressé par le +développement d'applications pour DHIS2, assurez-vous de consulter le +portail des développeurs DHIS2. Vous trouverez ici les dernières informations sur les +outils de développement d'applications DHIS2 ainsi que des conseils et des formations.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13</a:t>
            </a:fld>
            <a:endParaRPr lang="es-ES"/>
          </a:p>
        </p:txBody>
      </p:sp>
    </p:spTree>
    <p:extLst>
      <p:ext uri="{BB962C8B-B14F-4D97-AF65-F5344CB8AC3E}">
        <p14:creationId xmlns:p14="http://schemas.microsoft.com/office/powerpoint/2010/main" val="2607640546"/>
      </p:ext>
    </p:extLst>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133977c770ed64fd770f711f9aaeae6">
            <a:r>
              <a:rPr b="0" dirty="0" i="0" lang="en-US" strike="noStrike" sz="1800" u="none">
                <a:solidFill>
                  <a:srgbClr val="000000"/>
                </a:solidFill>
                <a:effectLst/>
                <a:latin charset="0" panose="020F0502020204030204" pitchFamily="34" typeface="Calibri"/>
              </a:rPr>
              <a:t>Vous pouvez trouver des liens vers +toutes les parties de l'écosystème directement sur le site Web de DHIS2, dhis2.org. Le +site Web sert de +plaque tournante où vous pouvez trouver des +informations utiles sur les dernières mises à jour sur DHIS2, y compris les +téléchargements de logiciels, ainsi que des liens vers toutes les ressources mentionnées dans cette vidéo. Vous pouvez également obtenir toutes les dernières mises à jour en vous inscrivant à la newsletter DHIS2 et en suivant DHIS2 sur +Twitter et Facebook.</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14</a:t>
            </a:fld>
            <a:endParaRPr lang="es-ES"/>
          </a:p>
        </p:txBody>
      </p:sp>
    </p:spTree>
    <p:extLst>
      <p:ext uri="{BB962C8B-B14F-4D97-AF65-F5344CB8AC3E}">
        <p14:creationId xmlns:p14="http://schemas.microsoft.com/office/powerpoint/2010/main" val="926553856"/>
      </p:ext>
    </p:extLst>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9c674bd26c61b9e61943be01036e131d">
            <a:r>
              <a:rPr b="0" dirty="0" i="0" lang="en-US" strike="noStrike" sz="1800" u="none">
                <a:solidFill>
                  <a:srgbClr val="000000"/>
                </a:solidFill>
                <a:effectLst/>
                <a:latin charset="0" panose="020F0502020204030203" pitchFamily="34" typeface="Lato"/>
              </a:rPr>
              <a:t>Et surtout, DHIS2 est un +projet communautaire qui a réussi grâce à l'innovation +locale et à la collaboration entre les pays du Sud. </a:t>
            </a:r>
            <a:r>
              <a:rPr b="0" i="0" lang="en-US" strike="noStrike" sz="1800" u="none">
                <a:solidFill>
                  <a:srgbClr val="000000"/>
                </a:solidFill>
                <a:effectLst/>
                <a:latin charset="0" panose="020F0502020204030203" pitchFamily="34" typeface="Lato"/>
              </a:rPr>
            </a:r>
            <a:r>
              <a:rPr b="0" dirty="0" i="0" lang="en-US" strike="noStrike" sz="1800" u="none">
                <a:solidFill>
                  <a:srgbClr val="000000"/>
                </a:solidFill>
                <a:effectLst/>
                <a:latin charset="0" panose="020F0502020204030203" pitchFamily="34" typeface="Lato"/>
              </a:rPr>
            </a:r>
            <a:r>
              <a:rPr b="0" i="0" lang="en-US" strike="noStrike" sz="1800" u="none">
                <a:solidFill>
                  <a:srgbClr val="000000"/>
                </a:solidFill>
                <a:effectLst/>
                <a:latin charset="0" panose="020F0502020204030203" pitchFamily="34" typeface="Lato"/>
              </a:rPr>
            </a:r>
          </a:p>
          <a:p txid="a9fc60404caa3cb11ac97beecc9270fe">
            <a:pPr algn="l" defTabSz="914400" eaLnBrk="1" fontAlgn="auto" hangingPunct="1" indent="0" latinLnBrk="0" lvl="0" marL="0" marR="0" rtl="0">
              <a:lnSpc>
                <a:spcPct val="100000"/>
              </a:lnSpc>
              <a:spcBef>
                <a:spcPts val="0"/>
              </a:spcBef>
              <a:spcAft>
                <a:spcPts val="0"/>
              </a:spcAft>
              <a:buClrTx/>
              <a:buSzTx/>
              <a:buFontTx/>
              <a:buNone/>
              <a:tabLst/>
              <a:defRPr/>
            </a:pPr>
            <a:r>
              <a:rPr b="0" i="0" lang="en-US" strike="noStrike" sz="1400" u="none">
                <a:solidFill>
                  <a:srgbClr val="000000"/>
                </a:solidFill>
                <a:effectLst/>
                <a:latin charset="0" panose="020F0502020204030203" pitchFamily="34" typeface="Lato"/>
              </a:rPr>
              <a:t>Il existe de nombreuses façons de s'impliquer, que vous soyez un +utilisateur DHIS2, +un implémenteur, un +développeur ou un +chercheur. Nous vous invitons à découvrir l'écosystème DHIS2 et à rejoindre la communauté mondiale !</a:t>
            </a:r>
            <a:endParaRPr lang="en-GB"/>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15</a:t>
            </a:fld>
            <a:endParaRPr lang="es-ES"/>
          </a:p>
        </p:txBody>
      </p:sp>
    </p:spTree>
    <p:extLst>
      <p:ext uri="{BB962C8B-B14F-4D97-AF65-F5344CB8AC3E}">
        <p14:creationId xmlns:p14="http://schemas.microsoft.com/office/powerpoint/2010/main" val="49700251"/>
      </p:ext>
    </p:extLst>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a:endParaRPr dirty="0" lang="es-ES"/>
          </a:p>
        </p:txBody>
      </p:sp>
      <p:sp>
        <p:nvSpPr>
          <p:cNvPr id="4" name="Slide Number Placeholder 3"/>
          <p:cNvSpPr>
            <a:spLocks noGrp="1"/>
          </p:cNvSpPr>
          <p:nvPr>
            <p:ph idx="5" sz="quarter" type="sldNum"/>
          </p:nvPr>
        </p:nvSpPr>
        <p:spPr/>
        <p:txBody>
          <a:bodyPr/>
          <a:lstStyle/>
          <a:p>
            <a:fld id="{85A9EAA7-6341-4A26-8261-213BB66666A9}" type="slidenum">
              <a:rPr lang="es-ES" smtClean="0"/>
              <a:t>16</a:t>
            </a:fld>
            <a:endParaRPr lang="es-ES"/>
          </a:p>
        </p:txBody>
      </p:sp>
    </p:spTree>
    <p:extLst>
      <p:ext uri="{BB962C8B-B14F-4D97-AF65-F5344CB8AC3E}">
        <p14:creationId xmlns:p14="http://schemas.microsoft.com/office/powerpoint/2010/main" val="1337808249"/>
      </p:ext>
    </p:extLst>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93df6db934f06c4bd94cb734a588eec">
            <a:r>
              <a:rPr b="0" dirty="0" i="0" lang="en-US" strike="noStrike" sz="1800" u="none">
                <a:solidFill>
                  <a:srgbClr val="000000"/>
                </a:solidFill>
                <a:effectLst/>
                <a:latin charset="0" panose="020F0502020204030204" pitchFamily="34" typeface="Calibri"/>
              </a:rPr>
              <a:t>+DHIS2 est plus qu'un simple logiciel. Il est en fait composé +d'applications, de +ressources, de différentes +</a:t>
            </a:r>
            <a:r>
              <a:rPr b="0" dirty="0" err="1" i="0" lang="en-US" strike="noStrike" sz="1800" u="none">
                <a:solidFill>
                  <a:srgbClr val="000000"/>
                </a:solidFill>
                <a:effectLst/>
                <a:latin charset="0" panose="020F0502020204030204" pitchFamily="34" typeface="Calibri"/>
              </a:rPr>
              <a:t>organisations</a:t>
            </a:r>
            <a:r>
              <a:rPr b="0" dirty="0" i="0" lang="en-US" strike="noStrike" sz="1800" u="none">
                <a:solidFill>
                  <a:srgbClr val="000000"/>
                </a:solidFill>
                <a:effectLst/>
                <a:latin charset="0" panose="020F0502020204030204" pitchFamily="34" typeface="Calibri"/>
              </a:rPr>
              <a:t> et, surtout, de +personnes. Voyons donc comment vous pouvez interagir avec les différentes parties de l'écosystème DHIS2.</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2</a:t>
            </a:fld>
            <a:endParaRPr lang="es-ES"/>
          </a:p>
        </p:txBody>
      </p:sp>
    </p:spTree>
    <p:extLst>
      <p:ext uri="{BB962C8B-B14F-4D97-AF65-F5344CB8AC3E}">
        <p14:creationId xmlns:p14="http://schemas.microsoft.com/office/powerpoint/2010/main" val="506399308"/>
      </p:ext>
    </p:extLst>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ca1ae1517b75bfde9e82668d1beb29">
            <a:r>
              <a:rPr lang="en-US">
                <a:solidFill>
                  <a:srgbClr val="000000"/>
                </a:solidFill>
                <a:effectLst/>
                <a:sym typeface=""/>
              </a:rPr>
              <a:t>Commençons par la recherche du programme de systèmes d'information de santé à l'université d'Oslo, +HISP UiO. HISP a été fondé pour renforcer les systèmes d'information sanitaire dans les pays en développement. +Pour soutenir cet objectif, le groupe étudie l'écosystème plus large des systèmes d'information sur la santé. Cela +inclut leurs +matériaux, leurs personnes, leurs compétences, leurs institutions et leurs pratiques. Vous pouvez vous impliquer dans un programme académique dirigé par HISP ou participer à leurs projets de recherche-action.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3</a:t>
            </a:fld>
            <a:endParaRPr lang="es-ES"/>
          </a:p>
        </p:txBody>
      </p:sp>
    </p:spTree>
    <p:extLst>
      <p:ext uri="{BB962C8B-B14F-4D97-AF65-F5344CB8AC3E}">
        <p14:creationId xmlns:p14="http://schemas.microsoft.com/office/powerpoint/2010/main" val="806583794"/>
      </p:ext>
    </p:extLst>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6ef90cb35f28216cfefeda0ba6481144">
            <a:r>
              <a:rPr b="0" dirty="0" i="0" lang="en-US" strike="noStrike" sz="1800" u="none">
                <a:solidFill>
                  <a:srgbClr val="000000"/>
                </a:solidFill>
                <a:effectLst/>
                <a:latin charset="0" panose="020F0502020204030204" pitchFamily="34" typeface="Calibri"/>
              </a:rPr>
              <a:t>Le programme de recherche HISP </a:t>
            </a:r>
            <a:r>
              <a:rPr b="0" dirty="0" err="1" i="0" lang="en-US" strike="noStrike" sz="1800" u="none">
                <a:solidFill>
                  <a:srgbClr val="000000"/>
                </a:solidFill>
                <a:effectLst/>
                <a:latin charset="0" panose="020F0502020204030204" pitchFamily="34" typeface="Calibri"/>
              </a:rPr>
              <a:t>UiO</a:t>
            </a:r>
            <a:r>
              <a:rPr b="0" dirty="0" i="0" lang="en-US" strike="noStrike" sz="1800" u="none">
                <a:solidFill>
                  <a:srgbClr val="000000"/>
                </a:solidFill>
                <a:effectLst/>
                <a:latin charset="0" panose="020F0502020204030204" pitchFamily="34" typeface="Calibri"/>
              </a:rPr>
              <a:t> comprend également le +laboratoire de conception DHIS2, qui explore comment les chercheurs et les praticiens travaillant au sein de +l'écosystème logiciel DHIS2 peuvent +faciliter la conception et l'innovation d'outils qui apportent de la valeur au travail des utilisateurs finaux.</a:t>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4</a:t>
            </a:fld>
            <a:endParaRPr lang="es-ES"/>
          </a:p>
        </p:txBody>
      </p:sp>
    </p:spTree>
    <p:extLst>
      <p:ext uri="{BB962C8B-B14F-4D97-AF65-F5344CB8AC3E}">
        <p14:creationId xmlns:p14="http://schemas.microsoft.com/office/powerpoint/2010/main" val="3841969125"/>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000c321443765e49b39664f79bb30454">
            <a:r>
              <a:rPr b="0" dirty="0" i="0" lang="en-US" strike="noStrike" sz="1800" u="none">
                <a:solidFill>
                  <a:srgbClr val="000000"/>
                </a:solidFill>
                <a:effectLst/>
                <a:latin charset="0" panose="020F0502020204030204" pitchFamily="34" typeface="Calibri"/>
              </a:rPr>
              <a:t>En plus de +HISP UiO, il existe un réseau mondial de groupes HISP, dotés et dirigés par des experts DHIS2. Ils fournissent une assistance à la mise en œuvre, aident à la +personnalisation de la plate-forme, +développent des solutions innovantes et +renforcent les capacités grâce au programme d'académie DHIS2 et aux efforts de formation locaux.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5</a:t>
            </a:fld>
            <a:endParaRPr lang="es-ES"/>
          </a:p>
        </p:txBody>
      </p:sp>
    </p:spTree>
    <p:extLst>
      <p:ext uri="{BB962C8B-B14F-4D97-AF65-F5344CB8AC3E}">
        <p14:creationId xmlns:p14="http://schemas.microsoft.com/office/powerpoint/2010/main" val="3653608382"/>
      </p:ext>
    </p:extLst>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a8c85cc24e0a3a132abfb89a28bd7c5a">
            <a:r>
              <a:rPr b="0" dirty="0" i="0" lang="en-US" strike="noStrike" sz="1800" u="none">
                <a:solidFill>
                  <a:srgbClr val="000000"/>
                </a:solidFill>
                <a:effectLst/>
                <a:latin charset="0" panose="020F0502020204030204" pitchFamily="34" typeface="Calibri"/>
              </a:rPr>
              <a:t>Au fur et à mesure que vous vous +impliquerez davantage dans DHIS2, vous voudrez probablement en savoir plus sur ce que les +autres font avec leurs implémentations, +partager les détails de votre propre implémentation, ou simplement +demander de l'aide. La +communauté de pratique DHIS2 est la plate-forme de +discussion où vous pouvez +interagir avec d'autres praticiens et +apprendre les uns des autres.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6</a:t>
            </a:fld>
            <a:endParaRPr lang="es-ES"/>
          </a:p>
        </p:txBody>
      </p:sp>
    </p:spTree>
    <p:extLst>
      <p:ext uri="{BB962C8B-B14F-4D97-AF65-F5344CB8AC3E}">
        <p14:creationId xmlns:p14="http://schemas.microsoft.com/office/powerpoint/2010/main" val="3327733579"/>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453d070ceb8d4952743737a0e3450bbe">
            <a:pPr algn="l" fontAlgn="t" marL="0" rtl="0">
              <a:spcBef>
                <a:spcPts val="0"/>
              </a:spcBef>
              <a:spcAft>
                <a:spcPts val="800"/>
              </a:spcAft>
            </a:pPr>
            <a:br>
              <a:rPr dirty="0" lang="en-US"/>
            </a:br>
            <a:r>
              <a:rPr b="0" dirty="0" i="0" lang="en-US" strike="noStrike" sz="1800" u="none">
                <a:solidFill>
                  <a:srgbClr val="000000"/>
                </a:solidFill>
                <a:effectLst/>
                <a:latin charset="0" panose="020F0502020204030204" pitchFamily="34" typeface="Calibri"/>
              </a:rPr>
              <a:t>Lorsque vous commencez à utiliser +DHIS2, vous souhaiterez peut-être vérifier la +fonctionnalité d'une application particulière+. La +documentation DHIS2 contient des informations détaillées et des considérations de +mise en œuvre disponibles pour DHIS2. Et il est +écrit par une équipe de base d'experts DHIS2. </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baseline="-25000" dirty="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US">
              <a:effectLst/>
            </a:endParaRPr>
          </a:p>
          <a:p txid="21d9f12f52ff823e3eec7209c241dcd8">
            <a:pPr algn="l" fontAlgn="t" marL="0" rtl="0">
              <a:spcBef>
                <a:spcPts val="0"/>
              </a:spcBef>
              <a:spcAft>
                <a:spcPts val="800"/>
              </a:spcAft>
            </a:pPr>
            <a:r>
              <a:rPr b="0" dirty="0" i="0" lang="en-US" strike="noStrike" sz="1800" u="none">
                <a:solidFill>
                  <a:srgbClr val="000000"/>
                </a:solidFill>
                <a:effectLst/>
                <a:latin charset="0" panose="020F0502020204030204" pitchFamily="34" typeface="Calibri"/>
              </a:rPr>
              <a:t>Ces guides sont tous disponibles sur docs.dhis2.org.</a:t>
            </a:r>
            <a:endParaRPr dirty="0" lang="en-US">
              <a:effectLst/>
            </a:endParaRPr>
          </a:p>
          <a:p>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7</a:t>
            </a:fld>
            <a:endParaRPr lang="es-ES"/>
          </a:p>
        </p:txBody>
      </p:sp>
    </p:spTree>
    <p:extLst>
      <p:ext uri="{BB962C8B-B14F-4D97-AF65-F5344CB8AC3E}">
        <p14:creationId xmlns:p14="http://schemas.microsoft.com/office/powerpoint/2010/main" val="3059836367"/>
      </p:ext>
    </p:extLst>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b0304c3d7b4fa75ab7e7b45853a41cee">
            <a:r>
              <a:rPr b="0" dirty="0" i="0" lang="en-US" strike="noStrike" sz="1800" u="none">
                <a:solidFill>
                  <a:srgbClr val="000000"/>
                </a:solidFill>
                <a:effectLst/>
                <a:latin charset="0" panose="020F0502020204030204" pitchFamily="34" typeface="Calibri"/>
              </a:rPr>
              <a:t>Comme DHIS2 est +open source, vous pouvez trouver tout +son code source dans +GitHub. Vous pouvez également trouver toute la +documentation DHIS2 et vous pouvez nous aider à l'améliorer en +suggérant des modifications ou des ajouts.</a:t>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r>
              <a:rPr b="0" i="0" lang="en-US" strike="noStrike" sz="1800" u="none">
                <a:solidFill>
                  <a:srgbClr val="000000"/>
                </a:solidFill>
                <a:effectLst/>
                <a:latin charset="0" panose="020F0502020204030204" pitchFamily="34" typeface="Calibri"/>
              </a:rPr>
            </a:r>
            <a:r>
              <a:rPr b="0" dirty="0" i="0" lang="en-US" strike="noStrike" sz="1800" u="none">
                <a:solidFill>
                  <a:srgbClr val="000000"/>
                </a:solidFill>
                <a:effectLst/>
                <a:latin charset="0" panose="020F0502020204030204" pitchFamily="34" typeface="Calibri"/>
              </a:rPr>
            </a:r>
            <a:endParaRPr dirty="0" lang="en-GB"/>
          </a:p>
        </p:txBody>
      </p:sp>
      <p:sp>
        <p:nvSpPr>
          <p:cNvPr id="4" name="Slide Number Placeholder 3"/>
          <p:cNvSpPr>
            <a:spLocks noGrp="1"/>
          </p:cNvSpPr>
          <p:nvPr>
            <p:ph idx="5" sz="quarter" type="sldNum"/>
          </p:nvPr>
        </p:nvSpPr>
        <p:spPr/>
        <p:txBody>
          <a:bodyPr/>
          <a:lstStyle/>
          <a:p>
            <a:fld id="{85A9EAA7-6341-4A26-8261-213BB66666A9}" type="slidenum">
              <a:rPr lang="es-ES" smtClean="0"/>
              <a:t>8</a:t>
            </a:fld>
            <a:endParaRPr lang="es-ES"/>
          </a:p>
        </p:txBody>
      </p:sp>
    </p:spTree>
    <p:extLst>
      <p:ext uri="{BB962C8B-B14F-4D97-AF65-F5344CB8AC3E}">
        <p14:creationId xmlns:p14="http://schemas.microsoft.com/office/powerpoint/2010/main" val="1048026308"/>
      </p:ext>
    </p:extLst>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a:xfrm>
            <a:off x="628650" y="568325"/>
            <a:ext cx="7821613" cy="4398963"/>
          </a:xfrm>
        </p:spPr>
      </p:sp>
      <p:sp>
        <p:nvSpPr>
          <p:cNvPr id="3" name="Notes Placeholder 2"/>
          <p:cNvSpPr>
            <a:spLocks noGrp="1"/>
          </p:cNvSpPr>
          <p:nvPr>
            <p:ph idx="1" type="body"/>
          </p:nvPr>
        </p:nvSpPr>
        <p:spPr/>
        <p:txBody>
          <a:bodyPr/>
          <a:lstStyle/>
          <a:p txid="1e4616ff812d6f11398519d6641bc3ce">
            <a:r>
              <a:rPr lang="en-US">
                <a:solidFill>
                  <a:srgbClr val="000000"/>
                </a:solidFill>
                <a:effectLst/>
                <a:sym typeface=""/>
              </a:rPr>
              <a:t>Être un bien public mondial signifie que DHIS2 doit être +disponible pour les +utilisateurs du monde entier. La traduction des  +éléments de l'interface utilisateur et des +messages pour le +logiciel de base, y compris les applications, les +métadonnées et d'autres éléments, est la partie clé de la localisation DHIS2. Pour faciliter un effort de traduction mondial piloté par la communauté, DHIS2 utilise la plate-forme +Transifex. Vous pouvez consulter et contribuer aux +traductions DHIS2 et Transifex sur  translate.dhis2.org. </a:t>
            </a:r>
            <a:endParaRPr dirty="0" lang="en-GB">
              <a:solidFill>
                <a:srgbClr val="000000"/>
              </a:solidFill>
              <a:sym typeface=""/>
            </a:endParaRPr>
          </a:p>
        </p:txBody>
      </p:sp>
      <p:sp>
        <p:nvSpPr>
          <p:cNvPr id="4" name="Slide Number Placeholder 3"/>
          <p:cNvSpPr>
            <a:spLocks noGrp="1"/>
          </p:cNvSpPr>
          <p:nvPr>
            <p:ph idx="5" sz="quarter" type="sldNum"/>
          </p:nvPr>
        </p:nvSpPr>
        <p:spPr/>
        <p:txBody>
          <a:bodyPr/>
          <a:lstStyle/>
          <a:p>
            <a:fld id="{85A9EAA7-6341-4A26-8261-213BB66666A9}" type="slidenum">
              <a:rPr lang="es-ES" smtClean="0"/>
              <a:t>9</a:t>
            </a:fld>
            <a:endParaRPr lang="es-ES"/>
          </a:p>
        </p:txBody>
      </p:sp>
    </p:spTree>
    <p:extLst>
      <p:ext uri="{BB962C8B-B14F-4D97-AF65-F5344CB8AC3E}">
        <p14:creationId xmlns:p14="http://schemas.microsoft.com/office/powerpoint/2010/main" val="1600843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29FFD-DFBC-479A-BB51-3168E123D43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DDE167AA-A118-4B9A-9BDC-D0798491C2DA}"/>
              </a:ext>
            </a:extLst>
          </p:cNvPr>
          <p:cNvSpPr/>
          <p:nvPr userDrawn="1"/>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a:extLst>
              <a:ext uri="{FF2B5EF4-FFF2-40B4-BE49-F238E27FC236}">
                <a16:creationId xmlns:a16="http://schemas.microsoft.com/office/drawing/2014/main" id="{57FC6EAC-AFC1-4DEC-93C3-44F153F2573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444B9B-DCBF-4468-B32B-6C40450866C0}"/>
              </a:ext>
            </a:extLst>
          </p:cNvPr>
          <p:cNvSpPr>
            <a:spLocks noGrp="1"/>
          </p:cNvSpPr>
          <p:nvPr>
            <p:ph type="title" hasCustomPrompt="1"/>
          </p:nvPr>
        </p:nvSpPr>
        <p:spPr>
          <a:xfrm>
            <a:off x="687055" y="2466866"/>
            <a:ext cx="10515600" cy="958850"/>
          </a:xfrm>
        </p:spPr>
        <p:txBody>
          <a:bodyPr anchor="ctr"/>
          <a:lstStyle>
            <a:lvl1pPr>
              <a:defRPr sz="4400">
                <a:solidFill>
                  <a:schemeClr val="bg1"/>
                </a:solidFill>
                <a:latin typeface="Rubik Medium" pitchFamily="2" charset="-79"/>
                <a:cs typeface="Rubik Medium" pitchFamily="2" charset="-79"/>
              </a:defRPr>
            </a:lvl1pPr>
          </a:lstStyle>
          <a:p>
            <a:r>
              <a:rPr lang="en-US"/>
              <a:t>Lesson’s title</a:t>
            </a:r>
            <a:endParaRPr lang="es-ES"/>
          </a:p>
        </p:txBody>
      </p:sp>
      <p:sp>
        <p:nvSpPr>
          <p:cNvPr id="8" name="Text Placeholder 7">
            <a:extLst>
              <a:ext uri="{FF2B5EF4-FFF2-40B4-BE49-F238E27FC236}">
                <a16:creationId xmlns:a16="http://schemas.microsoft.com/office/drawing/2014/main" id="{D3128A93-32C2-4310-A70B-A87F61E4A1A7}"/>
              </a:ext>
            </a:extLst>
          </p:cNvPr>
          <p:cNvSpPr>
            <a:spLocks noGrp="1"/>
          </p:cNvSpPr>
          <p:nvPr>
            <p:ph type="body" sz="quarter" idx="10" hasCustomPrompt="1"/>
          </p:nvPr>
        </p:nvSpPr>
        <p:spPr>
          <a:xfrm>
            <a:off x="687388" y="3671409"/>
            <a:ext cx="7966075" cy="682625"/>
          </a:xfrm>
          <a:prstGeom prst="rect">
            <a:avLst/>
          </a:prstGeom>
        </p:spPr>
        <p:txBody>
          <a:bodyPr anchor="ctr">
            <a:normAutofit/>
          </a:bodyPr>
          <a:lstStyle>
            <a:lvl1pPr>
              <a:defRPr sz="2800">
                <a:solidFill>
                  <a:schemeClr val="bg1"/>
                </a:solidFill>
              </a:defRPr>
            </a:lvl1pPr>
          </a:lstStyle>
          <a:p>
            <a:pPr lvl="0"/>
            <a:r>
              <a:rPr lang="en-US"/>
              <a:t>Course’s title</a:t>
            </a:r>
            <a:endParaRPr lang="es-ES"/>
          </a:p>
        </p:txBody>
      </p:sp>
      <p:pic>
        <p:nvPicPr>
          <p:cNvPr id="6" name="A Himitsu - Adventures [Argofox]">
            <a:hlinkClick r:id="" action="ppaction://media"/>
            <a:extLst>
              <a:ext uri="{FF2B5EF4-FFF2-40B4-BE49-F238E27FC236}">
                <a16:creationId xmlns:a16="http://schemas.microsoft.com/office/drawing/2014/main" id="{FB31B955-1CE5-4CC3-8810-06D12B4665FB}"/>
              </a:ext>
            </a:extLst>
          </p:cNvPr>
          <p:cNvPicPr>
            <a:picLocks noChangeAspect="1"/>
          </p:cNvPicPr>
          <p:nvPr userDrawn="1">
            <a:audioFile r:link="rId1"/>
            <p:extLst>
              <p:ext uri="{DAA4B4D4-6D71-4841-9C94-3DE7FCFB9230}">
                <p14:media xmlns:p14="http://schemas.microsoft.com/office/powerpoint/2010/main" r:embed="rId2">
                  <p14:trim end="211594.35"/>
                  <p14:fade out="2000"/>
                </p14:media>
              </p:ext>
            </p:extLst>
          </p:nvPr>
        </p:nvPicPr>
        <p:blipFill>
          <a:blip r:embed="rId6"/>
          <a:stretch>
            <a:fillRect/>
          </a:stretch>
        </p:blipFill>
        <p:spPr>
          <a:xfrm>
            <a:off x="-1230085" y="8218714"/>
            <a:ext cx="609600" cy="609600"/>
          </a:xfrm>
          <a:prstGeom prst="rect">
            <a:avLst/>
          </a:prstGeom>
        </p:spPr>
      </p:pic>
    </p:spTree>
    <p:extLst>
      <p:ext uri="{BB962C8B-B14F-4D97-AF65-F5344CB8AC3E}">
        <p14:creationId xmlns:p14="http://schemas.microsoft.com/office/powerpoint/2010/main" val="1002667027"/>
      </p:ext>
    </p:extLst>
  </p:cSld>
  <p:clrMapOvr>
    <a:masterClrMapping/>
  </p:clrMapOvr>
  <mc:AlternateContent xmlns:mc="http://schemas.openxmlformats.org/markup-compatibility/2006" xmlns:p14="http://schemas.microsoft.com/office/powerpoint/2010/main">
    <mc:Choice Requires="p14">
      <p:transition spd="slow" p14:dur="2000" advClick="0" advTm="12000"/>
    </mc:Choice>
    <mc:Fallback xmlns="">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93" fill="hold"/>
                                        <p:tgtEl>
                                          <p:spTgt spid="6"/>
                                        </p:tgtEl>
                                      </p:cBhvr>
                                    </p:cmd>
                                  </p:childTnLst>
                                </p:cTn>
                              </p:par>
                              <p:par>
                                <p:cTn id="7" presetID="10" presetClass="entr" presetSubtype="0" fill="hold" nodeType="withEffect">
                                  <p:stCondLst>
                                    <p:cond delay="25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par>
                                <p:cTn id="10" presetID="2" presetClass="entr" presetSubtype="6" fill="hold" grpId="0" nodeType="withEffect">
                                  <p:stCondLst>
                                    <p:cond delay="27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47" presetClass="entr" presetSubtype="0" fill="hold" nodeType="withEffect">
                                  <p:stCondLst>
                                    <p:cond delay="3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anim calcmode="lin" valueType="num">
                                      <p:cBhvr>
                                        <p:cTn id="17" dur="250" fill="hold"/>
                                        <p:tgtEl>
                                          <p:spTgt spid="5"/>
                                        </p:tgtEl>
                                        <p:attrNameLst>
                                          <p:attrName>ppt_x</p:attrName>
                                        </p:attrNameLst>
                                      </p:cBhvr>
                                      <p:tavLst>
                                        <p:tav tm="0">
                                          <p:val>
                                            <p:strVal val="#ppt_x"/>
                                          </p:val>
                                        </p:tav>
                                        <p:tav tm="100000">
                                          <p:val>
                                            <p:strVal val="#ppt_x"/>
                                          </p:val>
                                        </p:tav>
                                      </p:tavLst>
                                    </p:anim>
                                    <p:anim calcmode="lin" valueType="num">
                                      <p:cBhvr>
                                        <p:cTn id="18" dur="250" fill="hold"/>
                                        <p:tgtEl>
                                          <p:spTgt spid="5"/>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375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anim calcmode="lin" valueType="num">
                                      <p:cBhvr>
                                        <p:cTn id="22" dur="250" fill="hold"/>
                                        <p:tgtEl>
                                          <p:spTgt spid="2"/>
                                        </p:tgtEl>
                                        <p:attrNameLst>
                                          <p:attrName>ppt_x</p:attrName>
                                        </p:attrNameLst>
                                      </p:cBhvr>
                                      <p:tavLst>
                                        <p:tav tm="0">
                                          <p:val>
                                            <p:strVal val="#ppt_x"/>
                                          </p:val>
                                        </p:tav>
                                        <p:tav tm="100000">
                                          <p:val>
                                            <p:strVal val="#ppt_x"/>
                                          </p:val>
                                        </p:tav>
                                      </p:tavLst>
                                    </p:anim>
                                    <p:anim calcmode="lin" valueType="num">
                                      <p:cBhvr>
                                        <p:cTn id="23" dur="250" fill="hold"/>
                                        <p:tgtEl>
                                          <p:spTgt spid="2"/>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4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par>
                                <p:cTn id="29" presetID="2" presetClass="exit" presetSubtype="9" fill="hold" grpId="1" nodeType="withEffect">
                                  <p:stCondLst>
                                    <p:cond delay="11750"/>
                                  </p:stCondLst>
                                  <p:childTnLst>
                                    <p:anim calcmode="lin" valueType="num">
                                      <p:cBhvr additive="base">
                                        <p:cTn id="30" dur="500"/>
                                        <p:tgtEl>
                                          <p:spTgt spid="4"/>
                                        </p:tgtEl>
                                        <p:attrNameLst>
                                          <p:attrName>ppt_x</p:attrName>
                                        </p:attrNameLst>
                                      </p:cBhvr>
                                      <p:tavLst>
                                        <p:tav tm="0">
                                          <p:val>
                                            <p:strVal val="ppt_x"/>
                                          </p:val>
                                        </p:tav>
                                        <p:tav tm="100000">
                                          <p:val>
                                            <p:strVal val="0-ppt_w/2"/>
                                          </p:val>
                                        </p:tav>
                                      </p:tavLst>
                                    </p:anim>
                                    <p:anim calcmode="lin" valueType="num">
                                      <p:cBhvr additive="base">
                                        <p:cTn id="31" dur="500"/>
                                        <p:tgtEl>
                                          <p:spTgt spid="4"/>
                                        </p:tgtEl>
                                        <p:attrNameLst>
                                          <p:attrName>ppt_y</p:attrName>
                                        </p:attrNameLst>
                                      </p:cBhvr>
                                      <p:tavLst>
                                        <p:tav tm="0">
                                          <p:val>
                                            <p:strVal val="ppt_y"/>
                                          </p:val>
                                        </p:tav>
                                        <p:tav tm="100000">
                                          <p:val>
                                            <p:strVal val="0-ppt_h/2"/>
                                          </p:val>
                                        </p:tav>
                                      </p:tavLst>
                                    </p:anim>
                                    <p:set>
                                      <p:cBhvr>
                                        <p:cTn id="32" dur="1" fill="hold">
                                          <p:stCondLst>
                                            <p:cond delay="499"/>
                                          </p:stCondLst>
                                        </p:cTn>
                                        <p:tgtEl>
                                          <p:spTgt spid="4"/>
                                        </p:tgtEl>
                                        <p:attrNameLst>
                                          <p:attrName>style.visibility</p:attrName>
                                        </p:attrNameLst>
                                      </p:cBhvr>
                                      <p:to>
                                        <p:strVal val="hidden"/>
                                      </p:to>
                                    </p:set>
                                  </p:childTnLst>
                                </p:cTn>
                              </p:par>
                              <p:par>
                                <p:cTn id="33" presetID="10" presetClass="exit" presetSubtype="0" fill="hold" nodeType="withEffect">
                                  <p:stCondLst>
                                    <p:cond delay="11750"/>
                                  </p:stCondLst>
                                  <p:childTnLst>
                                    <p:animEffect transition="out" filter="fade">
                                      <p:cBhvr>
                                        <p:cTn id="34" dur="100"/>
                                        <p:tgtEl>
                                          <p:spTgt spid="1026"/>
                                        </p:tgtEl>
                                      </p:cBhvr>
                                    </p:animEffect>
                                    <p:set>
                                      <p:cBhvr>
                                        <p:cTn id="35" dur="1" fill="hold">
                                          <p:stCondLst>
                                            <p:cond delay="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4" grpId="0" animBg="1"/>
      <p:bldP spid="4" grpId="1" animBg="1"/>
      <p:bldP spid="2" grpId="0"/>
      <p:bldP spid="8" grpId="0">
        <p:tmplLst>
          <p:tmpl>
            <p:tnLst>
              <p:par>
                <p:cTn presetID="47" presetClass="entr" presetSubtype="0" fill="hold" nodeType="withEffect">
                  <p:stCondLst>
                    <p:cond delay="4000"/>
                  </p:stCondLst>
                  <p:childTnLst>
                    <p:set>
                      <p:cBhvr>
                        <p:cTn dur="1" fill="hold">
                          <p:stCondLst>
                            <p:cond delay="0"/>
                          </p:stCondLst>
                        </p:cTn>
                        <p:tgtEl>
                          <p:spTgt spid="8"/>
                        </p:tgtEl>
                        <p:attrNameLst>
                          <p:attrName>style.visibility</p:attrName>
                        </p:attrNameLst>
                      </p:cBhvr>
                      <p:to>
                        <p:strVal val="visible"/>
                      </p:to>
                    </p:set>
                    <p:animEffect transition="in" filter="fade">
                      <p:cBhvr>
                        <p:cTn dur="250"/>
                        <p:tgtEl>
                          <p:spTgt spid="8"/>
                        </p:tgtEl>
                      </p:cBhvr>
                    </p:animEffect>
                    <p:anim calcmode="lin" valueType="num">
                      <p:cBhvr>
                        <p:cTn dur="250" fill="hold"/>
                        <p:tgtEl>
                          <p:spTgt spid="8"/>
                        </p:tgtEl>
                        <p:attrNameLst>
                          <p:attrName>ppt_x</p:attrName>
                        </p:attrNameLst>
                      </p:cBhvr>
                      <p:tavLst>
                        <p:tav tm="0">
                          <p:val>
                            <p:strVal val="#ppt_x"/>
                          </p:val>
                        </p:tav>
                        <p:tav tm="100000">
                          <p:val>
                            <p:strVal val="#ppt_x"/>
                          </p:val>
                        </p:tav>
                      </p:tavLst>
                    </p:anim>
                    <p:anim calcmode="lin" valueType="num">
                      <p:cBhvr>
                        <p:cTn dur="25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IMATED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55871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40000">
                                          <p:cBhvr additive="base">
                                            <p:cTn id="17"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8" name="Group 7">
            <a:extLst>
              <a:ext uri="{FF2B5EF4-FFF2-40B4-BE49-F238E27FC236}">
                <a16:creationId xmlns:a16="http://schemas.microsoft.com/office/drawing/2014/main" id="{2A0340AA-60CE-44EB-93B2-53370338CD91}"/>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aphic 6" descr="Clipboard Checked with solid fill">
              <a:extLst>
                <a:ext uri="{FF2B5EF4-FFF2-40B4-BE49-F238E27FC236}">
                  <a16:creationId xmlns:a16="http://schemas.microsoft.com/office/drawing/2014/main" id="{441B6AEF-6F8C-4017-B506-140E5A9B71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grpSp>
      <p:sp>
        <p:nvSpPr>
          <p:cNvPr id="9" name="Rectangle 8">
            <a:extLst>
              <a:ext uri="{FF2B5EF4-FFF2-40B4-BE49-F238E27FC236}">
                <a16:creationId xmlns:a16="http://schemas.microsoft.com/office/drawing/2014/main" id="{49C69068-B00E-4121-932A-BF8BAD1EDC1D}"/>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007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10" name="Group 9">
            <a:extLst>
              <a:ext uri="{FF2B5EF4-FFF2-40B4-BE49-F238E27FC236}">
                <a16:creationId xmlns:a16="http://schemas.microsoft.com/office/drawing/2014/main" id="{9D25EE8A-1DD1-454A-A7F1-351738CE5676}"/>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aphic 8" descr="Question Mark with solid fill">
              <a:extLst>
                <a:ext uri="{FF2B5EF4-FFF2-40B4-BE49-F238E27FC236}">
                  <a16:creationId xmlns:a16="http://schemas.microsoft.com/office/drawing/2014/main" id="{2827B930-9DC2-46A5-83EF-8DEE2A1C87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7470" y="633001"/>
              <a:ext cx="571799" cy="571799"/>
            </a:xfrm>
            <a:prstGeom prst="rect">
              <a:avLst/>
            </a:prstGeom>
          </p:spPr>
        </p:pic>
      </p:grpSp>
      <p:sp>
        <p:nvSpPr>
          <p:cNvPr id="7" name="Rectangle 6">
            <a:extLst>
              <a:ext uri="{FF2B5EF4-FFF2-40B4-BE49-F238E27FC236}">
                <a16:creationId xmlns:a16="http://schemas.microsoft.com/office/drawing/2014/main" id="{DC97A73B-6CE5-4C86-AD4D-8D6124E5DD31}"/>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19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0-#ppt_w/2"/>
                                          </p:val>
                                        </p:tav>
                                        <p:tav tm="100000">
                                          <p:val>
                                            <p:strVal val="#ppt_x"/>
                                          </p:val>
                                        </p:tav>
                                      </p:tavLst>
                                    </p:anim>
                                    <p:anim calcmode="lin" valueType="num">
                                      <p:cBhvr additive="base">
                                        <p:cTn id="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5B147F8-73C9-4374-A415-FD575123A9DE}"/>
              </a:ext>
            </a:extLst>
          </p:cNvPr>
          <p:cNvSpPr/>
          <p:nvPr userDrawn="1"/>
        </p:nvSpPr>
        <p:spPr>
          <a:xfrm>
            <a:off x="-116958" y="495300"/>
            <a:ext cx="10213458" cy="800100"/>
          </a:xfrm>
          <a:prstGeom prst="roundRect">
            <a:avLst>
              <a:gd name="adj" fmla="val 77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bg1"/>
                </a:solidFill>
              </a:defRPr>
            </a:lvl1pPr>
          </a:lstStyle>
          <a:p>
            <a:r>
              <a:rPr lang="en-US"/>
              <a:t>Click to edit Master title style</a:t>
            </a:r>
            <a:endParaRPr lang="es-ES"/>
          </a:p>
        </p:txBody>
      </p:sp>
    </p:spTree>
    <p:extLst>
      <p:ext uri="{BB962C8B-B14F-4D97-AF65-F5344CB8AC3E}">
        <p14:creationId xmlns:p14="http://schemas.microsoft.com/office/powerpoint/2010/main" val="2895284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OC ">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D1FB-0A79-459A-AFA3-510831A3B957}"/>
              </a:ext>
            </a:extLst>
          </p:cNvPr>
          <p:cNvSpPr>
            <a:spLocks noGrp="1"/>
          </p:cNvSpPr>
          <p:nvPr>
            <p:ph type="title"/>
          </p:nvPr>
        </p:nvSpPr>
        <p:spPr>
          <a:xfrm>
            <a:off x="838200" y="727076"/>
            <a:ext cx="10515600" cy="365126"/>
          </a:xfrm>
        </p:spPr>
        <p:txBody>
          <a:bodyPr lIns="0" rIns="0"/>
          <a:lstStyle>
            <a:lvl1pPr>
              <a:defRPr sz="36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663458B3-16C2-4C10-80D6-5898A62D3316}"/>
              </a:ext>
            </a:extLst>
          </p:cNvPr>
          <p:cNvSpPr>
            <a:spLocks noGrp="1"/>
          </p:cNvSpPr>
          <p:nvPr>
            <p:ph idx="1"/>
          </p:nvPr>
        </p:nvSpPr>
        <p:spPr>
          <a:xfrm>
            <a:off x="838200" y="1825625"/>
            <a:ext cx="4721225" cy="3192463"/>
          </a:xfrm>
          <a:prstGeom prst="rect">
            <a:avLst/>
          </a:prstGeom>
        </p:spPr>
        <p:txBody>
          <a:bodyPr lIns="0" rIns="0">
            <a:normAutofit/>
          </a:bodyPr>
          <a:lstStyle>
            <a:lvl1pPr>
              <a:buFontTx/>
              <a:buNone/>
              <a:defRPr sz="2400"/>
            </a:lvl1pPr>
          </a:lstStyle>
          <a:p>
            <a:pPr lvl="0"/>
            <a:r>
              <a:rPr lang="en-US"/>
              <a:t>Click to edit Master text styles</a:t>
            </a:r>
          </a:p>
        </p:txBody>
      </p:sp>
      <p:pic>
        <p:nvPicPr>
          <p:cNvPr id="7" name="Google Shape;14;p2">
            <a:extLst>
              <a:ext uri="{FF2B5EF4-FFF2-40B4-BE49-F238E27FC236}">
                <a16:creationId xmlns:a16="http://schemas.microsoft.com/office/drawing/2014/main" id="{2B7A2365-60BB-42BC-80C8-CFF69BB96BE3}"/>
              </a:ext>
            </a:extLst>
          </p:cNvPr>
          <p:cNvPicPr preferRelativeResize="0"/>
          <p:nvPr/>
        </p:nvPicPr>
        <p:blipFill rotWithShape="1">
          <a:blip r:embed="rId2">
            <a:alphaModFix/>
          </a:blip>
          <a:srcRect/>
          <a:stretch/>
        </p:blipFill>
        <p:spPr>
          <a:xfrm>
            <a:off x="10595510" y="136525"/>
            <a:ext cx="1292664" cy="393600"/>
          </a:xfrm>
          <a:prstGeom prst="rect">
            <a:avLst/>
          </a:prstGeom>
          <a:noFill/>
          <a:ln>
            <a:noFill/>
          </a:ln>
        </p:spPr>
      </p:pic>
    </p:spTree>
    <p:extLst>
      <p:ext uri="{BB962C8B-B14F-4D97-AF65-F5344CB8AC3E}">
        <p14:creationId xmlns:p14="http://schemas.microsoft.com/office/powerpoint/2010/main" val="70168611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2">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73922-56A9-47AB-9266-779201781156}"/>
              </a:ext>
            </a:extLst>
          </p:cNvPr>
          <p:cNvSpPr>
            <a:spLocks noGrp="1"/>
          </p:cNvSpPr>
          <p:nvPr>
            <p:ph sz="half" idx="2"/>
          </p:nvPr>
        </p:nvSpPr>
        <p:spPr>
          <a:xfrm>
            <a:off x="1639888" y="1740568"/>
            <a:ext cx="9000230" cy="410778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9" name="Freeform: Shape 8">
            <a:extLst>
              <a:ext uri="{FF2B5EF4-FFF2-40B4-BE49-F238E27FC236}">
                <a16:creationId xmlns:a16="http://schemas.microsoft.com/office/drawing/2014/main" id="{2ABEF37F-1FC5-42C1-90D9-9842BF8FCA9E}"/>
              </a:ext>
            </a:extLst>
          </p:cNvPr>
          <p:cNvSpPr/>
          <p:nvPr userDrawn="1"/>
        </p:nvSpPr>
        <p:spPr>
          <a:xfrm>
            <a:off x="-8832" y="722980"/>
            <a:ext cx="7597775" cy="574676"/>
          </a:xfrm>
          <a:custGeom>
            <a:avLst/>
            <a:gdLst>
              <a:gd name="connsiteX0" fmla="*/ 7065961 w 7597775"/>
              <a:gd name="connsiteY0" fmla="*/ 0 h 574676"/>
              <a:gd name="connsiteX1" fmla="*/ 7331868 w 7597775"/>
              <a:gd name="connsiteY1" fmla="*/ 0 h 574676"/>
              <a:gd name="connsiteX2" fmla="*/ 7597775 w 7597775"/>
              <a:gd name="connsiteY2" fmla="*/ 287338 h 574676"/>
              <a:gd name="connsiteX3" fmla="*/ 7331868 w 7597775"/>
              <a:gd name="connsiteY3" fmla="*/ 574676 h 574676"/>
              <a:gd name="connsiteX4" fmla="*/ 7065961 w 7597775"/>
              <a:gd name="connsiteY4" fmla="*/ 574676 h 574676"/>
              <a:gd name="connsiteX5" fmla="*/ 0 w 7597775"/>
              <a:gd name="connsiteY5" fmla="*/ 0 h 574676"/>
              <a:gd name="connsiteX6" fmla="*/ 7065960 w 7597775"/>
              <a:gd name="connsiteY6" fmla="*/ 0 h 574676"/>
              <a:gd name="connsiteX7" fmla="*/ 7065960 w 7597775"/>
              <a:gd name="connsiteY7" fmla="*/ 574676 h 574676"/>
              <a:gd name="connsiteX8" fmla="*/ 0 w 7597775"/>
              <a:gd name="connsiteY8" fmla="*/ 574676 h 57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775" h="574676">
                <a:moveTo>
                  <a:pt x="7065961" y="0"/>
                </a:moveTo>
                <a:lnTo>
                  <a:pt x="7331868" y="0"/>
                </a:lnTo>
                <a:cubicBezTo>
                  <a:pt x="7478724" y="0"/>
                  <a:pt x="7597775" y="128646"/>
                  <a:pt x="7597775" y="287338"/>
                </a:cubicBezTo>
                <a:cubicBezTo>
                  <a:pt x="7597775" y="446030"/>
                  <a:pt x="7478724" y="574676"/>
                  <a:pt x="7331868" y="574676"/>
                </a:cubicBezTo>
                <a:lnTo>
                  <a:pt x="7065961" y="574676"/>
                </a:lnTo>
                <a:close/>
                <a:moveTo>
                  <a:pt x="0" y="0"/>
                </a:moveTo>
                <a:lnTo>
                  <a:pt x="7065960" y="0"/>
                </a:lnTo>
                <a:lnTo>
                  <a:pt x="7065960" y="574676"/>
                </a:lnTo>
                <a:lnTo>
                  <a:pt x="0" y="574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
          </a:p>
        </p:txBody>
      </p:sp>
      <p:sp>
        <p:nvSpPr>
          <p:cNvPr id="11" name="Title 10">
            <a:extLst>
              <a:ext uri="{FF2B5EF4-FFF2-40B4-BE49-F238E27FC236}">
                <a16:creationId xmlns:a16="http://schemas.microsoft.com/office/drawing/2014/main" id="{34B267F5-D41C-4BE4-B465-0FD2D0BD51BE}"/>
              </a:ext>
            </a:extLst>
          </p:cNvPr>
          <p:cNvSpPr>
            <a:spLocks noGrp="1"/>
          </p:cNvSpPr>
          <p:nvPr>
            <p:ph type="title"/>
          </p:nvPr>
        </p:nvSpPr>
        <p:spPr>
          <a:xfrm>
            <a:off x="820738" y="666916"/>
            <a:ext cx="6570662" cy="630740"/>
          </a:xfrm>
        </p:spPr>
        <p:txBody>
          <a:bodyPr anchor="ctr"/>
          <a:lstStyle>
            <a:lvl1pPr>
              <a:defRPr sz="2800"/>
            </a:lvl1pPr>
          </a:lstStyle>
          <a:p>
            <a:r>
              <a:rPr lang="en-US"/>
              <a:t>Click to edit Master title style</a:t>
            </a:r>
            <a:endParaRPr lang="es-ES"/>
          </a:p>
        </p:txBody>
      </p:sp>
      <p:sp>
        <p:nvSpPr>
          <p:cNvPr id="10" name="Oval 9">
            <a:extLst>
              <a:ext uri="{FF2B5EF4-FFF2-40B4-BE49-F238E27FC236}">
                <a16:creationId xmlns:a16="http://schemas.microsoft.com/office/drawing/2014/main" id="{4E56CC63-8D2E-436C-9F55-BD1D69232E45}"/>
              </a:ext>
            </a:extLst>
          </p:cNvPr>
          <p:cNvSpPr/>
          <p:nvPr userDrawn="1"/>
        </p:nvSpPr>
        <p:spPr>
          <a:xfrm>
            <a:off x="10901033" y="516564"/>
            <a:ext cx="804672" cy="8046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Graphic 12" descr="Clipboard Checked with solid fill">
            <a:extLst>
              <a:ext uri="{FF2B5EF4-FFF2-40B4-BE49-F238E27FC236}">
                <a16:creationId xmlns:a16="http://schemas.microsoft.com/office/drawing/2014/main" id="{F2297D9F-A7EA-4772-8751-7C08BE39E0A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9083" y="594614"/>
            <a:ext cx="648573" cy="648573"/>
          </a:xfrm>
          <a:prstGeom prst="rect">
            <a:avLst/>
          </a:prstGeom>
        </p:spPr>
      </p:pic>
    </p:spTree>
    <p:extLst>
      <p:ext uri="{BB962C8B-B14F-4D97-AF65-F5344CB8AC3E}">
        <p14:creationId xmlns:p14="http://schemas.microsoft.com/office/powerpoint/2010/main" val="17135276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tro">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89CC9A-6477-4301-AD90-4A57586D91F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36107" y="3129182"/>
            <a:ext cx="1969294" cy="5996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oslo Logos">
            <a:extLst>
              <a:ext uri="{FF2B5EF4-FFF2-40B4-BE49-F238E27FC236}">
                <a16:creationId xmlns:a16="http://schemas.microsoft.com/office/drawing/2014/main" id="{16BD8AE6-11A5-46CC-BE7B-0270F8263D0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038850" y="3085579"/>
            <a:ext cx="4057650" cy="686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7454A-44F9-4016-8D9E-BE7C1FB565E9}"/>
              </a:ext>
            </a:extLst>
          </p:cNvPr>
          <p:cNvSpPr txBox="1"/>
          <p:nvPr userDrawn="1"/>
        </p:nvSpPr>
        <p:spPr>
          <a:xfrm>
            <a:off x="3967162" y="5676900"/>
            <a:ext cx="4257675" cy="400110"/>
          </a:xfrm>
          <a:prstGeom prst="rect">
            <a:avLst/>
          </a:prstGeom>
          <a:noFill/>
        </p:spPr>
        <p:txBody>
          <a:bodyPr wrap="square" rtlCol="0">
            <a:spAutoFit/>
          </a:bodyPr>
          <a:lstStyle/>
          <a:p>
            <a:pPr marL="0" indent="0" algn="ctr">
              <a:buClr>
                <a:srgbClr val="008CCF"/>
              </a:buClr>
              <a:buFont typeface="Rubik" pitchFamily="2" charset="-79"/>
              <a:buNone/>
            </a:pPr>
            <a:r>
              <a:rPr lang="es-ES" sz="2000">
                <a:solidFill>
                  <a:schemeClr val="accent1">
                    <a:lumMod val="50000"/>
                  </a:schemeClr>
                </a:solidFill>
              </a:rPr>
              <a:t>www.dhis2.org/academy </a:t>
            </a:r>
          </a:p>
        </p:txBody>
      </p:sp>
      <p:pic>
        <p:nvPicPr>
          <p:cNvPr id="2" name="Ikson - Alive (Tropical House_Chill)">
            <a:hlinkClick r:id="" action="ppaction://media"/>
            <a:extLst>
              <a:ext uri="{FF2B5EF4-FFF2-40B4-BE49-F238E27FC236}">
                <a16:creationId xmlns:a16="http://schemas.microsoft.com/office/drawing/2014/main" id="{D5EDA291-2146-4DF2-86F0-8509CFFCD369}"/>
              </a:ext>
            </a:extLst>
          </p:cNvPr>
          <p:cNvPicPr>
            <a:picLocks noChangeAspect="1"/>
          </p:cNvPicPr>
          <p:nvPr userDrawn="1">
            <a:audioFile r:link="rId1"/>
            <p:extLst>
              <p:ext uri="{DAA4B4D4-6D71-4841-9C94-3DE7FCFB9230}">
                <p14:media xmlns:p14="http://schemas.microsoft.com/office/powerpoint/2010/main" r:embed="rId2">
                  <p14:trim st="180000"/>
                  <p14:fade out="2000"/>
                </p14:media>
              </p:ext>
            </p:extLst>
          </p:nvPr>
        </p:nvPicPr>
        <p:blipFill>
          <a:blip r:embed="rId6"/>
          <a:stretch>
            <a:fillRect/>
          </a:stretch>
        </p:blipFill>
        <p:spPr>
          <a:xfrm>
            <a:off x="-304800" y="7300415"/>
            <a:ext cx="609600" cy="609600"/>
          </a:xfrm>
          <a:prstGeom prst="rect">
            <a:avLst/>
          </a:prstGeom>
        </p:spPr>
      </p:pic>
    </p:spTree>
    <p:extLst>
      <p:ext uri="{BB962C8B-B14F-4D97-AF65-F5344CB8AC3E}">
        <p14:creationId xmlns:p14="http://schemas.microsoft.com/office/powerpoint/2010/main" val="1730231077"/>
      </p:ext>
    </p:extLst>
  </p:cSld>
  <p:clrMapOvr>
    <a:masterClrMapping/>
  </p:clrMapOvr>
  <p:transition>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6" fill="hold"/>
                                        <p:tgtEl>
                                          <p:spTgt spid="2"/>
                                        </p:tgtEl>
                                      </p:cBhvr>
                                    </p:cmd>
                                  </p:childTnLst>
                                </p:cTn>
                              </p:par>
                              <p:par>
                                <p:cTn id="7" presetID="47" presetClass="entr" presetSubtype="0" fill="hold" grpId="0" nodeType="withEffect">
                                  <p:stCondLst>
                                    <p:cond delay="3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anim calcmode="lin" valueType="num">
                                      <p:cBhvr>
                                        <p:cTn id="10" dur="500" fill="hold"/>
                                        <p:tgtEl>
                                          <p:spTgt spid="7"/>
                                        </p:tgtEl>
                                        <p:attrNameLst>
                                          <p:attrName>ppt_x</p:attrName>
                                        </p:attrNameLst>
                                      </p:cBhvr>
                                      <p:tavLst>
                                        <p:tav tm="0">
                                          <p:val>
                                            <p:strVal val="#ppt_x"/>
                                          </p:val>
                                        </p:tav>
                                        <p:tav tm="100000">
                                          <p:val>
                                            <p:strVal val="#ppt_x"/>
                                          </p:val>
                                        </p:tav>
                                      </p:tavLst>
                                    </p:anim>
                                    <p:anim calcmode="lin" valueType="num">
                                      <p:cBhvr>
                                        <p:cTn id="1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2" fill="hold" display="0">
                  <p:stCondLst>
                    <p:cond delay="indefinite"/>
                  </p:stCondLst>
                  <p:endCondLst>
                    <p:cond evt="onStopAudio" delay="0">
                      <p:tgtEl>
                        <p:sldTgt/>
                      </p:tgtEl>
                    </p:cond>
                  </p:endCondLst>
                </p:cTn>
                <p:tgtEl>
                  <p:spTgt spid="2"/>
                </p:tgtEl>
              </p:cMediaNode>
            </p:audio>
          </p:childTnLst>
        </p:cTn>
      </p:par>
    </p:tnLst>
    <p:bldLst>
      <p:bldP spid="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46C0DD-2135-4267-BCA4-3E44A12D29E0}"/>
              </a:ext>
            </a:extLst>
          </p:cNvPr>
          <p:cNvSpPr txBox="1"/>
          <p:nvPr/>
        </p:nvSpPr>
        <p:spPr>
          <a:xfrm>
            <a:off x="0" y="190500"/>
            <a:ext cx="12192000" cy="369332"/>
          </a:xfrm>
          <a:prstGeom prst="rect">
            <a:avLst/>
          </a:prstGeom>
          <a:solidFill>
            <a:schemeClr val="bg2"/>
          </a:solidFill>
        </p:spPr>
        <p:txBody>
          <a:bodyPr wrap="square" rtlCol="0">
            <a:spAutoFit/>
          </a:bodyPr>
          <a:lstStyle/>
          <a:p>
            <a:pPr algn="ctr"/>
            <a:r>
              <a:rPr lang="es-ES">
                <a:latin typeface="Rubik Medium" pitchFamily="2" charset="-79"/>
                <a:cs typeface="Rubik Medium" pitchFamily="2" charset="-79"/>
              </a:rPr>
              <a:t>GRAPHIC ELEMENTS</a:t>
            </a:r>
          </a:p>
        </p:txBody>
      </p:sp>
      <p:sp>
        <p:nvSpPr>
          <p:cNvPr id="9" name="TextBox 8">
            <a:extLst>
              <a:ext uri="{FF2B5EF4-FFF2-40B4-BE49-F238E27FC236}">
                <a16:creationId xmlns:a16="http://schemas.microsoft.com/office/drawing/2014/main" id="{8134A26A-D8DB-45B4-934E-D2C30EB9ADC3}"/>
              </a:ext>
            </a:extLst>
          </p:cNvPr>
          <p:cNvSpPr txBox="1"/>
          <p:nvPr/>
        </p:nvSpPr>
        <p:spPr>
          <a:xfrm>
            <a:off x="133350" y="762000"/>
            <a:ext cx="5048250" cy="461665"/>
          </a:xfrm>
          <a:prstGeom prst="rect">
            <a:avLst/>
          </a:prstGeom>
          <a:noFill/>
        </p:spPr>
        <p:txBody>
          <a:bodyPr wrap="square" rtlCol="0">
            <a:spAutoFit/>
          </a:bodyPr>
          <a:lstStyle/>
          <a:p>
            <a:r>
              <a:rPr lang="es-ES" sz="1200" b="1"/>
              <a:t>Fonts</a:t>
            </a:r>
            <a:r>
              <a:rPr lang="es-ES" sz="1200"/>
              <a:t>: Rubik</a:t>
            </a:r>
          </a:p>
          <a:p>
            <a:r>
              <a:rPr lang="es-ES" sz="1200" b="1"/>
              <a:t>Theme</a:t>
            </a:r>
            <a:r>
              <a:rPr lang="es-ES" sz="1200"/>
              <a:t> Color Palette:</a:t>
            </a:r>
          </a:p>
        </p:txBody>
      </p:sp>
      <p:pic>
        <p:nvPicPr>
          <p:cNvPr id="11" name="Picture 10">
            <a:extLst>
              <a:ext uri="{FF2B5EF4-FFF2-40B4-BE49-F238E27FC236}">
                <a16:creationId xmlns:a16="http://schemas.microsoft.com/office/drawing/2014/main" id="{C0139DB3-38E4-432C-A4AA-4FF9231983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315593"/>
            <a:ext cx="1946920" cy="1559813"/>
          </a:xfrm>
          <a:prstGeom prst="rect">
            <a:avLst/>
          </a:prstGeom>
        </p:spPr>
      </p:pic>
      <p:sp>
        <p:nvSpPr>
          <p:cNvPr id="12" name="TextBox 11">
            <a:extLst>
              <a:ext uri="{FF2B5EF4-FFF2-40B4-BE49-F238E27FC236}">
                <a16:creationId xmlns:a16="http://schemas.microsoft.com/office/drawing/2014/main" id="{EA60D096-698F-4D3E-9578-D43A899E39A2}"/>
              </a:ext>
            </a:extLst>
          </p:cNvPr>
          <p:cNvSpPr txBox="1"/>
          <p:nvPr/>
        </p:nvSpPr>
        <p:spPr>
          <a:xfrm>
            <a:off x="133349" y="2967335"/>
            <a:ext cx="2905125" cy="276999"/>
          </a:xfrm>
          <a:prstGeom prst="rect">
            <a:avLst/>
          </a:prstGeom>
          <a:noFill/>
        </p:spPr>
        <p:txBody>
          <a:bodyPr wrap="square" rtlCol="0">
            <a:spAutoFit/>
          </a:bodyPr>
          <a:lstStyle/>
          <a:p>
            <a:r>
              <a:rPr lang="es-ES" sz="1200" b="1"/>
              <a:t>Icons source: </a:t>
            </a:r>
            <a:r>
              <a:rPr lang="es-ES" sz="1200" b="0"/>
              <a:t>PPT (Insert → Icons)</a:t>
            </a:r>
          </a:p>
        </p:txBody>
      </p:sp>
      <p:sp>
        <p:nvSpPr>
          <p:cNvPr id="6" name="TextBox 5">
            <a:extLst>
              <a:ext uri="{FF2B5EF4-FFF2-40B4-BE49-F238E27FC236}">
                <a16:creationId xmlns:a16="http://schemas.microsoft.com/office/drawing/2014/main" id="{7CBC103B-FF5D-476D-8690-155C30CA8875}"/>
              </a:ext>
            </a:extLst>
          </p:cNvPr>
          <p:cNvSpPr txBox="1"/>
          <p:nvPr userDrawn="1"/>
        </p:nvSpPr>
        <p:spPr>
          <a:xfrm>
            <a:off x="133348" y="3244334"/>
            <a:ext cx="2905125" cy="276999"/>
          </a:xfrm>
          <a:prstGeom prst="rect">
            <a:avLst/>
          </a:prstGeom>
          <a:noFill/>
        </p:spPr>
        <p:txBody>
          <a:bodyPr wrap="square" rtlCol="0">
            <a:spAutoFit/>
          </a:bodyPr>
          <a:lstStyle/>
          <a:p>
            <a:r>
              <a:rPr lang="es-ES" sz="1200" b="1"/>
              <a:t>Banners: </a:t>
            </a:r>
            <a:endParaRPr lang="es-ES" sz="1200" b="0"/>
          </a:p>
        </p:txBody>
      </p:sp>
      <p:sp>
        <p:nvSpPr>
          <p:cNvPr id="27" name="TextBox 26">
            <a:extLst>
              <a:ext uri="{FF2B5EF4-FFF2-40B4-BE49-F238E27FC236}">
                <a16:creationId xmlns:a16="http://schemas.microsoft.com/office/drawing/2014/main" id="{9092F502-BFB8-4830-B271-4A10673134A0}"/>
              </a:ext>
            </a:extLst>
          </p:cNvPr>
          <p:cNvSpPr txBox="1"/>
          <p:nvPr userDrawn="1"/>
        </p:nvSpPr>
        <p:spPr>
          <a:xfrm>
            <a:off x="3197957" y="762000"/>
            <a:ext cx="1625642"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28" name="TextBox 27">
            <a:extLst>
              <a:ext uri="{FF2B5EF4-FFF2-40B4-BE49-F238E27FC236}">
                <a16:creationId xmlns:a16="http://schemas.microsoft.com/office/drawing/2014/main" id="{2B1E925A-14F1-4AD6-A065-A8C2310310D4}"/>
              </a:ext>
            </a:extLst>
          </p:cNvPr>
          <p:cNvSpPr txBox="1"/>
          <p:nvPr userDrawn="1"/>
        </p:nvSpPr>
        <p:spPr>
          <a:xfrm>
            <a:off x="3106920" y="2275153"/>
            <a:ext cx="2905125" cy="1200329"/>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29" name="TextBox 28">
            <a:extLst>
              <a:ext uri="{FF2B5EF4-FFF2-40B4-BE49-F238E27FC236}">
                <a16:creationId xmlns:a16="http://schemas.microsoft.com/office/drawing/2014/main" id="{6B5045CC-CC84-46C0-8459-715557BE0774}"/>
              </a:ext>
            </a:extLst>
          </p:cNvPr>
          <p:cNvSpPr txBox="1"/>
          <p:nvPr userDrawn="1"/>
        </p:nvSpPr>
        <p:spPr>
          <a:xfrm>
            <a:off x="3124009" y="1633834"/>
            <a:ext cx="2905125" cy="461665"/>
          </a:xfrm>
          <a:prstGeom prst="rect">
            <a:avLst/>
          </a:prstGeom>
          <a:noFill/>
        </p:spPr>
        <p:txBody>
          <a:bodyPr wrap="square" rtlCol="0">
            <a:spAutoFit/>
          </a:bodyPr>
          <a:lstStyle/>
          <a:p>
            <a:r>
              <a:rPr lang="es-ES" sz="1200" b="1"/>
              <a:t>Transcripts:</a:t>
            </a:r>
          </a:p>
          <a:p>
            <a:pPr marL="171450" indent="-171450">
              <a:buFont typeface="Arial" panose="020B0604020202020204" pitchFamily="34" charset="0"/>
              <a:buChar char="•"/>
            </a:pPr>
            <a:r>
              <a:rPr lang="es-ES" sz="1200" b="0"/>
              <a:t>Use the notes to write the script</a:t>
            </a:r>
          </a:p>
        </p:txBody>
      </p:sp>
      <p:grpSp>
        <p:nvGrpSpPr>
          <p:cNvPr id="14" name="Group 13">
            <a:extLst>
              <a:ext uri="{FF2B5EF4-FFF2-40B4-BE49-F238E27FC236}">
                <a16:creationId xmlns:a16="http://schemas.microsoft.com/office/drawing/2014/main" id="{034A9F37-71D8-4136-8AD6-3BA73490BAF9}"/>
              </a:ext>
            </a:extLst>
          </p:cNvPr>
          <p:cNvGrpSpPr/>
          <p:nvPr userDrawn="1"/>
        </p:nvGrpSpPr>
        <p:grpSpPr>
          <a:xfrm>
            <a:off x="739661" y="5647870"/>
            <a:ext cx="868362" cy="1068947"/>
            <a:chOff x="5435963" y="4261895"/>
            <a:chExt cx="868362" cy="1068947"/>
          </a:xfrm>
        </p:grpSpPr>
        <p:sp>
          <p:nvSpPr>
            <p:cNvPr id="38" name="TextBox 37">
              <a:extLst>
                <a:ext uri="{FF2B5EF4-FFF2-40B4-BE49-F238E27FC236}">
                  <a16:creationId xmlns:a16="http://schemas.microsoft.com/office/drawing/2014/main" id="{AF3D0A78-4F5E-4FA9-8593-24FCB657CFD4}"/>
                </a:ext>
              </a:extLst>
            </p:cNvPr>
            <p:cNvSpPr txBox="1"/>
            <p:nvPr userDrawn="1"/>
          </p:nvSpPr>
          <p:spPr>
            <a:xfrm>
              <a:off x="5435963" y="5084621"/>
              <a:ext cx="868362" cy="246221"/>
            </a:xfrm>
            <a:prstGeom prst="rect">
              <a:avLst/>
            </a:prstGeom>
            <a:noFill/>
          </p:spPr>
          <p:txBody>
            <a:bodyPr wrap="square" rtlCol="0">
              <a:spAutoFit/>
            </a:bodyPr>
            <a:lstStyle/>
            <a:p>
              <a:pPr algn="ctr"/>
              <a:r>
                <a:rPr lang="es-ES" sz="1000"/>
                <a:t>Question</a:t>
              </a:r>
            </a:p>
          </p:txBody>
        </p:sp>
        <p:grpSp>
          <p:nvGrpSpPr>
            <p:cNvPr id="58" name="Group 57">
              <a:extLst>
                <a:ext uri="{FF2B5EF4-FFF2-40B4-BE49-F238E27FC236}">
                  <a16:creationId xmlns:a16="http://schemas.microsoft.com/office/drawing/2014/main" id="{CEC7C0C9-5CB1-4D45-90C6-411E65BDF281}"/>
                </a:ext>
              </a:extLst>
            </p:cNvPr>
            <p:cNvGrpSpPr/>
            <p:nvPr userDrawn="1"/>
          </p:nvGrpSpPr>
          <p:grpSpPr>
            <a:xfrm>
              <a:off x="5467808" y="4261895"/>
              <a:ext cx="804672" cy="804672"/>
              <a:chOff x="10901033" y="516564"/>
              <a:chExt cx="804672" cy="804672"/>
            </a:xfrm>
          </p:grpSpPr>
          <p:sp>
            <p:nvSpPr>
              <p:cNvPr id="59" name="Oval 58">
                <a:extLst>
                  <a:ext uri="{FF2B5EF4-FFF2-40B4-BE49-F238E27FC236}">
                    <a16:creationId xmlns:a16="http://schemas.microsoft.com/office/drawing/2014/main" id="{2E46AFBA-3A7F-4845-8C1D-B3950928747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Graphic 59" descr="Question Mark with solid fill">
                <a:extLst>
                  <a:ext uri="{FF2B5EF4-FFF2-40B4-BE49-F238E27FC236}">
                    <a16:creationId xmlns:a16="http://schemas.microsoft.com/office/drawing/2014/main" id="{F8159E3A-1AAF-4C1B-A961-C32F38EC6D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17470" y="633001"/>
                <a:ext cx="571799" cy="571799"/>
              </a:xfrm>
              <a:prstGeom prst="rect">
                <a:avLst/>
              </a:prstGeom>
            </p:spPr>
          </p:pic>
        </p:grpSp>
      </p:grpSp>
      <p:grpSp>
        <p:nvGrpSpPr>
          <p:cNvPr id="13" name="Group 12">
            <a:extLst>
              <a:ext uri="{FF2B5EF4-FFF2-40B4-BE49-F238E27FC236}">
                <a16:creationId xmlns:a16="http://schemas.microsoft.com/office/drawing/2014/main" id="{B47B7FAB-1329-47FB-A4C0-15923940E7B7}"/>
              </a:ext>
            </a:extLst>
          </p:cNvPr>
          <p:cNvGrpSpPr/>
          <p:nvPr userDrawn="1"/>
        </p:nvGrpSpPr>
        <p:grpSpPr>
          <a:xfrm>
            <a:off x="1702443" y="5647870"/>
            <a:ext cx="868362" cy="1068947"/>
            <a:chOff x="4397165" y="4261895"/>
            <a:chExt cx="868362" cy="1068947"/>
          </a:xfrm>
        </p:grpSpPr>
        <p:sp>
          <p:nvSpPr>
            <p:cNvPr id="34" name="TextBox 33">
              <a:extLst>
                <a:ext uri="{FF2B5EF4-FFF2-40B4-BE49-F238E27FC236}">
                  <a16:creationId xmlns:a16="http://schemas.microsoft.com/office/drawing/2014/main" id="{670B7CC5-40E2-4CFF-BAD1-3150B35F7816}"/>
                </a:ext>
              </a:extLst>
            </p:cNvPr>
            <p:cNvSpPr txBox="1"/>
            <p:nvPr userDrawn="1"/>
          </p:nvSpPr>
          <p:spPr>
            <a:xfrm>
              <a:off x="4397165" y="5084621"/>
              <a:ext cx="868362" cy="246221"/>
            </a:xfrm>
            <a:prstGeom prst="rect">
              <a:avLst/>
            </a:prstGeom>
            <a:noFill/>
          </p:spPr>
          <p:txBody>
            <a:bodyPr wrap="square" rtlCol="0">
              <a:spAutoFit/>
            </a:bodyPr>
            <a:lstStyle/>
            <a:p>
              <a:pPr algn="ctr"/>
              <a:r>
                <a:rPr lang="es-ES" sz="1000"/>
                <a:t>Summary</a:t>
              </a:r>
            </a:p>
          </p:txBody>
        </p:sp>
        <p:grpSp>
          <p:nvGrpSpPr>
            <p:cNvPr id="61" name="Group 60">
              <a:extLst>
                <a:ext uri="{FF2B5EF4-FFF2-40B4-BE49-F238E27FC236}">
                  <a16:creationId xmlns:a16="http://schemas.microsoft.com/office/drawing/2014/main" id="{BE7B23B7-978E-4105-A504-B99CAB491982}"/>
                </a:ext>
              </a:extLst>
            </p:cNvPr>
            <p:cNvGrpSpPr/>
            <p:nvPr userDrawn="1"/>
          </p:nvGrpSpPr>
          <p:grpSpPr>
            <a:xfrm>
              <a:off x="4429010" y="4261895"/>
              <a:ext cx="804672" cy="804672"/>
              <a:chOff x="10901033" y="516564"/>
              <a:chExt cx="804672" cy="804672"/>
            </a:xfrm>
          </p:grpSpPr>
          <p:sp>
            <p:nvSpPr>
              <p:cNvPr id="62" name="Oval 61">
                <a:extLst>
                  <a:ext uri="{FF2B5EF4-FFF2-40B4-BE49-F238E27FC236}">
                    <a16:creationId xmlns:a16="http://schemas.microsoft.com/office/drawing/2014/main" id="{035D4883-79AD-4883-A8DF-F8E6DF6C2EC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3" name="Graphic 62" descr="Clipboard Checked with solid fill">
                <a:extLst>
                  <a:ext uri="{FF2B5EF4-FFF2-40B4-BE49-F238E27FC236}">
                    <a16:creationId xmlns:a16="http://schemas.microsoft.com/office/drawing/2014/main" id="{04C4EDA1-E305-4BA8-9AE6-A9FF9DC3787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79083" y="594614"/>
                <a:ext cx="648573" cy="648573"/>
              </a:xfrm>
              <a:prstGeom prst="rect">
                <a:avLst/>
              </a:prstGeom>
            </p:spPr>
          </p:pic>
        </p:grpSp>
      </p:grpSp>
      <p:grpSp>
        <p:nvGrpSpPr>
          <p:cNvPr id="7" name="Group 6">
            <a:extLst>
              <a:ext uri="{FF2B5EF4-FFF2-40B4-BE49-F238E27FC236}">
                <a16:creationId xmlns:a16="http://schemas.microsoft.com/office/drawing/2014/main" id="{FA225EF2-9C71-41E3-AE2B-FA3FC8CEE83D}"/>
              </a:ext>
            </a:extLst>
          </p:cNvPr>
          <p:cNvGrpSpPr/>
          <p:nvPr userDrawn="1"/>
        </p:nvGrpSpPr>
        <p:grpSpPr>
          <a:xfrm>
            <a:off x="2187657" y="4261895"/>
            <a:ext cx="1067052" cy="1068947"/>
            <a:chOff x="2187657" y="4261895"/>
            <a:chExt cx="1067052" cy="1068947"/>
          </a:xfrm>
        </p:grpSpPr>
        <p:sp>
          <p:nvSpPr>
            <p:cNvPr id="25" name="TextBox 24">
              <a:extLst>
                <a:ext uri="{FF2B5EF4-FFF2-40B4-BE49-F238E27FC236}">
                  <a16:creationId xmlns:a16="http://schemas.microsoft.com/office/drawing/2014/main" id="{EE098415-EB54-48A9-84D0-24D1F751CE93}"/>
                </a:ext>
              </a:extLst>
            </p:cNvPr>
            <p:cNvSpPr txBox="1"/>
            <p:nvPr userDrawn="1"/>
          </p:nvSpPr>
          <p:spPr>
            <a:xfrm>
              <a:off x="2187657" y="5084621"/>
              <a:ext cx="1067052" cy="246221"/>
            </a:xfrm>
            <a:prstGeom prst="rect">
              <a:avLst/>
            </a:prstGeom>
            <a:noFill/>
          </p:spPr>
          <p:txBody>
            <a:bodyPr wrap="square" rtlCol="0">
              <a:spAutoFit/>
            </a:bodyPr>
            <a:lstStyle/>
            <a:p>
              <a:pPr algn="ctr"/>
              <a:r>
                <a:rPr lang="es-ES" sz="1000"/>
                <a:t>Demonstration </a:t>
              </a:r>
            </a:p>
          </p:txBody>
        </p:sp>
        <p:grpSp>
          <p:nvGrpSpPr>
            <p:cNvPr id="64" name="Group 63">
              <a:extLst>
                <a:ext uri="{FF2B5EF4-FFF2-40B4-BE49-F238E27FC236}">
                  <a16:creationId xmlns:a16="http://schemas.microsoft.com/office/drawing/2014/main" id="{3554E73F-A767-4AFD-9B93-63DF23FEF9A0}"/>
                </a:ext>
              </a:extLst>
            </p:cNvPr>
            <p:cNvGrpSpPr/>
            <p:nvPr userDrawn="1"/>
          </p:nvGrpSpPr>
          <p:grpSpPr>
            <a:xfrm>
              <a:off x="2302248" y="4261895"/>
              <a:ext cx="804672" cy="804672"/>
              <a:chOff x="10901033" y="516564"/>
              <a:chExt cx="804672" cy="804672"/>
            </a:xfrm>
          </p:grpSpPr>
          <p:sp>
            <p:nvSpPr>
              <p:cNvPr id="65" name="Oval 64">
                <a:extLst>
                  <a:ext uri="{FF2B5EF4-FFF2-40B4-BE49-F238E27FC236}">
                    <a16:creationId xmlns:a16="http://schemas.microsoft.com/office/drawing/2014/main" id="{2378C6C0-49E3-4323-A283-FC523D59DD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6" name="Graphic 65" descr="Laptop with solid fill">
                <a:extLst>
                  <a:ext uri="{FF2B5EF4-FFF2-40B4-BE49-F238E27FC236}">
                    <a16:creationId xmlns:a16="http://schemas.microsoft.com/office/drawing/2014/main" id="{BE92E2B4-4315-4790-BB6B-0703D7A9F74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84532" y="595563"/>
                <a:ext cx="637674" cy="637674"/>
              </a:xfrm>
              <a:prstGeom prst="rect">
                <a:avLst/>
              </a:prstGeom>
            </p:spPr>
          </p:pic>
        </p:grpSp>
      </p:grpSp>
      <p:grpSp>
        <p:nvGrpSpPr>
          <p:cNvPr id="10" name="Group 9">
            <a:extLst>
              <a:ext uri="{FF2B5EF4-FFF2-40B4-BE49-F238E27FC236}">
                <a16:creationId xmlns:a16="http://schemas.microsoft.com/office/drawing/2014/main" id="{9DEC420D-7AAF-403D-8AF6-488043DDA9A7}"/>
              </a:ext>
            </a:extLst>
          </p:cNvPr>
          <p:cNvGrpSpPr/>
          <p:nvPr userDrawn="1"/>
        </p:nvGrpSpPr>
        <p:grpSpPr>
          <a:xfrm>
            <a:off x="2704584" y="5610930"/>
            <a:ext cx="868362" cy="1222836"/>
            <a:chOff x="3374595" y="4261895"/>
            <a:chExt cx="868362" cy="1222836"/>
          </a:xfrm>
        </p:grpSpPr>
        <p:sp>
          <p:nvSpPr>
            <p:cNvPr id="26" name="TextBox 25">
              <a:extLst>
                <a:ext uri="{FF2B5EF4-FFF2-40B4-BE49-F238E27FC236}">
                  <a16:creationId xmlns:a16="http://schemas.microsoft.com/office/drawing/2014/main" id="{49D98A53-5524-4544-8672-1C27B4AB25D4}"/>
                </a:ext>
              </a:extLst>
            </p:cNvPr>
            <p:cNvSpPr txBox="1"/>
            <p:nvPr userDrawn="1"/>
          </p:nvSpPr>
          <p:spPr>
            <a:xfrm>
              <a:off x="3374595" y="5084621"/>
              <a:ext cx="868362" cy="400110"/>
            </a:xfrm>
            <a:prstGeom prst="rect">
              <a:avLst/>
            </a:prstGeom>
            <a:noFill/>
          </p:spPr>
          <p:txBody>
            <a:bodyPr wrap="square" rtlCol="0">
              <a:spAutoFit/>
            </a:bodyPr>
            <a:lstStyle/>
            <a:p>
              <a:pPr algn="ctr"/>
              <a:r>
                <a:rPr lang="es-ES" sz="1000"/>
                <a:t>Use case / example </a:t>
              </a:r>
            </a:p>
          </p:txBody>
        </p:sp>
        <p:grpSp>
          <p:nvGrpSpPr>
            <p:cNvPr id="67" name="Group 66">
              <a:extLst>
                <a:ext uri="{FF2B5EF4-FFF2-40B4-BE49-F238E27FC236}">
                  <a16:creationId xmlns:a16="http://schemas.microsoft.com/office/drawing/2014/main" id="{7803058A-D7EA-41BE-B643-0D4ACA389342}"/>
                </a:ext>
              </a:extLst>
            </p:cNvPr>
            <p:cNvGrpSpPr/>
            <p:nvPr userDrawn="1"/>
          </p:nvGrpSpPr>
          <p:grpSpPr>
            <a:xfrm>
              <a:off x="3406440" y="4261895"/>
              <a:ext cx="804672" cy="804672"/>
              <a:chOff x="10901033" y="516564"/>
              <a:chExt cx="804672" cy="804672"/>
            </a:xfrm>
          </p:grpSpPr>
          <p:sp>
            <p:nvSpPr>
              <p:cNvPr id="68" name="Oval 67">
                <a:extLst>
                  <a:ext uri="{FF2B5EF4-FFF2-40B4-BE49-F238E27FC236}">
                    <a16:creationId xmlns:a16="http://schemas.microsoft.com/office/drawing/2014/main" id="{4ECD7545-A410-49D1-85C4-59FCAB26E068}"/>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9" name="Group 68">
                <a:extLst>
                  <a:ext uri="{FF2B5EF4-FFF2-40B4-BE49-F238E27FC236}">
                    <a16:creationId xmlns:a16="http://schemas.microsoft.com/office/drawing/2014/main" id="{3B634593-6BCA-43B1-83CF-32868AEE0BF8}"/>
                  </a:ext>
                </a:extLst>
              </p:cNvPr>
              <p:cNvGrpSpPr/>
              <p:nvPr userDrawn="1"/>
            </p:nvGrpSpPr>
            <p:grpSpPr>
              <a:xfrm>
                <a:off x="10992291" y="581245"/>
                <a:ext cx="666309" cy="666309"/>
                <a:chOff x="13003652" y="1939091"/>
                <a:chExt cx="914400" cy="914400"/>
              </a:xfrm>
            </p:grpSpPr>
            <p:pic>
              <p:nvPicPr>
                <p:cNvPr id="70" name="Graphic 69" descr="Magnifying glass with solid fill">
                  <a:extLst>
                    <a:ext uri="{FF2B5EF4-FFF2-40B4-BE49-F238E27FC236}">
                      <a16:creationId xmlns:a16="http://schemas.microsoft.com/office/drawing/2014/main" id="{ADDEAA5B-62ED-42A7-B6FE-1E4C2671016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03652" y="1939091"/>
                  <a:ext cx="914400" cy="914400"/>
                </a:xfrm>
                <a:prstGeom prst="rect">
                  <a:avLst/>
                </a:prstGeom>
              </p:spPr>
            </p:pic>
            <p:sp>
              <p:nvSpPr>
                <p:cNvPr id="71" name="Graphic 32" descr="Heartbeat outline">
                  <a:extLst>
                    <a:ext uri="{FF2B5EF4-FFF2-40B4-BE49-F238E27FC236}">
                      <a16:creationId xmlns:a16="http://schemas.microsoft.com/office/drawing/2014/main" id="{6B8DDB84-B9F2-4235-A4C2-54FBCE72C7B9}"/>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grpSp>
        <p:nvGrpSpPr>
          <p:cNvPr id="4" name="Group 3">
            <a:extLst>
              <a:ext uri="{FF2B5EF4-FFF2-40B4-BE49-F238E27FC236}">
                <a16:creationId xmlns:a16="http://schemas.microsoft.com/office/drawing/2014/main" id="{D9C55012-42D4-4349-823E-00AC67A680EF}"/>
              </a:ext>
            </a:extLst>
          </p:cNvPr>
          <p:cNvGrpSpPr/>
          <p:nvPr userDrawn="1"/>
        </p:nvGrpSpPr>
        <p:grpSpPr>
          <a:xfrm>
            <a:off x="160028" y="4261895"/>
            <a:ext cx="868362" cy="1415349"/>
            <a:chOff x="160028" y="4261895"/>
            <a:chExt cx="868362" cy="1415349"/>
          </a:xfrm>
        </p:grpSpPr>
        <p:sp>
          <p:nvSpPr>
            <p:cNvPr id="22" name="TextBox 21">
              <a:extLst>
                <a:ext uri="{FF2B5EF4-FFF2-40B4-BE49-F238E27FC236}">
                  <a16:creationId xmlns:a16="http://schemas.microsoft.com/office/drawing/2014/main" id="{B0D05942-DE85-42D5-AAB5-7B97AF49B7B2}"/>
                </a:ext>
              </a:extLst>
            </p:cNvPr>
            <p:cNvSpPr txBox="1"/>
            <p:nvPr userDrawn="1"/>
          </p:nvSpPr>
          <p:spPr>
            <a:xfrm>
              <a:off x="160028" y="5123246"/>
              <a:ext cx="868362" cy="553998"/>
            </a:xfrm>
            <a:prstGeom prst="rect">
              <a:avLst/>
            </a:prstGeom>
            <a:noFill/>
          </p:spPr>
          <p:txBody>
            <a:bodyPr wrap="square" rtlCol="0">
              <a:spAutoFit/>
            </a:bodyPr>
            <a:lstStyle/>
            <a:p>
              <a:pPr algn="ctr"/>
              <a:r>
                <a:rPr lang="es-ES" sz="1000"/>
                <a:t>TOC / Learning goals</a:t>
              </a:r>
            </a:p>
          </p:txBody>
        </p:sp>
        <p:grpSp>
          <p:nvGrpSpPr>
            <p:cNvPr id="72" name="Group 71">
              <a:extLst>
                <a:ext uri="{FF2B5EF4-FFF2-40B4-BE49-F238E27FC236}">
                  <a16:creationId xmlns:a16="http://schemas.microsoft.com/office/drawing/2014/main" id="{0CECEB79-38AE-489D-A302-72B716A98624}"/>
                </a:ext>
              </a:extLst>
            </p:cNvPr>
            <p:cNvGrpSpPr/>
            <p:nvPr userDrawn="1"/>
          </p:nvGrpSpPr>
          <p:grpSpPr>
            <a:xfrm>
              <a:off x="191874" y="4261895"/>
              <a:ext cx="804672" cy="804672"/>
              <a:chOff x="10901033" y="516564"/>
              <a:chExt cx="804672" cy="804672"/>
            </a:xfrm>
          </p:grpSpPr>
          <p:sp>
            <p:nvSpPr>
              <p:cNvPr id="73" name="Oval 72">
                <a:extLst>
                  <a:ext uri="{FF2B5EF4-FFF2-40B4-BE49-F238E27FC236}">
                    <a16:creationId xmlns:a16="http://schemas.microsoft.com/office/drawing/2014/main" id="{0C686146-F286-4A4F-89CF-418F7383ED7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4" name="Graphic 73" descr="Bullseye with solid fill">
                <a:extLst>
                  <a:ext uri="{FF2B5EF4-FFF2-40B4-BE49-F238E27FC236}">
                    <a16:creationId xmlns:a16="http://schemas.microsoft.com/office/drawing/2014/main" id="{10756945-9617-472E-90F0-F37FA1E58499}"/>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94582" y="605613"/>
                <a:ext cx="617573" cy="617573"/>
              </a:xfrm>
              <a:prstGeom prst="rect">
                <a:avLst/>
              </a:prstGeom>
            </p:spPr>
          </p:pic>
        </p:grpSp>
      </p:grpSp>
      <p:grpSp>
        <p:nvGrpSpPr>
          <p:cNvPr id="5" name="Group 4">
            <a:extLst>
              <a:ext uri="{FF2B5EF4-FFF2-40B4-BE49-F238E27FC236}">
                <a16:creationId xmlns:a16="http://schemas.microsoft.com/office/drawing/2014/main" id="{6127A2C5-9B78-4C1F-8603-830FF4781FA0}"/>
              </a:ext>
            </a:extLst>
          </p:cNvPr>
          <p:cNvGrpSpPr/>
          <p:nvPr userDrawn="1"/>
        </p:nvGrpSpPr>
        <p:grpSpPr>
          <a:xfrm>
            <a:off x="1173842" y="4261895"/>
            <a:ext cx="877891" cy="1068947"/>
            <a:chOff x="1173842" y="4261895"/>
            <a:chExt cx="877891" cy="1068947"/>
          </a:xfrm>
        </p:grpSpPr>
        <p:sp>
          <p:nvSpPr>
            <p:cNvPr id="23" name="TextBox 22">
              <a:extLst>
                <a:ext uri="{FF2B5EF4-FFF2-40B4-BE49-F238E27FC236}">
                  <a16:creationId xmlns:a16="http://schemas.microsoft.com/office/drawing/2014/main" id="{A4049305-973E-45BE-85E7-B555AA4D679C}"/>
                </a:ext>
              </a:extLst>
            </p:cNvPr>
            <p:cNvSpPr txBox="1"/>
            <p:nvPr userDrawn="1"/>
          </p:nvSpPr>
          <p:spPr>
            <a:xfrm>
              <a:off x="1173842" y="5084621"/>
              <a:ext cx="868362" cy="246221"/>
            </a:xfrm>
            <a:prstGeom prst="rect">
              <a:avLst/>
            </a:prstGeom>
            <a:noFill/>
          </p:spPr>
          <p:txBody>
            <a:bodyPr wrap="square" rtlCol="0">
              <a:spAutoFit/>
            </a:bodyPr>
            <a:lstStyle/>
            <a:p>
              <a:pPr algn="ctr"/>
              <a:r>
                <a:rPr lang="es-ES" sz="1000"/>
                <a:t>Concept </a:t>
              </a:r>
            </a:p>
          </p:txBody>
        </p:sp>
        <p:grpSp>
          <p:nvGrpSpPr>
            <p:cNvPr id="75" name="Group 74">
              <a:extLst>
                <a:ext uri="{FF2B5EF4-FFF2-40B4-BE49-F238E27FC236}">
                  <a16:creationId xmlns:a16="http://schemas.microsoft.com/office/drawing/2014/main" id="{4877ED4A-7009-472D-9E08-B9B4E1B34B94}"/>
                </a:ext>
              </a:extLst>
            </p:cNvPr>
            <p:cNvGrpSpPr/>
            <p:nvPr userDrawn="1"/>
          </p:nvGrpSpPr>
          <p:grpSpPr>
            <a:xfrm>
              <a:off x="1247061" y="4261895"/>
              <a:ext cx="804672" cy="804672"/>
              <a:chOff x="10901033" y="516564"/>
              <a:chExt cx="804672" cy="804672"/>
            </a:xfrm>
          </p:grpSpPr>
          <p:sp>
            <p:nvSpPr>
              <p:cNvPr id="76" name="Oval 75">
                <a:extLst>
                  <a:ext uri="{FF2B5EF4-FFF2-40B4-BE49-F238E27FC236}">
                    <a16:creationId xmlns:a16="http://schemas.microsoft.com/office/drawing/2014/main" id="{3480419A-58C6-4EB6-8487-E58BA72D4BE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7" name="Group 76">
                <a:extLst>
                  <a:ext uri="{FF2B5EF4-FFF2-40B4-BE49-F238E27FC236}">
                    <a16:creationId xmlns:a16="http://schemas.microsoft.com/office/drawing/2014/main" id="{41B70891-29DE-4654-9697-1DE96ECC582F}"/>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78" name="Freeform: Shape 77">
                  <a:extLst>
                    <a:ext uri="{FF2B5EF4-FFF2-40B4-BE49-F238E27FC236}">
                      <a16:creationId xmlns:a16="http://schemas.microsoft.com/office/drawing/2014/main" id="{0586F93B-9717-4E57-BCF2-B9467587B7A3}"/>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79" name="Freeform: Shape 78">
                  <a:extLst>
                    <a:ext uri="{FF2B5EF4-FFF2-40B4-BE49-F238E27FC236}">
                      <a16:creationId xmlns:a16="http://schemas.microsoft.com/office/drawing/2014/main" id="{665582E1-26EE-494C-A1B1-692B93E84D53}"/>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80" name="Freeform: Shape 79">
                  <a:extLst>
                    <a:ext uri="{FF2B5EF4-FFF2-40B4-BE49-F238E27FC236}">
                      <a16:creationId xmlns:a16="http://schemas.microsoft.com/office/drawing/2014/main" id="{ED62AAFB-7BC3-456E-9A1C-6A1F20D0E8FF}"/>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81" name="Freeform: Shape 80">
                  <a:extLst>
                    <a:ext uri="{FF2B5EF4-FFF2-40B4-BE49-F238E27FC236}">
                      <a16:creationId xmlns:a16="http://schemas.microsoft.com/office/drawing/2014/main" id="{09D5A1C2-78CC-44DF-8163-04AD522DBCCA}"/>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grpSp>
      <p:sp>
        <p:nvSpPr>
          <p:cNvPr id="2" name="TextBox 1">
            <a:extLst>
              <a:ext uri="{FF2B5EF4-FFF2-40B4-BE49-F238E27FC236}">
                <a16:creationId xmlns:a16="http://schemas.microsoft.com/office/drawing/2014/main" id="{D1339150-C8F2-45B1-82DF-5054DF535135}"/>
              </a:ext>
            </a:extLst>
          </p:cNvPr>
          <p:cNvSpPr txBox="1"/>
          <p:nvPr userDrawn="1"/>
        </p:nvSpPr>
        <p:spPr>
          <a:xfrm>
            <a:off x="6093620" y="799213"/>
            <a:ext cx="2358189" cy="276999"/>
          </a:xfrm>
          <a:prstGeom prst="rect">
            <a:avLst/>
          </a:prstGeom>
          <a:noFill/>
        </p:spPr>
        <p:txBody>
          <a:bodyPr wrap="square" rtlCol="0">
            <a:spAutoFit/>
          </a:bodyPr>
          <a:lstStyle/>
          <a:p>
            <a:r>
              <a:rPr lang="es-ES" sz="1200">
                <a:latin typeface="+mj-lt"/>
              </a:rPr>
              <a:t>Link to spot illustrations:</a:t>
            </a:r>
          </a:p>
        </p:txBody>
      </p:sp>
      <p:sp>
        <p:nvSpPr>
          <p:cNvPr id="82" name="TextBox 81">
            <a:extLst>
              <a:ext uri="{FF2B5EF4-FFF2-40B4-BE49-F238E27FC236}">
                <a16:creationId xmlns:a16="http://schemas.microsoft.com/office/drawing/2014/main" id="{3049D06A-9852-49F8-A959-C6DF440D18F9}"/>
              </a:ext>
            </a:extLst>
          </p:cNvPr>
          <p:cNvSpPr txBox="1"/>
          <p:nvPr userDrawn="1"/>
        </p:nvSpPr>
        <p:spPr>
          <a:xfrm>
            <a:off x="6096000" y="1146246"/>
            <a:ext cx="2358189" cy="276999"/>
          </a:xfrm>
          <a:prstGeom prst="rect">
            <a:avLst/>
          </a:prstGeom>
          <a:noFill/>
        </p:spPr>
        <p:txBody>
          <a:bodyPr wrap="square" rtlCol="0">
            <a:spAutoFit/>
          </a:bodyPr>
          <a:lstStyle/>
          <a:p>
            <a:r>
              <a:rPr lang="es-ES" sz="1200">
                <a:latin typeface="+mj-lt"/>
              </a:rPr>
              <a:t>Size of illustrations:</a:t>
            </a:r>
          </a:p>
        </p:txBody>
      </p:sp>
      <p:sp>
        <p:nvSpPr>
          <p:cNvPr id="3" name="TextBox 2">
            <a:extLst>
              <a:ext uri="{FF2B5EF4-FFF2-40B4-BE49-F238E27FC236}">
                <a16:creationId xmlns:a16="http://schemas.microsoft.com/office/drawing/2014/main" id="{3305B1F9-82B7-4AA5-B996-04A581602131}"/>
              </a:ext>
            </a:extLst>
          </p:cNvPr>
          <p:cNvSpPr txBox="1"/>
          <p:nvPr userDrawn="1"/>
        </p:nvSpPr>
        <p:spPr>
          <a:xfrm>
            <a:off x="133348" y="3650314"/>
            <a:ext cx="2678091" cy="461665"/>
          </a:xfrm>
          <a:prstGeom prst="rect">
            <a:avLst/>
          </a:prstGeom>
          <a:noFill/>
        </p:spPr>
        <p:txBody>
          <a:bodyPr wrap="square" rtlCol="0">
            <a:spAutoFit/>
          </a:bodyPr>
          <a:lstStyle/>
          <a:p>
            <a:r>
              <a:rPr lang="es-ES" sz="2400"/>
              <a:t>Body text: 24 px</a:t>
            </a:r>
          </a:p>
        </p:txBody>
      </p:sp>
      <p:sp>
        <p:nvSpPr>
          <p:cNvPr id="49" name="Rectangle 48">
            <a:extLst>
              <a:ext uri="{FF2B5EF4-FFF2-40B4-BE49-F238E27FC236}">
                <a16:creationId xmlns:a16="http://schemas.microsoft.com/office/drawing/2014/main" id="{EF00C63B-4B53-4C43-B258-1AEBEA656C43}"/>
              </a:ext>
            </a:extLst>
          </p:cNvPr>
          <p:cNvSpPr/>
          <p:nvPr userDrawn="1"/>
        </p:nvSpPr>
        <p:spPr>
          <a:xfrm>
            <a:off x="4991161" y="3754958"/>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3.24”</a:t>
            </a:r>
          </a:p>
        </p:txBody>
      </p:sp>
      <p:sp>
        <p:nvSpPr>
          <p:cNvPr id="50" name="Rectangle 49">
            <a:extLst>
              <a:ext uri="{FF2B5EF4-FFF2-40B4-BE49-F238E27FC236}">
                <a16:creationId xmlns:a16="http://schemas.microsoft.com/office/drawing/2014/main" id="{1FD48876-7FDA-4A61-87A0-501F43C7D534}"/>
              </a:ext>
            </a:extLst>
          </p:cNvPr>
          <p:cNvSpPr/>
          <p:nvPr userDrawn="1"/>
        </p:nvSpPr>
        <p:spPr>
          <a:xfrm>
            <a:off x="10457712" y="5377885"/>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1.46”</a:t>
            </a:r>
          </a:p>
        </p:txBody>
      </p:sp>
      <p:sp>
        <p:nvSpPr>
          <p:cNvPr id="51" name="Rectangle 50">
            <a:extLst>
              <a:ext uri="{FF2B5EF4-FFF2-40B4-BE49-F238E27FC236}">
                <a16:creationId xmlns:a16="http://schemas.microsoft.com/office/drawing/2014/main" id="{D18EB803-A416-465B-AEF4-C8D9650DA429}"/>
              </a:ext>
            </a:extLst>
          </p:cNvPr>
          <p:cNvSpPr/>
          <p:nvPr userDrawn="1"/>
        </p:nvSpPr>
        <p:spPr>
          <a:xfrm>
            <a:off x="8142470" y="4788628"/>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solidFill>
                  <a:schemeClr val="tx1"/>
                </a:solidFill>
              </a:rPr>
              <a:t>2.11”</a:t>
            </a:r>
          </a:p>
        </p:txBody>
      </p:sp>
      <p:sp>
        <p:nvSpPr>
          <p:cNvPr id="52" name="Rectangle 51">
            <a:extLst>
              <a:ext uri="{FF2B5EF4-FFF2-40B4-BE49-F238E27FC236}">
                <a16:creationId xmlns:a16="http://schemas.microsoft.com/office/drawing/2014/main" id="{B6FC6BC4-26CA-429F-964A-0E99B631A37E}"/>
              </a:ext>
            </a:extLst>
          </p:cNvPr>
          <p:cNvSpPr/>
          <p:nvPr userDrawn="1"/>
        </p:nvSpPr>
        <p:spPr>
          <a:xfrm>
            <a:off x="8065000" y="497436"/>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4.52”</a:t>
            </a:r>
          </a:p>
        </p:txBody>
      </p:sp>
    </p:spTree>
    <p:extLst>
      <p:ext uri="{BB962C8B-B14F-4D97-AF65-F5344CB8AC3E}">
        <p14:creationId xmlns:p14="http://schemas.microsoft.com/office/powerpoint/2010/main" val="174726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65C6-20D1-4590-A8F9-0FB10AE68347}"/>
              </a:ext>
            </a:extLst>
          </p:cNvPr>
          <p:cNvSpPr>
            <a:spLocks noGrp="1"/>
          </p:cNvSpPr>
          <p:nvPr>
            <p:ph type="title"/>
          </p:nvPr>
        </p:nvSpPr>
        <p:spPr/>
        <p:txBody>
          <a:bodyPr/>
          <a:lstStyle/>
          <a:p>
            <a:r>
              <a:rPr lang="en-US"/>
              <a:t>Click to edit Master title style</a:t>
            </a:r>
            <a:endParaRPr lang="es-ES"/>
          </a:p>
        </p:txBody>
      </p:sp>
      <p:sp>
        <p:nvSpPr>
          <p:cNvPr id="3" name="Rectangle 2">
            <a:extLst>
              <a:ext uri="{FF2B5EF4-FFF2-40B4-BE49-F238E27FC236}">
                <a16:creationId xmlns:a16="http://schemas.microsoft.com/office/drawing/2014/main" id="{6207F92D-C74E-4B4A-BEE1-5A84DFB616E7}"/>
              </a:ext>
            </a:extLst>
          </p:cNvPr>
          <p:cNvSpPr/>
          <p:nvPr userDrawn="1"/>
        </p:nvSpPr>
        <p:spPr>
          <a:xfrm>
            <a:off x="4304638" y="2190317"/>
            <a:ext cx="2961858" cy="296185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4" name="Rectangle 3">
            <a:extLst>
              <a:ext uri="{FF2B5EF4-FFF2-40B4-BE49-F238E27FC236}">
                <a16:creationId xmlns:a16="http://schemas.microsoft.com/office/drawing/2014/main" id="{8FE6E142-EFDB-42FA-887D-BD694147181F}"/>
              </a:ext>
            </a:extLst>
          </p:cNvPr>
          <p:cNvSpPr/>
          <p:nvPr userDrawn="1"/>
        </p:nvSpPr>
        <p:spPr>
          <a:xfrm>
            <a:off x="549370" y="3001780"/>
            <a:ext cx="1333500" cy="1338932"/>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5" name="Rectangle 4">
            <a:extLst>
              <a:ext uri="{FF2B5EF4-FFF2-40B4-BE49-F238E27FC236}">
                <a16:creationId xmlns:a16="http://schemas.microsoft.com/office/drawing/2014/main" id="{90E59AED-7068-47AF-B22E-2CCC21A95C99}"/>
              </a:ext>
            </a:extLst>
          </p:cNvPr>
          <p:cNvSpPr/>
          <p:nvPr userDrawn="1"/>
        </p:nvSpPr>
        <p:spPr>
          <a:xfrm>
            <a:off x="2125783" y="2707152"/>
            <a:ext cx="1928189" cy="192818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
        <p:nvSpPr>
          <p:cNvPr id="6" name="Rectangle 5">
            <a:extLst>
              <a:ext uri="{FF2B5EF4-FFF2-40B4-BE49-F238E27FC236}">
                <a16:creationId xmlns:a16="http://schemas.microsoft.com/office/drawing/2014/main" id="{E64DB0D0-477F-4F24-8C17-38D695C462FE}"/>
              </a:ext>
            </a:extLst>
          </p:cNvPr>
          <p:cNvSpPr/>
          <p:nvPr userDrawn="1"/>
        </p:nvSpPr>
        <p:spPr>
          <a:xfrm>
            <a:off x="7509409" y="1604637"/>
            <a:ext cx="4130900" cy="4133219"/>
          </a:xfrm>
          <a:prstGeom prst="rect">
            <a:avLst/>
          </a:prstGeom>
          <a:solidFill>
            <a:srgbClr val="FFE9FE"/>
          </a:solidFill>
          <a:ln w="19050">
            <a:solidFill>
              <a:srgbClr val="F484E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8C878530-2C8B-4854-89A6-DE711F6832A1}"/>
              </a:ext>
            </a:extLst>
          </p:cNvPr>
          <p:cNvSpPr txBox="1"/>
          <p:nvPr userDrawn="1"/>
        </p:nvSpPr>
        <p:spPr>
          <a:xfrm>
            <a:off x="549370" y="4354362"/>
            <a:ext cx="1325746" cy="307777"/>
          </a:xfrm>
          <a:prstGeom prst="rect">
            <a:avLst/>
          </a:prstGeom>
          <a:noFill/>
        </p:spPr>
        <p:txBody>
          <a:bodyPr wrap="square" rtlCol="0">
            <a:spAutoFit/>
          </a:bodyPr>
          <a:lstStyle/>
          <a:p>
            <a:pPr marL="0" indent="0" algn="ctr">
              <a:buClr>
                <a:srgbClr val="008CCF"/>
              </a:buClr>
              <a:buFontTx/>
              <a:buNone/>
            </a:pPr>
            <a:r>
              <a:rPr lang="es-ES" sz="1400"/>
              <a:t>140px – 1.46”</a:t>
            </a:r>
          </a:p>
        </p:txBody>
      </p:sp>
      <p:sp>
        <p:nvSpPr>
          <p:cNvPr id="8" name="TextBox 7">
            <a:extLst>
              <a:ext uri="{FF2B5EF4-FFF2-40B4-BE49-F238E27FC236}">
                <a16:creationId xmlns:a16="http://schemas.microsoft.com/office/drawing/2014/main" id="{D9B22D8C-E3C0-41D0-818B-0604B4632B59}"/>
              </a:ext>
            </a:extLst>
          </p:cNvPr>
          <p:cNvSpPr txBox="1"/>
          <p:nvPr userDrawn="1"/>
        </p:nvSpPr>
        <p:spPr>
          <a:xfrm>
            <a:off x="2133600" y="4692916"/>
            <a:ext cx="1920371" cy="338554"/>
          </a:xfrm>
          <a:prstGeom prst="rect">
            <a:avLst/>
          </a:prstGeom>
          <a:noFill/>
        </p:spPr>
        <p:txBody>
          <a:bodyPr wrap="square" rtlCol="0">
            <a:spAutoFit/>
          </a:bodyPr>
          <a:lstStyle/>
          <a:p>
            <a:pPr marL="0" indent="0" algn="ctr">
              <a:buClr>
                <a:srgbClr val="008CCF"/>
              </a:buClr>
              <a:buFontTx/>
              <a:buNone/>
            </a:pPr>
            <a:r>
              <a:rPr lang="es-ES" sz="1400"/>
              <a:t>210px – 2.11</a:t>
            </a:r>
            <a:r>
              <a:rPr lang="es-ES" sz="1600"/>
              <a:t>”</a:t>
            </a:r>
          </a:p>
        </p:txBody>
      </p:sp>
      <p:sp>
        <p:nvSpPr>
          <p:cNvPr id="9" name="TextBox 8">
            <a:extLst>
              <a:ext uri="{FF2B5EF4-FFF2-40B4-BE49-F238E27FC236}">
                <a16:creationId xmlns:a16="http://schemas.microsoft.com/office/drawing/2014/main" id="{15325DE4-34EB-44C8-B001-2717A6B5BB11}"/>
              </a:ext>
            </a:extLst>
          </p:cNvPr>
          <p:cNvSpPr txBox="1"/>
          <p:nvPr userDrawn="1"/>
        </p:nvSpPr>
        <p:spPr>
          <a:xfrm>
            <a:off x="4304638" y="5138529"/>
            <a:ext cx="2961858" cy="307777"/>
          </a:xfrm>
          <a:prstGeom prst="rect">
            <a:avLst/>
          </a:prstGeom>
          <a:noFill/>
        </p:spPr>
        <p:txBody>
          <a:bodyPr wrap="square" rtlCol="0">
            <a:spAutoFit/>
          </a:bodyPr>
          <a:lstStyle/>
          <a:p>
            <a:pPr marL="0" indent="0" algn="ctr">
              <a:buClr>
                <a:srgbClr val="008CCF"/>
              </a:buClr>
              <a:buFontTx/>
              <a:buNone/>
            </a:pPr>
            <a:r>
              <a:rPr lang="es-ES" sz="1400"/>
              <a:t>300px – 3.24”</a:t>
            </a:r>
          </a:p>
        </p:txBody>
      </p:sp>
      <p:sp>
        <p:nvSpPr>
          <p:cNvPr id="10" name="TextBox 9">
            <a:extLst>
              <a:ext uri="{FF2B5EF4-FFF2-40B4-BE49-F238E27FC236}">
                <a16:creationId xmlns:a16="http://schemas.microsoft.com/office/drawing/2014/main" id="{50332FB7-3115-44A5-9551-4419DED55F59}"/>
              </a:ext>
            </a:extLst>
          </p:cNvPr>
          <p:cNvSpPr txBox="1"/>
          <p:nvPr userDrawn="1"/>
        </p:nvSpPr>
        <p:spPr>
          <a:xfrm>
            <a:off x="7509409" y="5681243"/>
            <a:ext cx="4130900" cy="307777"/>
          </a:xfrm>
          <a:prstGeom prst="rect">
            <a:avLst/>
          </a:prstGeom>
          <a:noFill/>
        </p:spPr>
        <p:txBody>
          <a:bodyPr wrap="square" rtlCol="0">
            <a:spAutoFit/>
          </a:bodyPr>
          <a:lstStyle/>
          <a:p>
            <a:pPr marL="0" indent="0" algn="ctr">
              <a:buClr>
                <a:srgbClr val="008CCF"/>
              </a:buClr>
              <a:buFontTx/>
              <a:buNone/>
            </a:pPr>
            <a:r>
              <a:rPr lang="es-ES" sz="1400"/>
              <a:t>450px – 4.52”</a:t>
            </a:r>
          </a:p>
        </p:txBody>
      </p:sp>
    </p:spTree>
    <p:extLst>
      <p:ext uri="{BB962C8B-B14F-4D97-AF65-F5344CB8AC3E}">
        <p14:creationId xmlns:p14="http://schemas.microsoft.com/office/powerpoint/2010/main" val="2420676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example">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6E50107-E925-42AA-AB65-DC21D88B0E43}"/>
              </a:ext>
            </a:extLst>
          </p:cNvPr>
          <p:cNvSpPr/>
          <p:nvPr userDrawn="1"/>
        </p:nvSpPr>
        <p:spPr>
          <a:xfrm>
            <a:off x="4614672" y="495300"/>
            <a:ext cx="2962656" cy="640080"/>
          </a:xfrm>
          <a:prstGeom prst="roundRect">
            <a:avLst>
              <a:gd name="adj" fmla="val 1155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a:t>Data categories</a:t>
            </a:r>
          </a:p>
        </p:txBody>
      </p:sp>
      <p:sp>
        <p:nvSpPr>
          <p:cNvPr id="19" name="Rectangle: Rounded Corners 18">
            <a:extLst>
              <a:ext uri="{FF2B5EF4-FFF2-40B4-BE49-F238E27FC236}">
                <a16:creationId xmlns:a16="http://schemas.microsoft.com/office/drawing/2014/main" id="{F9572629-2846-4135-B57D-BBDC7AF94DDB}"/>
              </a:ext>
            </a:extLst>
          </p:cNvPr>
          <p:cNvSpPr/>
          <p:nvPr userDrawn="1"/>
        </p:nvSpPr>
        <p:spPr>
          <a:xfrm>
            <a:off x="2685288"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Numerical</a:t>
            </a:r>
          </a:p>
        </p:txBody>
      </p:sp>
      <p:sp>
        <p:nvSpPr>
          <p:cNvPr id="20" name="Rectangle: Rounded Corners 19">
            <a:extLst>
              <a:ext uri="{FF2B5EF4-FFF2-40B4-BE49-F238E27FC236}">
                <a16:creationId xmlns:a16="http://schemas.microsoft.com/office/drawing/2014/main" id="{BAE742E1-03B8-4DEC-91AE-995DA958F36E}"/>
              </a:ext>
            </a:extLst>
          </p:cNvPr>
          <p:cNvSpPr/>
          <p:nvPr userDrawn="1"/>
        </p:nvSpPr>
        <p:spPr>
          <a:xfrm>
            <a:off x="5131308" y="1559488"/>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Anonymous individualized</a:t>
            </a:r>
          </a:p>
        </p:txBody>
      </p:sp>
      <p:sp>
        <p:nvSpPr>
          <p:cNvPr id="21" name="Rectangle: Rounded Corners 20">
            <a:extLst>
              <a:ext uri="{FF2B5EF4-FFF2-40B4-BE49-F238E27FC236}">
                <a16:creationId xmlns:a16="http://schemas.microsoft.com/office/drawing/2014/main" id="{15CB3618-DC3D-46D9-941C-57FA575AE3D2}"/>
              </a:ext>
            </a:extLst>
          </p:cNvPr>
          <p:cNvSpPr/>
          <p:nvPr userDrawn="1"/>
        </p:nvSpPr>
        <p:spPr>
          <a:xfrm>
            <a:off x="7499604" y="1559488"/>
            <a:ext cx="1929384" cy="640080"/>
          </a:xfrm>
          <a:prstGeom prst="roundRect">
            <a:avLst>
              <a:gd name="adj" fmla="val 11550"/>
            </a:avLst>
          </a:prstGeom>
          <a:solidFill>
            <a:schemeClr val="accent1"/>
          </a:solidFill>
          <a:ln w="28575">
            <a:solidFill>
              <a:srgbClr val="008C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Individual with identifier</a:t>
            </a:r>
          </a:p>
        </p:txBody>
      </p:sp>
      <p:cxnSp>
        <p:nvCxnSpPr>
          <p:cNvPr id="26" name="Connector: Elbow 25">
            <a:extLst>
              <a:ext uri="{FF2B5EF4-FFF2-40B4-BE49-F238E27FC236}">
                <a16:creationId xmlns:a16="http://schemas.microsoft.com/office/drawing/2014/main" id="{515C36BA-BA25-49D3-BD10-2EEB7442ADAF}"/>
              </a:ext>
            </a:extLst>
          </p:cNvPr>
          <p:cNvCxnSpPr>
            <a:stCxn id="14" idx="2"/>
            <a:endCxn id="21" idx="0"/>
          </p:cNvCxnSpPr>
          <p:nvPr userDrawn="1"/>
        </p:nvCxnSpPr>
        <p:spPr>
          <a:xfrm rot="16200000" flipH="1">
            <a:off x="7068094" y="163286"/>
            <a:ext cx="424108" cy="2368296"/>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2D81646-C609-48BA-9223-AF4CA747C80D}"/>
              </a:ext>
            </a:extLst>
          </p:cNvPr>
          <p:cNvCxnSpPr>
            <a:stCxn id="14" idx="2"/>
            <a:endCxn id="19" idx="0"/>
          </p:cNvCxnSpPr>
          <p:nvPr userDrawn="1"/>
        </p:nvCxnSpPr>
        <p:spPr>
          <a:xfrm rot="5400000">
            <a:off x="4660936" y="124424"/>
            <a:ext cx="424108" cy="2446020"/>
          </a:xfrm>
          <a:prstGeom prst="bentConnector3">
            <a:avLst>
              <a:gd name="adj1" fmla="val 40346"/>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5BB1F6-5B34-4536-9007-53CFB90DC3D6}"/>
              </a:ext>
            </a:extLst>
          </p:cNvPr>
          <p:cNvCxnSpPr>
            <a:stCxn id="14" idx="2"/>
            <a:endCxn id="20" idx="0"/>
          </p:cNvCxnSpPr>
          <p:nvPr userDrawn="1"/>
        </p:nvCxnSpPr>
        <p:spPr>
          <a:xfrm>
            <a:off x="6096000" y="1135380"/>
            <a:ext cx="0" cy="424108"/>
          </a:xfrm>
          <a:prstGeom prst="straightConnector1">
            <a:avLst/>
          </a:prstGeom>
          <a:ln w="22225" cap="rnd">
            <a:solidFill>
              <a:srgbClr val="276696"/>
            </a:solidFill>
            <a:prstDash val="solid"/>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BF0EAD-1D9F-4E0C-B489-16A1050EB5FF}"/>
              </a:ext>
            </a:extLst>
          </p:cNvPr>
          <p:cNvSpPr txBox="1"/>
          <p:nvPr userDrawn="1"/>
        </p:nvSpPr>
        <p:spPr>
          <a:xfrm>
            <a:off x="209923" y="2059932"/>
            <a:ext cx="2553089" cy="1384995"/>
          </a:xfrm>
          <a:prstGeom prst="rect">
            <a:avLst/>
          </a:prstGeom>
          <a:noFill/>
        </p:spPr>
        <p:txBody>
          <a:bodyPr wrap="square" rtlCol="0">
            <a:spAutoFit/>
          </a:bodyPr>
          <a:lstStyle/>
          <a:p>
            <a:pPr marL="0" indent="0" algn="l">
              <a:buClr>
                <a:srgbClr val="008CCF"/>
              </a:buClr>
              <a:buFont typeface="Rubik" pitchFamily="2" charset="-79"/>
              <a:buNone/>
            </a:pPr>
            <a:r>
              <a:rPr lang="es-ES" sz="1400"/>
              <a:t>Arrows: Format shape: line</a:t>
            </a:r>
          </a:p>
          <a:p>
            <a:pPr marL="0" indent="0" algn="l">
              <a:buClr>
                <a:srgbClr val="008CCF"/>
              </a:buClr>
              <a:buFont typeface="Rubik" pitchFamily="2" charset="-79"/>
              <a:buNone/>
            </a:pPr>
            <a:r>
              <a:rPr lang="es-ES" sz="1400"/>
              <a:t>Solid line</a:t>
            </a:r>
          </a:p>
          <a:p>
            <a:pPr marL="0" indent="0" algn="l">
              <a:buClr>
                <a:srgbClr val="008CCF"/>
              </a:buClr>
              <a:buFont typeface="Rubik" pitchFamily="2" charset="-79"/>
              <a:buNone/>
            </a:pPr>
            <a:r>
              <a:rPr lang="es-ES" sz="1400"/>
              <a:t>Color: #276696</a:t>
            </a:r>
          </a:p>
          <a:p>
            <a:pPr marL="0" indent="0" algn="l">
              <a:buClr>
                <a:srgbClr val="008CCF"/>
              </a:buClr>
              <a:buFont typeface="Rubik" pitchFamily="2" charset="-79"/>
              <a:buNone/>
            </a:pPr>
            <a:r>
              <a:rPr lang="es-ES" sz="1400"/>
              <a:t>Width: 1.75 pt</a:t>
            </a:r>
          </a:p>
          <a:p>
            <a:pPr marL="0" indent="0" algn="l">
              <a:buClr>
                <a:srgbClr val="008CCF"/>
              </a:buClr>
              <a:buFont typeface="Rubik" pitchFamily="2" charset="-79"/>
              <a:buNone/>
            </a:pPr>
            <a:r>
              <a:rPr lang="es-ES" sz="1400"/>
              <a:t>Cap type: Round</a:t>
            </a:r>
          </a:p>
          <a:p>
            <a:pPr marL="0" indent="0" algn="l">
              <a:buClr>
                <a:srgbClr val="008CCF"/>
              </a:buClr>
              <a:buFont typeface="Rubik" pitchFamily="2" charset="-79"/>
              <a:buNone/>
            </a:pPr>
            <a:r>
              <a:rPr lang="es-ES" sz="1400"/>
              <a:t>Join Type: Round</a:t>
            </a:r>
          </a:p>
        </p:txBody>
      </p:sp>
      <p:sp>
        <p:nvSpPr>
          <p:cNvPr id="36" name="TextBox 35">
            <a:extLst>
              <a:ext uri="{FF2B5EF4-FFF2-40B4-BE49-F238E27FC236}">
                <a16:creationId xmlns:a16="http://schemas.microsoft.com/office/drawing/2014/main" id="{77190980-140B-46D8-A99C-EE1BE458795C}"/>
              </a:ext>
            </a:extLst>
          </p:cNvPr>
          <p:cNvSpPr txBox="1"/>
          <p:nvPr userDrawn="1"/>
        </p:nvSpPr>
        <p:spPr>
          <a:xfrm>
            <a:off x="3781168" y="2663455"/>
            <a:ext cx="3279523" cy="1384995"/>
          </a:xfrm>
          <a:prstGeom prst="rect">
            <a:avLst/>
          </a:prstGeom>
          <a:noFill/>
        </p:spPr>
        <p:txBody>
          <a:bodyPr wrap="square" rtlCol="0">
            <a:spAutoFit/>
          </a:bodyPr>
          <a:lstStyle/>
          <a:p>
            <a:pPr marL="0" indent="0" algn="l">
              <a:buClr>
                <a:srgbClr val="008CCF"/>
              </a:buClr>
              <a:buFont typeface="Rubik" pitchFamily="2" charset="-79"/>
              <a:buNone/>
            </a:pPr>
            <a:r>
              <a:rPr lang="es-ES" sz="1400"/>
              <a:t>Rectangle Rounded Corners</a:t>
            </a:r>
          </a:p>
          <a:p>
            <a:pPr marL="0" indent="0" algn="l">
              <a:buClr>
                <a:srgbClr val="008CCF"/>
              </a:buClr>
              <a:buFont typeface="Rubik" pitchFamily="2" charset="-79"/>
              <a:buNone/>
            </a:pPr>
            <a:r>
              <a:rPr lang="es-ES" sz="1400"/>
              <a:t>No outline</a:t>
            </a:r>
          </a:p>
          <a:p>
            <a:pPr marL="0" indent="0" algn="l">
              <a:buClr>
                <a:srgbClr val="008CCF"/>
              </a:buClr>
              <a:buFont typeface="Rubik" pitchFamily="2" charset="-79"/>
              <a:buNone/>
            </a:pPr>
            <a:r>
              <a:rPr lang="es-ES" sz="1400"/>
              <a:t>Height: 0.77”</a:t>
            </a:r>
          </a:p>
          <a:p>
            <a:pPr marL="0" indent="0" algn="l">
              <a:buClr>
                <a:srgbClr val="008CCF"/>
              </a:buClr>
              <a:buFont typeface="Rubik" pitchFamily="2" charset="-79"/>
              <a:buNone/>
            </a:pPr>
            <a:r>
              <a:rPr lang="es-ES" sz="1400"/>
              <a:t>Width: 2.11”  or  3.24”</a:t>
            </a:r>
          </a:p>
          <a:p>
            <a:pPr marL="0" indent="0" algn="l">
              <a:buClr>
                <a:srgbClr val="008CCF"/>
              </a:buClr>
              <a:buFont typeface="Rubik" pitchFamily="2" charset="-79"/>
              <a:buNone/>
            </a:pPr>
            <a:r>
              <a:rPr lang="es-ES" sz="1400"/>
              <a:t>Base color: #008CCF</a:t>
            </a:r>
          </a:p>
          <a:p>
            <a:pPr marL="0" indent="0" algn="l">
              <a:buClr>
                <a:srgbClr val="008CCF"/>
              </a:buClr>
              <a:buFont typeface="Rubik" pitchFamily="2" charset="-79"/>
              <a:buNone/>
            </a:pPr>
            <a:r>
              <a:rPr lang="es-ES" sz="1400"/>
              <a:t>Accent color: #FF8F02 (for signaling)</a:t>
            </a:r>
          </a:p>
        </p:txBody>
      </p:sp>
      <p:sp>
        <p:nvSpPr>
          <p:cNvPr id="38" name="Rectangle: Rounded Corners 37">
            <a:extLst>
              <a:ext uri="{FF2B5EF4-FFF2-40B4-BE49-F238E27FC236}">
                <a16:creationId xmlns:a16="http://schemas.microsoft.com/office/drawing/2014/main" id="{4C44EF59-B128-4EFC-9F1D-A59C78B436BD}"/>
              </a:ext>
            </a:extLst>
          </p:cNvPr>
          <p:cNvSpPr/>
          <p:nvPr userDrawn="1"/>
        </p:nvSpPr>
        <p:spPr>
          <a:xfrm>
            <a:off x="3916162" y="4311097"/>
            <a:ext cx="1929384"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39" name="Rectangle: Rounded Corners 38">
            <a:extLst>
              <a:ext uri="{FF2B5EF4-FFF2-40B4-BE49-F238E27FC236}">
                <a16:creationId xmlns:a16="http://schemas.microsoft.com/office/drawing/2014/main" id="{FBC0F4EB-965B-4908-AA16-3DAF67C6DB42}"/>
              </a:ext>
            </a:extLst>
          </p:cNvPr>
          <p:cNvSpPr/>
          <p:nvPr userDrawn="1"/>
        </p:nvSpPr>
        <p:spPr>
          <a:xfrm>
            <a:off x="6096000" y="4311097"/>
            <a:ext cx="2962656" cy="640080"/>
          </a:xfrm>
          <a:prstGeom prst="roundRect">
            <a:avLst>
              <a:gd name="adj" fmla="val 1155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sp>
        <p:nvSpPr>
          <p:cNvPr id="40" name="Rectangle: Rounded Corners 39">
            <a:extLst>
              <a:ext uri="{FF2B5EF4-FFF2-40B4-BE49-F238E27FC236}">
                <a16:creationId xmlns:a16="http://schemas.microsoft.com/office/drawing/2014/main" id="{B909E155-BDBC-40A8-ADB5-3E9B2147996B}"/>
              </a:ext>
            </a:extLst>
          </p:cNvPr>
          <p:cNvSpPr/>
          <p:nvPr userDrawn="1"/>
        </p:nvSpPr>
        <p:spPr>
          <a:xfrm>
            <a:off x="3916162" y="5082540"/>
            <a:ext cx="1929384"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2.11”</a:t>
            </a:r>
          </a:p>
        </p:txBody>
      </p:sp>
      <p:sp>
        <p:nvSpPr>
          <p:cNvPr id="41" name="Rectangle: Rounded Corners 40">
            <a:extLst>
              <a:ext uri="{FF2B5EF4-FFF2-40B4-BE49-F238E27FC236}">
                <a16:creationId xmlns:a16="http://schemas.microsoft.com/office/drawing/2014/main" id="{4D0077EA-C0E8-44FE-BC88-7B3D8208183B}"/>
              </a:ext>
            </a:extLst>
          </p:cNvPr>
          <p:cNvSpPr/>
          <p:nvPr userDrawn="1"/>
        </p:nvSpPr>
        <p:spPr>
          <a:xfrm>
            <a:off x="6096000" y="5082540"/>
            <a:ext cx="2962656" cy="640080"/>
          </a:xfrm>
          <a:prstGeom prst="roundRect">
            <a:avLst>
              <a:gd name="adj" fmla="val 1155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3.24”</a:t>
            </a:r>
          </a:p>
        </p:txBody>
      </p:sp>
      <p:pic>
        <p:nvPicPr>
          <p:cNvPr id="43" name="Picture 42">
            <a:extLst>
              <a:ext uri="{FF2B5EF4-FFF2-40B4-BE49-F238E27FC236}">
                <a16:creationId xmlns:a16="http://schemas.microsoft.com/office/drawing/2014/main" id="{59C052B6-CC0D-48F9-8AF7-262F335D16BB}"/>
              </a:ext>
            </a:extLst>
          </p:cNvPr>
          <p:cNvPicPr>
            <a:picLocks noChangeAspect="1"/>
          </p:cNvPicPr>
          <p:nvPr userDrawn="1"/>
        </p:nvPicPr>
        <p:blipFill>
          <a:blip r:embed="rId2"/>
          <a:stretch>
            <a:fillRect/>
          </a:stretch>
        </p:blipFill>
        <p:spPr>
          <a:xfrm>
            <a:off x="342900" y="3801509"/>
            <a:ext cx="990600" cy="1019175"/>
          </a:xfrm>
          <a:prstGeom prst="rect">
            <a:avLst/>
          </a:prstGeom>
        </p:spPr>
      </p:pic>
      <p:pic>
        <p:nvPicPr>
          <p:cNvPr id="45" name="Picture 44">
            <a:extLst>
              <a:ext uri="{FF2B5EF4-FFF2-40B4-BE49-F238E27FC236}">
                <a16:creationId xmlns:a16="http://schemas.microsoft.com/office/drawing/2014/main" id="{F5E21AE6-EF77-41C0-A48B-AEA8B77F97FC}"/>
              </a:ext>
            </a:extLst>
          </p:cNvPr>
          <p:cNvPicPr>
            <a:picLocks noChangeAspect="1"/>
          </p:cNvPicPr>
          <p:nvPr userDrawn="1"/>
        </p:nvPicPr>
        <p:blipFill>
          <a:blip r:embed="rId3"/>
          <a:stretch>
            <a:fillRect/>
          </a:stretch>
        </p:blipFill>
        <p:spPr>
          <a:xfrm>
            <a:off x="310961" y="5481637"/>
            <a:ext cx="1009650" cy="1000125"/>
          </a:xfrm>
          <a:prstGeom prst="rect">
            <a:avLst/>
          </a:prstGeom>
        </p:spPr>
      </p:pic>
      <p:pic>
        <p:nvPicPr>
          <p:cNvPr id="47" name="Picture 46">
            <a:extLst>
              <a:ext uri="{FF2B5EF4-FFF2-40B4-BE49-F238E27FC236}">
                <a16:creationId xmlns:a16="http://schemas.microsoft.com/office/drawing/2014/main" id="{36A9782C-C2C8-481B-85B5-59F8729310BA}"/>
              </a:ext>
            </a:extLst>
          </p:cNvPr>
          <p:cNvPicPr>
            <a:picLocks noChangeAspect="1"/>
          </p:cNvPicPr>
          <p:nvPr userDrawn="1"/>
        </p:nvPicPr>
        <p:blipFill>
          <a:blip r:embed="rId4"/>
          <a:stretch>
            <a:fillRect/>
          </a:stretch>
        </p:blipFill>
        <p:spPr>
          <a:xfrm>
            <a:off x="2017468" y="5495493"/>
            <a:ext cx="981075" cy="1285875"/>
          </a:xfrm>
          <a:prstGeom prst="rect">
            <a:avLst/>
          </a:prstGeom>
        </p:spPr>
      </p:pic>
      <p:cxnSp>
        <p:nvCxnSpPr>
          <p:cNvPr id="49" name="Straight Arrow Connector 48">
            <a:extLst>
              <a:ext uri="{FF2B5EF4-FFF2-40B4-BE49-F238E27FC236}">
                <a16:creationId xmlns:a16="http://schemas.microsoft.com/office/drawing/2014/main" id="{AA8D6D59-513D-4EAA-BFA6-42327999B8DF}"/>
              </a:ext>
            </a:extLst>
          </p:cNvPr>
          <p:cNvCxnSpPr/>
          <p:nvPr userDrawn="1"/>
        </p:nvCxnSpPr>
        <p:spPr>
          <a:xfrm>
            <a:off x="2402006" y="2784143"/>
            <a:ext cx="777922" cy="0"/>
          </a:xfrm>
          <a:prstGeom prst="straightConnector1">
            <a:avLst/>
          </a:prstGeom>
          <a:ln w="22225" cap="rnd">
            <a:solidFill>
              <a:srgbClr val="276696"/>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C6CCB52-4E3F-4759-B19D-00553EEDF486}"/>
              </a:ext>
            </a:extLst>
          </p:cNvPr>
          <p:cNvSpPr txBox="1"/>
          <p:nvPr userDrawn="1"/>
        </p:nvSpPr>
        <p:spPr>
          <a:xfrm>
            <a:off x="184001" y="3469329"/>
            <a:ext cx="1693618" cy="307777"/>
          </a:xfrm>
          <a:prstGeom prst="rect">
            <a:avLst/>
          </a:prstGeom>
          <a:noFill/>
        </p:spPr>
        <p:txBody>
          <a:bodyPr wrap="square" rtlCol="0">
            <a:spAutoFit/>
          </a:bodyPr>
          <a:lstStyle/>
          <a:p>
            <a:pPr marL="0" indent="0" algn="l">
              <a:buClr>
                <a:srgbClr val="008CCF"/>
              </a:buClr>
              <a:buFontTx/>
              <a:buNone/>
            </a:pPr>
            <a:r>
              <a:rPr lang="es-ES" sz="1400"/>
              <a:t>Begin arrow type</a:t>
            </a:r>
          </a:p>
        </p:txBody>
      </p:sp>
      <p:sp>
        <p:nvSpPr>
          <p:cNvPr id="51" name="TextBox 50">
            <a:extLst>
              <a:ext uri="{FF2B5EF4-FFF2-40B4-BE49-F238E27FC236}">
                <a16:creationId xmlns:a16="http://schemas.microsoft.com/office/drawing/2014/main" id="{3150727B-6F6E-4050-B297-7DBE5929C8F7}"/>
              </a:ext>
            </a:extLst>
          </p:cNvPr>
          <p:cNvSpPr txBox="1"/>
          <p:nvPr userDrawn="1"/>
        </p:nvSpPr>
        <p:spPr>
          <a:xfrm>
            <a:off x="198623" y="5187716"/>
            <a:ext cx="1693618" cy="307777"/>
          </a:xfrm>
          <a:prstGeom prst="rect">
            <a:avLst/>
          </a:prstGeom>
          <a:noFill/>
        </p:spPr>
        <p:txBody>
          <a:bodyPr wrap="square" rtlCol="0">
            <a:spAutoFit/>
          </a:bodyPr>
          <a:lstStyle/>
          <a:p>
            <a:pPr marL="0" indent="0" algn="l">
              <a:buClr>
                <a:srgbClr val="008CCF"/>
              </a:buClr>
              <a:buFontTx/>
              <a:buNone/>
            </a:pPr>
            <a:r>
              <a:rPr lang="es-ES" sz="1400"/>
              <a:t>End arrow type</a:t>
            </a:r>
          </a:p>
        </p:txBody>
      </p:sp>
      <p:sp>
        <p:nvSpPr>
          <p:cNvPr id="52" name="TextBox 51">
            <a:extLst>
              <a:ext uri="{FF2B5EF4-FFF2-40B4-BE49-F238E27FC236}">
                <a16:creationId xmlns:a16="http://schemas.microsoft.com/office/drawing/2014/main" id="{D3861D51-CB20-4675-964D-CB1CB0BE748E}"/>
              </a:ext>
            </a:extLst>
          </p:cNvPr>
          <p:cNvSpPr txBox="1"/>
          <p:nvPr userDrawn="1"/>
        </p:nvSpPr>
        <p:spPr>
          <a:xfrm>
            <a:off x="1838479" y="5220892"/>
            <a:ext cx="1693618" cy="307777"/>
          </a:xfrm>
          <a:prstGeom prst="rect">
            <a:avLst/>
          </a:prstGeom>
          <a:noFill/>
        </p:spPr>
        <p:txBody>
          <a:bodyPr wrap="square" rtlCol="0">
            <a:spAutoFit/>
          </a:bodyPr>
          <a:lstStyle/>
          <a:p>
            <a:pPr marL="0" indent="0" algn="l">
              <a:buClr>
                <a:srgbClr val="008CCF"/>
              </a:buClr>
              <a:buFontTx/>
              <a:buNone/>
            </a:pPr>
            <a:r>
              <a:rPr lang="es-ES" sz="1400"/>
              <a:t>End arrow size</a:t>
            </a:r>
          </a:p>
        </p:txBody>
      </p:sp>
      <p:pic>
        <p:nvPicPr>
          <p:cNvPr id="54" name="Picture 53">
            <a:extLst>
              <a:ext uri="{FF2B5EF4-FFF2-40B4-BE49-F238E27FC236}">
                <a16:creationId xmlns:a16="http://schemas.microsoft.com/office/drawing/2014/main" id="{8414D027-1A1B-4EF7-A208-213124209E4E}"/>
              </a:ext>
            </a:extLst>
          </p:cNvPr>
          <p:cNvPicPr>
            <a:picLocks noChangeAspect="1"/>
          </p:cNvPicPr>
          <p:nvPr userDrawn="1"/>
        </p:nvPicPr>
        <p:blipFill>
          <a:blip r:embed="rId5"/>
          <a:stretch>
            <a:fillRect/>
          </a:stretch>
        </p:blipFill>
        <p:spPr>
          <a:xfrm>
            <a:off x="2065802" y="3801509"/>
            <a:ext cx="990600" cy="1295400"/>
          </a:xfrm>
          <a:prstGeom prst="rect">
            <a:avLst/>
          </a:prstGeom>
        </p:spPr>
      </p:pic>
      <p:sp>
        <p:nvSpPr>
          <p:cNvPr id="55" name="TextBox 54">
            <a:extLst>
              <a:ext uri="{FF2B5EF4-FFF2-40B4-BE49-F238E27FC236}">
                <a16:creationId xmlns:a16="http://schemas.microsoft.com/office/drawing/2014/main" id="{2574BD4D-D293-4EBB-AD2E-49F05D08B545}"/>
              </a:ext>
            </a:extLst>
          </p:cNvPr>
          <p:cNvSpPr txBox="1"/>
          <p:nvPr userDrawn="1"/>
        </p:nvSpPr>
        <p:spPr>
          <a:xfrm>
            <a:off x="1916203" y="3522514"/>
            <a:ext cx="1693618" cy="307777"/>
          </a:xfrm>
          <a:prstGeom prst="rect">
            <a:avLst/>
          </a:prstGeom>
          <a:noFill/>
        </p:spPr>
        <p:txBody>
          <a:bodyPr wrap="square" rtlCol="0">
            <a:spAutoFit/>
          </a:bodyPr>
          <a:lstStyle/>
          <a:p>
            <a:pPr marL="0" indent="0" algn="l">
              <a:buClr>
                <a:srgbClr val="008CCF"/>
              </a:buClr>
              <a:buFontTx/>
              <a:buNone/>
            </a:pPr>
            <a:r>
              <a:rPr lang="es-ES" sz="1400"/>
              <a:t>Begin arrow size</a:t>
            </a:r>
          </a:p>
        </p:txBody>
      </p:sp>
    </p:spTree>
    <p:extLst>
      <p:ext uri="{BB962C8B-B14F-4D97-AF65-F5344CB8AC3E}">
        <p14:creationId xmlns:p14="http://schemas.microsoft.com/office/powerpoint/2010/main" val="326949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IMATED Goals / TO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2821453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iz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Icon&#10;&#10;Description automatically generated with medium confidence">
            <a:extLst>
              <a:ext uri="{FF2B5EF4-FFF2-40B4-BE49-F238E27FC236}">
                <a16:creationId xmlns:a16="http://schemas.microsoft.com/office/drawing/2014/main" id="{E8C0FAC5-932F-4439-B934-AA2996645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691" y="2988134"/>
            <a:ext cx="1338932" cy="1338932"/>
          </a:xfrm>
          <a:prstGeom prst="rect">
            <a:avLst/>
          </a:prstGeom>
          <a:ln>
            <a:solidFill>
              <a:schemeClr val="tx1">
                <a:lumMod val="60000"/>
                <a:lumOff val="40000"/>
              </a:schemeClr>
            </a:solidFill>
          </a:ln>
        </p:spPr>
      </p:pic>
      <p:pic>
        <p:nvPicPr>
          <p:cNvPr id="6" name="Picture 5" descr="Icon&#10;&#10;Description automatically generated with medium confidence">
            <a:extLst>
              <a:ext uri="{FF2B5EF4-FFF2-40B4-BE49-F238E27FC236}">
                <a16:creationId xmlns:a16="http://schemas.microsoft.com/office/drawing/2014/main" id="{8024BB4F-A3D2-4D1F-828B-5C7F23395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3536" y="2693506"/>
            <a:ext cx="1928189" cy="1928189"/>
          </a:xfrm>
          <a:prstGeom prst="rect">
            <a:avLst/>
          </a:prstGeom>
          <a:ln>
            <a:solidFill>
              <a:schemeClr val="tx1">
                <a:lumMod val="60000"/>
                <a:lumOff val="40000"/>
              </a:schemeClr>
            </a:solidFill>
          </a:ln>
        </p:spPr>
      </p:pic>
      <p:pic>
        <p:nvPicPr>
          <p:cNvPr id="7" name="Picture 6" descr="Icon&#10;&#10;Description automatically generated with medium confidence">
            <a:extLst>
              <a:ext uri="{FF2B5EF4-FFF2-40B4-BE49-F238E27FC236}">
                <a16:creationId xmlns:a16="http://schemas.microsoft.com/office/drawing/2014/main" id="{FF7B9BBC-84A3-4E31-810E-61F30A60E5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4638" y="2176671"/>
            <a:ext cx="2961859" cy="2961859"/>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B6AC957F-5A0A-41C7-AB9D-DBDC3D80BF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9410" y="159099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175654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5ECEC475-F45B-4293-9FBE-C6FF1314E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5023" y="2693505"/>
            <a:ext cx="1928189" cy="192818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151E26CB-E6B4-49C1-B3DA-CCEB372C25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2945" y="2693505"/>
            <a:ext cx="1928189" cy="192818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402AF062-6746-4A2B-8E08-A8B5C62C01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867" y="2693505"/>
            <a:ext cx="1928189" cy="1928189"/>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91DBA383-ACDD-4E4E-BC92-C1A5C898A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98788" y="2693505"/>
            <a:ext cx="1928189" cy="1928189"/>
          </a:xfrm>
          <a:prstGeom prst="rect">
            <a:avLst/>
          </a:prstGeom>
          <a:ln>
            <a:solidFill>
              <a:schemeClr val="tx1">
                <a:lumMod val="60000"/>
                <a:lumOff val="40000"/>
              </a:schemeClr>
            </a:solidFill>
          </a:ln>
        </p:spPr>
      </p:pic>
    </p:spTree>
    <p:extLst>
      <p:ext uri="{BB962C8B-B14F-4D97-AF65-F5344CB8AC3E}">
        <p14:creationId xmlns:p14="http://schemas.microsoft.com/office/powerpoint/2010/main" val="9712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large 3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descr="Icon&#10;&#10;Description automatically generated with medium confidence">
            <a:extLst>
              <a:ext uri="{FF2B5EF4-FFF2-40B4-BE49-F238E27FC236}">
                <a16:creationId xmlns:a16="http://schemas.microsoft.com/office/drawing/2014/main" id="{6EC70C5D-E11A-4920-8F83-21AEBB8B38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2988134"/>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153B2B96-D445-496E-AF8A-BC81306DC7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1302053"/>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EE04312F-553B-4CDE-BE87-73E04B13E3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6080" y="4642768"/>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46C0B990-7A62-4B57-8328-AD83F78BB9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350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41722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descr="Icon&#10;&#10;Description automatically generated with medium confidence">
            <a:extLst>
              <a:ext uri="{FF2B5EF4-FFF2-40B4-BE49-F238E27FC236}">
                <a16:creationId xmlns:a16="http://schemas.microsoft.com/office/drawing/2014/main" id="{888B11EA-EBDD-4F9E-B0C9-5E086260DB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66766" y="2176670"/>
            <a:ext cx="2961859" cy="2961859"/>
          </a:xfrm>
          <a:prstGeom prst="rect">
            <a:avLst/>
          </a:prstGeom>
          <a:ln>
            <a:solidFill>
              <a:schemeClr val="tx1">
                <a:lumMod val="60000"/>
                <a:lumOff val="40000"/>
              </a:schemeClr>
            </a:solidFill>
          </a:ln>
        </p:spPr>
      </p:pic>
      <p:pic>
        <p:nvPicPr>
          <p:cNvPr id="10" name="Picture 9" descr="Icon&#10;&#10;Description automatically generated with medium confidence">
            <a:extLst>
              <a:ext uri="{FF2B5EF4-FFF2-40B4-BE49-F238E27FC236}">
                <a16:creationId xmlns:a16="http://schemas.microsoft.com/office/drawing/2014/main" id="{9DBAEC9C-7CFA-4C92-A875-21955013A6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4741" y="2176670"/>
            <a:ext cx="2961859" cy="2961859"/>
          </a:xfrm>
          <a:prstGeom prst="rect">
            <a:avLst/>
          </a:prstGeom>
          <a:ln>
            <a:solidFill>
              <a:schemeClr val="tx1">
                <a:lumMod val="60000"/>
                <a:lumOff val="40000"/>
              </a:schemeClr>
            </a:solidFill>
          </a:ln>
        </p:spPr>
      </p:pic>
      <p:pic>
        <p:nvPicPr>
          <p:cNvPr id="11" name="Picture 10" descr="Icon&#10;&#10;Description automatically generated with medium confidence">
            <a:extLst>
              <a:ext uri="{FF2B5EF4-FFF2-40B4-BE49-F238E27FC236}">
                <a16:creationId xmlns:a16="http://schemas.microsoft.com/office/drawing/2014/main" id="{7D6FAAA9-5464-4BC4-B30E-766A59713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2176670"/>
            <a:ext cx="2961859" cy="2961859"/>
          </a:xfrm>
          <a:prstGeom prst="rect">
            <a:avLst/>
          </a:prstGeom>
          <a:ln>
            <a:solidFill>
              <a:schemeClr val="tx1">
                <a:lumMod val="60000"/>
                <a:lumOff val="40000"/>
              </a:schemeClr>
            </a:solidFill>
          </a:ln>
        </p:spPr>
      </p:pic>
    </p:spTree>
    <p:extLst>
      <p:ext uri="{BB962C8B-B14F-4D97-AF65-F5344CB8AC3E}">
        <p14:creationId xmlns:p14="http://schemas.microsoft.com/office/powerpoint/2010/main" val="376256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2A3E2-66F3-4474-B53F-1810941F7570}"/>
              </a:ext>
            </a:extLst>
          </p:cNvPr>
          <p:cNvSpPr>
            <a:spLocks noGrp="1"/>
          </p:cNvSpPr>
          <p:nvPr>
            <p:ph type="title"/>
          </p:nvPr>
        </p:nvSpPr>
        <p:spPr>
          <a:xfrm>
            <a:off x="533400" y="495300"/>
            <a:ext cx="9563100" cy="800100"/>
          </a:xfrm>
        </p:spPr>
        <p:txBody>
          <a:bodyPr/>
          <a:lstStyle>
            <a:lvl1pPr>
              <a:defRPr>
                <a:solidFill>
                  <a:srgbClr val="008CCF"/>
                </a:solidFill>
              </a:defRPr>
            </a:lvl1pPr>
          </a:lstStyle>
          <a:p>
            <a:r>
              <a:rPr lang="en-US"/>
              <a:t>Click to edit Master title style</a:t>
            </a:r>
            <a:endParaRPr lang="es-ES"/>
          </a:p>
        </p:txBody>
      </p:sp>
      <p:sp>
        <p:nvSpPr>
          <p:cNvPr id="4" name="Rectangle 3">
            <a:extLst>
              <a:ext uri="{FF2B5EF4-FFF2-40B4-BE49-F238E27FC236}">
                <a16:creationId xmlns:a16="http://schemas.microsoft.com/office/drawing/2014/main" id="{8FCCE61B-3759-4AE0-B76A-D51AD3C62181}"/>
              </a:ext>
            </a:extLst>
          </p:cNvPr>
          <p:cNvSpPr/>
          <p:nvPr userDrawn="1"/>
        </p:nvSpPr>
        <p:spPr>
          <a:xfrm>
            <a:off x="0" y="495300"/>
            <a:ext cx="144379" cy="800100"/>
          </a:xfrm>
          <a:prstGeom prst="rect">
            <a:avLst/>
          </a:prstGeom>
          <a:solidFill>
            <a:srgbClr val="008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descr="Icon&#10;&#10;Description automatically generated with medium confidence">
            <a:extLst>
              <a:ext uri="{FF2B5EF4-FFF2-40B4-BE49-F238E27FC236}">
                <a16:creationId xmlns:a16="http://schemas.microsoft.com/office/drawing/2014/main" id="{F428A3AB-FCE0-422E-8236-4C8292B55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0" y="131508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11B44B9-4E7F-4DEF-AF27-441731009D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3380" y="1315080"/>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340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pic>
        <p:nvPicPr>
          <p:cNvPr id="7" name="Picture 6" descr="Icon&#10;&#10;Description automatically generated with medium confidence">
            <a:extLst>
              <a:ext uri="{FF2B5EF4-FFF2-40B4-BE49-F238E27FC236}">
                <a16:creationId xmlns:a16="http://schemas.microsoft.com/office/drawing/2014/main" id="{48408CC4-36D4-4CF0-A422-CF2C5FACDF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9390" y="1362390"/>
            <a:ext cx="4133220" cy="4133220"/>
          </a:xfrm>
          <a:prstGeom prst="rect">
            <a:avLst/>
          </a:prstGeom>
          <a:ln>
            <a:solidFill>
              <a:schemeClr val="tx1">
                <a:lumMod val="60000"/>
                <a:lumOff val="40000"/>
              </a:schemeClr>
            </a:solidFill>
          </a:ln>
        </p:spPr>
      </p:pic>
      <p:pic>
        <p:nvPicPr>
          <p:cNvPr id="8" name="Picture 7" descr="Icon&#10;&#10;Description automatically generated with medium confidence">
            <a:extLst>
              <a:ext uri="{FF2B5EF4-FFF2-40B4-BE49-F238E27FC236}">
                <a16:creationId xmlns:a16="http://schemas.microsoft.com/office/drawing/2014/main" id="{F9457186-24C0-40EA-9FCF-3E3F1C800C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519696"/>
            <a:ext cx="1338932" cy="1338932"/>
          </a:xfrm>
          <a:prstGeom prst="rect">
            <a:avLst/>
          </a:prstGeom>
          <a:ln>
            <a:solidFill>
              <a:schemeClr val="tx1">
                <a:lumMod val="60000"/>
                <a:lumOff val="40000"/>
              </a:schemeClr>
            </a:solidFill>
          </a:ln>
        </p:spPr>
      </p:pic>
      <p:pic>
        <p:nvPicPr>
          <p:cNvPr id="12" name="Picture 11" descr="Icon&#10;&#10;Description automatically generated with medium confidence">
            <a:extLst>
              <a:ext uri="{FF2B5EF4-FFF2-40B4-BE49-F238E27FC236}">
                <a16:creationId xmlns:a16="http://schemas.microsoft.com/office/drawing/2014/main" id="{7AE6630F-917F-4223-9CE9-E34909772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7195" y="4634496"/>
            <a:ext cx="1338932" cy="1338932"/>
          </a:xfrm>
          <a:prstGeom prst="rect">
            <a:avLst/>
          </a:prstGeom>
          <a:ln>
            <a:solidFill>
              <a:schemeClr val="tx1">
                <a:lumMod val="60000"/>
                <a:lumOff val="40000"/>
              </a:schemeClr>
            </a:solidFill>
          </a:ln>
        </p:spPr>
      </p:pic>
      <p:pic>
        <p:nvPicPr>
          <p:cNvPr id="13" name="Picture 12" descr="Icon&#10;&#10;Description automatically generated with medium confidence">
            <a:extLst>
              <a:ext uri="{FF2B5EF4-FFF2-40B4-BE49-F238E27FC236}">
                <a16:creationId xmlns:a16="http://schemas.microsoft.com/office/drawing/2014/main" id="{220AC24A-79A8-4332-A341-7215C7D9E1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519696"/>
            <a:ext cx="1338932" cy="1338932"/>
          </a:xfrm>
          <a:prstGeom prst="rect">
            <a:avLst/>
          </a:prstGeom>
          <a:ln>
            <a:solidFill>
              <a:schemeClr val="tx1">
                <a:lumMod val="60000"/>
                <a:lumOff val="40000"/>
              </a:schemeClr>
            </a:solidFill>
          </a:ln>
        </p:spPr>
      </p:pic>
      <p:pic>
        <p:nvPicPr>
          <p:cNvPr id="14" name="Picture 13" descr="Icon&#10;&#10;Description automatically generated with medium confidence">
            <a:extLst>
              <a:ext uri="{FF2B5EF4-FFF2-40B4-BE49-F238E27FC236}">
                <a16:creationId xmlns:a16="http://schemas.microsoft.com/office/drawing/2014/main" id="{FD2B256A-6E5A-45F4-B56C-E424C555D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5567" y="2581232"/>
            <a:ext cx="1338932" cy="1338932"/>
          </a:xfrm>
          <a:prstGeom prst="rect">
            <a:avLst/>
          </a:prstGeom>
          <a:ln>
            <a:solidFill>
              <a:schemeClr val="tx1">
                <a:lumMod val="60000"/>
                <a:lumOff val="40000"/>
              </a:schemeClr>
            </a:solidFill>
          </a:ln>
        </p:spPr>
      </p:pic>
      <p:pic>
        <p:nvPicPr>
          <p:cNvPr id="15" name="Picture 14" descr="Icon&#10;&#10;Description automatically generated with medium confidence">
            <a:extLst>
              <a:ext uri="{FF2B5EF4-FFF2-40B4-BE49-F238E27FC236}">
                <a16:creationId xmlns:a16="http://schemas.microsoft.com/office/drawing/2014/main" id="{0081B4B9-E8E4-4FB9-8311-4C97C1ABD0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5873" y="4642768"/>
            <a:ext cx="1338932" cy="1338932"/>
          </a:xfrm>
          <a:prstGeom prst="rect">
            <a:avLst/>
          </a:prstGeom>
          <a:ln>
            <a:solidFill>
              <a:schemeClr val="tx1">
                <a:lumMod val="60000"/>
                <a:lumOff val="40000"/>
              </a:schemeClr>
            </a:solidFill>
          </a:ln>
        </p:spPr>
      </p:pic>
      <p:pic>
        <p:nvPicPr>
          <p:cNvPr id="16" name="Picture 15" descr="Icon&#10;&#10;Description automatically generated with medium confidence">
            <a:extLst>
              <a:ext uri="{FF2B5EF4-FFF2-40B4-BE49-F238E27FC236}">
                <a16:creationId xmlns:a16="http://schemas.microsoft.com/office/drawing/2014/main" id="{9EF487FE-3E1C-4175-8003-4379DF120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8263" y="2581232"/>
            <a:ext cx="1338932" cy="1338932"/>
          </a:xfrm>
          <a:prstGeom prst="rect">
            <a:avLst/>
          </a:prstGeom>
          <a:ln>
            <a:solidFill>
              <a:schemeClr val="tx1">
                <a:lumMod val="60000"/>
                <a:lumOff val="40000"/>
              </a:schemeClr>
            </a:solidFill>
          </a:ln>
        </p:spPr>
      </p:pic>
    </p:spTree>
    <p:extLst>
      <p:ext uri="{BB962C8B-B14F-4D97-AF65-F5344CB8AC3E}">
        <p14:creationId xmlns:p14="http://schemas.microsoft.com/office/powerpoint/2010/main" val="1564468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5504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oals / 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sp>
        <p:nvSpPr>
          <p:cNvPr id="3" name="Rectangle 2">
            <a:extLst>
              <a:ext uri="{FF2B5EF4-FFF2-40B4-BE49-F238E27FC236}">
                <a16:creationId xmlns:a16="http://schemas.microsoft.com/office/drawing/2014/main" id="{85B147F8-73C9-4374-A415-FD575123A9DE}"/>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grpSp>
        <p:nvGrpSpPr>
          <p:cNvPr id="11" name="Group 10">
            <a:extLst>
              <a:ext uri="{FF2B5EF4-FFF2-40B4-BE49-F238E27FC236}">
                <a16:creationId xmlns:a16="http://schemas.microsoft.com/office/drawing/2014/main" id="{67E17B49-D2B0-4E73-89CD-D348316EBD78}"/>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aphic 9" descr="Bullseye with solid fill">
              <a:extLst>
                <a:ext uri="{FF2B5EF4-FFF2-40B4-BE49-F238E27FC236}">
                  <a16:creationId xmlns:a16="http://schemas.microsoft.com/office/drawing/2014/main" id="{40FAE331-E4B0-4E81-B27A-55BD110F5A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4582" y="605613"/>
              <a:ext cx="617573" cy="617573"/>
            </a:xfrm>
            <a:prstGeom prst="rect">
              <a:avLst/>
            </a:prstGeom>
          </p:spPr>
        </p:pic>
      </p:grpSp>
    </p:spTree>
    <p:extLst>
      <p:ext uri="{BB962C8B-B14F-4D97-AF65-F5344CB8AC3E}">
        <p14:creationId xmlns:p14="http://schemas.microsoft.com/office/powerpoint/2010/main" val="31166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IMATED 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vert="horz" lIns="0" tIns="45720" rIns="0" bIns="45720" rtlCol="0" anchor="ctr">
            <a:noAutofit/>
          </a:bodyPr>
          <a:lstStyle>
            <a:lvl1pPr>
              <a:defRPr lang="es-ES">
                <a:solidFill>
                  <a:schemeClr val="accent1"/>
                </a:solidFill>
              </a:defRPr>
            </a:lvl1pPr>
          </a:lstStyle>
          <a:p>
            <a:pPr lvl="0"/>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a:p>
        </p:txBody>
      </p:sp>
    </p:spTree>
    <p:extLst>
      <p:ext uri="{BB962C8B-B14F-4D97-AF65-F5344CB8AC3E}">
        <p14:creationId xmlns:p14="http://schemas.microsoft.com/office/powerpoint/2010/main" val="26282505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14:bounceEnd="40000">
                                          <p:cBhvr additive="base">
                                            <p:cTn id="17" dur="500" fill="hold"/>
                                            <p:tgtEl>
                                              <p:spTgt spid="30"/>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30" name="Group 29">
            <a:extLst>
              <a:ext uri="{FF2B5EF4-FFF2-40B4-BE49-F238E27FC236}">
                <a16:creationId xmlns:a16="http://schemas.microsoft.com/office/drawing/2014/main" id="{25FA7690-3628-44A6-807F-8D7F1EF306BE}"/>
              </a:ext>
            </a:extLst>
          </p:cNvPr>
          <p:cNvGrpSpPr/>
          <p:nvPr userDrawn="1"/>
        </p:nvGrpSpPr>
        <p:grpSpPr>
          <a:xfrm>
            <a:off x="10901033" y="51656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9" name="Group 28">
              <a:extLst>
                <a:ext uri="{FF2B5EF4-FFF2-40B4-BE49-F238E27FC236}">
                  <a16:creationId xmlns:a16="http://schemas.microsoft.com/office/drawing/2014/main" id="{FD4F7D0B-8715-40B9-8B28-2B93042FB9B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11" name="Freeform: Shape 10">
                <a:extLst>
                  <a:ext uri="{FF2B5EF4-FFF2-40B4-BE49-F238E27FC236}">
                    <a16:creationId xmlns:a16="http://schemas.microsoft.com/office/drawing/2014/main" id="{247CEF8C-4214-419D-8D5D-6589AA733D99}"/>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1085C2C2-E6E7-4828-B03D-8B8F30CBBCC7}"/>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FE904F03-2F8B-4815-B525-1D052C5D154E}"/>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28" name="Freeform: Shape 27">
                <a:extLst>
                  <a:ext uri="{FF2B5EF4-FFF2-40B4-BE49-F238E27FC236}">
                    <a16:creationId xmlns:a16="http://schemas.microsoft.com/office/drawing/2014/main" id="{A636DDD7-B281-455E-9FC5-F7211073344C}"/>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14" name="Rectangle 13">
            <a:extLst>
              <a:ext uri="{FF2B5EF4-FFF2-40B4-BE49-F238E27FC236}">
                <a16:creationId xmlns:a16="http://schemas.microsoft.com/office/drawing/2014/main" id="{AFA2908C-126F-4DE7-8B30-D287A64E4942}"/>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8064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IMATED 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2160005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14:bounceEnd="40000">
                                          <p:cBhvr additive="base">
                                            <p:cTn id="12" dur="75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14:bounceEnd="40000">
                                          <p:cBhvr additive="base">
                                            <p:cTn id="17" dur="500" fill="hold"/>
                                            <p:tgtEl>
                                              <p:spTgt spid="4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0-#ppt_w/2"/>
                                              </p:val>
                                            </p:tav>
                                            <p:tav tm="100000">
                                              <p:val>
                                                <p:strVal val="#ppt_x"/>
                                              </p:val>
                                            </p:tav>
                                          </p:tavLst>
                                        </p:anim>
                                        <p:anim calcmode="lin" valueType="num">
                                          <p:cBhvr additive="base">
                                            <p:cTn id="8" dur="25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fill="hold"/>
                                            <p:tgtEl>
                                              <p:spTgt spid="10"/>
                                            </p:tgtEl>
                                            <p:attrNameLst>
                                              <p:attrName>ppt_x</p:attrName>
                                            </p:attrNameLst>
                                          </p:cBhvr>
                                          <p:tavLst>
                                            <p:tav tm="0">
                                              <p:val>
                                                <p:strVal val="0-#ppt_w/2"/>
                                              </p:val>
                                            </p:tav>
                                            <p:tav tm="100000">
                                              <p:val>
                                                <p:strVal val="#ppt_x"/>
                                              </p:val>
                                            </p:tav>
                                          </p:tavLst>
                                        </p:anim>
                                        <p:anim calcmode="lin" valueType="num">
                                          <p:cBhvr additive="base">
                                            <p:cTn id="13" dur="75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ppt_x"/>
                                              </p:val>
                                            </p:tav>
                                            <p:tav tm="100000">
                                              <p:val>
                                                <p:strVal val="#ppt_x"/>
                                              </p:val>
                                            </p:tav>
                                          </p:tavLst>
                                        </p:anim>
                                        <p:anim calcmode="lin" valueType="num">
                                          <p:cBhvr additive="base">
                                            <p:cTn id="1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E70012E-AEFC-4EEA-A5BC-A4E785994D0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6" name="Group 45">
              <a:extLst>
                <a:ext uri="{FF2B5EF4-FFF2-40B4-BE49-F238E27FC236}">
                  <a16:creationId xmlns:a16="http://schemas.microsoft.com/office/drawing/2014/main" id="{3F181A41-D2D7-4791-B070-02759EFBF93A}"/>
                </a:ext>
              </a:extLst>
            </p:cNvPr>
            <p:cNvGrpSpPr/>
            <p:nvPr userDrawn="1"/>
          </p:nvGrpSpPr>
          <p:grpSpPr>
            <a:xfrm>
              <a:off x="10992291" y="581245"/>
              <a:ext cx="666309" cy="666309"/>
              <a:chOff x="13003652" y="1939091"/>
              <a:chExt cx="914400" cy="914400"/>
            </a:xfrm>
          </p:grpSpPr>
          <p:pic>
            <p:nvPicPr>
              <p:cNvPr id="45" name="Graphic 44" descr="Magnifying glass with solid fill">
                <a:extLst>
                  <a:ext uri="{FF2B5EF4-FFF2-40B4-BE49-F238E27FC236}">
                    <a16:creationId xmlns:a16="http://schemas.microsoft.com/office/drawing/2014/main" id="{507ED485-2204-4E19-934A-368B03CAF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03652" y="1939091"/>
                <a:ext cx="914400" cy="914400"/>
              </a:xfrm>
              <a:prstGeom prst="rect">
                <a:avLst/>
              </a:prstGeom>
            </p:spPr>
          </p:pic>
          <p:sp>
            <p:nvSpPr>
              <p:cNvPr id="26" name="Graphic 32" descr="Heartbeat outline">
                <a:extLst>
                  <a:ext uri="{FF2B5EF4-FFF2-40B4-BE49-F238E27FC236}">
                    <a16:creationId xmlns:a16="http://schemas.microsoft.com/office/drawing/2014/main" id="{E7FBF065-2E22-44BC-9CBC-3DEEFE295368}"/>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sp>
        <p:nvSpPr>
          <p:cNvPr id="9" name="Rectangle 8">
            <a:extLst>
              <a:ext uri="{FF2B5EF4-FFF2-40B4-BE49-F238E27FC236}">
                <a16:creationId xmlns:a16="http://schemas.microsoft.com/office/drawing/2014/main" id="{68DE1B94-AC1E-413A-9ACD-86EECB306DB7}"/>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a:extLst>
              <a:ext uri="{FF2B5EF4-FFF2-40B4-BE49-F238E27FC236}">
                <a16:creationId xmlns:a16="http://schemas.microsoft.com/office/drawing/2014/main" id="{00416139-1D03-4E97-A0C2-C558D5BF44F9}"/>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spTree>
    <p:extLst>
      <p:ext uri="{BB962C8B-B14F-4D97-AF65-F5344CB8AC3E}">
        <p14:creationId xmlns:p14="http://schemas.microsoft.com/office/powerpoint/2010/main" val="339992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IMATED 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584844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14:presetBounceEnd="4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40000">
                                          <p:cBhvr additive="base">
                                            <p:cTn id="12" dur="75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14:presetBounceEnd="40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0000">
                                          <p:cBhvr additive="base">
                                            <p:cTn id="17"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fill="hold"/>
                                            <p:tgtEl>
                                              <p:spTgt spid="2"/>
                                            </p:tgtEl>
                                            <p:attrNameLst>
                                              <p:attrName>ppt_x</p:attrName>
                                            </p:attrNameLst>
                                          </p:cBhvr>
                                          <p:tavLst>
                                            <p:tav tm="0">
                                              <p:val>
                                                <p:strVal val="0-#ppt_w/2"/>
                                              </p:val>
                                            </p:tav>
                                            <p:tav tm="100000">
                                              <p:val>
                                                <p:strVal val="#ppt_x"/>
                                              </p:val>
                                            </p:tav>
                                          </p:tavLst>
                                        </p:anim>
                                        <p:anim calcmode="lin" valueType="num">
                                          <p:cBhvr additive="base">
                                            <p:cTn id="13" dur="7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454E1-4DB7-4510-84B9-57B565EC6001}"/>
              </a:ext>
            </a:extLst>
          </p:cNvPr>
          <p:cNvSpPr>
            <a:spLocks noGrp="1"/>
          </p:cNvSpPr>
          <p:nvPr>
            <p:ph type="title"/>
          </p:nvPr>
        </p:nvSpPr>
        <p:spPr>
          <a:xfrm>
            <a:off x="533400" y="495300"/>
            <a:ext cx="9563100" cy="800100"/>
          </a:xfrm>
        </p:spPr>
        <p:txBody>
          <a:bodyPr/>
          <a:lstStyle>
            <a:lvl1pPr>
              <a:defRPr>
                <a:solidFill>
                  <a:schemeClr val="accent1"/>
                </a:solidFill>
              </a:defRPr>
            </a:lvl1pPr>
          </a:lstStyle>
          <a:p>
            <a:r>
              <a:rPr lang="en-US"/>
              <a:t>Click to edit Master title style</a:t>
            </a:r>
            <a:endParaRPr lang="es-ES"/>
          </a:p>
        </p:txBody>
      </p:sp>
      <p:grpSp>
        <p:nvGrpSpPr>
          <p:cNvPr id="7" name="Group 6">
            <a:extLst>
              <a:ext uri="{FF2B5EF4-FFF2-40B4-BE49-F238E27FC236}">
                <a16:creationId xmlns:a16="http://schemas.microsoft.com/office/drawing/2014/main" id="{E7D22328-1141-490D-9DEA-3460AB07A4AF}"/>
              </a:ext>
            </a:extLst>
          </p:cNvPr>
          <p:cNvGrpSpPr/>
          <p:nvPr userDrawn="1"/>
        </p:nvGrpSpPr>
        <p:grpSpPr>
          <a:xfrm>
            <a:off x="10901033" y="497314"/>
            <a:ext cx="804672" cy="804672"/>
            <a:chOff x="10901033" y="516564"/>
            <a:chExt cx="804672" cy="804672"/>
          </a:xfrm>
        </p:grpSpPr>
        <p:sp>
          <p:nvSpPr>
            <p:cNvPr id="4" name="Oval 3">
              <a:extLst>
                <a:ext uri="{FF2B5EF4-FFF2-40B4-BE49-F238E27FC236}">
                  <a16:creationId xmlns:a16="http://schemas.microsoft.com/office/drawing/2014/main" id="{BE9F1F4D-8FBF-48D8-A20C-726743EA8B04}"/>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aphic 5" descr="Laptop with solid fill">
              <a:extLst>
                <a:ext uri="{FF2B5EF4-FFF2-40B4-BE49-F238E27FC236}">
                  <a16:creationId xmlns:a16="http://schemas.microsoft.com/office/drawing/2014/main" id="{53529B05-F44F-4552-9CED-D547AA2973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84532" y="595563"/>
              <a:ext cx="637674" cy="637674"/>
            </a:xfrm>
            <a:prstGeom prst="rect">
              <a:avLst/>
            </a:prstGeom>
          </p:spPr>
        </p:pic>
      </p:grpSp>
      <p:sp>
        <p:nvSpPr>
          <p:cNvPr id="8" name="Rectangle 7">
            <a:extLst>
              <a:ext uri="{FF2B5EF4-FFF2-40B4-BE49-F238E27FC236}">
                <a16:creationId xmlns:a16="http://schemas.microsoft.com/office/drawing/2014/main" id="{0BF3997A-BDB8-4B99-B82F-6F781A602929}"/>
              </a:ext>
            </a:extLst>
          </p:cNvPr>
          <p:cNvSpPr/>
          <p:nvPr userDrawn="1"/>
        </p:nvSpPr>
        <p:spPr>
          <a:xfrm>
            <a:off x="0" y="495300"/>
            <a:ext cx="144379" cy="800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98775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38"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37" Type="http://schemas.openxmlformats.org/officeDocument/2006/relationships/image" Target="../media/image10.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36" Type="http://schemas.openxmlformats.org/officeDocument/2006/relationships/image" Target="../media/image9.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7339D-2881-4338-B7F5-46ACA3962722}"/>
              </a:ext>
            </a:extLst>
          </p:cNvPr>
          <p:cNvSpPr>
            <a:spLocks noGrp="1"/>
          </p:cNvSpPr>
          <p:nvPr>
            <p:ph type="title"/>
          </p:nvPr>
        </p:nvSpPr>
        <p:spPr>
          <a:xfrm>
            <a:off x="533400" y="495300"/>
            <a:ext cx="9563100" cy="800100"/>
          </a:xfrm>
          <a:prstGeom prst="rect">
            <a:avLst/>
          </a:prstGeom>
        </p:spPr>
        <p:txBody>
          <a:bodyPr vert="horz" lIns="0" tIns="45720" rIns="0" bIns="45720" rtlCol="0" anchor="ctr">
            <a:noAutofit/>
          </a:bodyPr>
          <a:lstStyle/>
          <a:p>
            <a:r>
              <a:rPr lang="en-US"/>
              <a:t>Click to edit Master title style</a:t>
            </a:r>
            <a:endParaRPr lang="es-ES"/>
          </a:p>
        </p:txBody>
      </p:sp>
      <p:sp>
        <p:nvSpPr>
          <p:cNvPr id="5" name="Text Placeholder 4">
            <a:extLst>
              <a:ext uri="{FF2B5EF4-FFF2-40B4-BE49-F238E27FC236}">
                <a16:creationId xmlns:a16="http://schemas.microsoft.com/office/drawing/2014/main" id="{CD81565B-EDC4-4426-A6B7-2154A4EA6C81}"/>
              </a:ext>
            </a:extLst>
          </p:cNvPr>
          <p:cNvSpPr>
            <a:spLocks noGrp="1"/>
          </p:cNvSpPr>
          <p:nvPr>
            <p:ph type="body" idx="1"/>
          </p:nvPr>
        </p:nvSpPr>
        <p:spPr>
          <a:xfrm>
            <a:off x="533400" y="135542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3" name="Oval 2">
            <a:extLst>
              <a:ext uri="{FF2B5EF4-FFF2-40B4-BE49-F238E27FC236}">
                <a16:creationId xmlns:a16="http://schemas.microsoft.com/office/drawing/2014/main" id="{ED05BFA6-84A4-4F06-AD3E-E1BC57E23A5A}"/>
              </a:ext>
            </a:extLst>
          </p:cNvPr>
          <p:cNvSpPr/>
          <p:nvPr userDrawn="1"/>
        </p:nvSpPr>
        <p:spPr>
          <a:xfrm>
            <a:off x="-758267" y="1325510"/>
            <a:ext cx="397042" cy="3970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Oval 6">
            <a:extLst>
              <a:ext uri="{FF2B5EF4-FFF2-40B4-BE49-F238E27FC236}">
                <a16:creationId xmlns:a16="http://schemas.microsoft.com/office/drawing/2014/main" id="{36E6DA3F-41DA-4BBB-907D-43A4F19D1C30}"/>
              </a:ext>
            </a:extLst>
          </p:cNvPr>
          <p:cNvSpPr/>
          <p:nvPr userDrawn="1"/>
        </p:nvSpPr>
        <p:spPr>
          <a:xfrm>
            <a:off x="-758267" y="1802901"/>
            <a:ext cx="397042" cy="3970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Oval 8">
            <a:extLst>
              <a:ext uri="{FF2B5EF4-FFF2-40B4-BE49-F238E27FC236}">
                <a16:creationId xmlns:a16="http://schemas.microsoft.com/office/drawing/2014/main" id="{7DC035C2-A510-4185-BE4A-3D923AAA6772}"/>
              </a:ext>
            </a:extLst>
          </p:cNvPr>
          <p:cNvSpPr/>
          <p:nvPr userDrawn="1"/>
        </p:nvSpPr>
        <p:spPr>
          <a:xfrm>
            <a:off x="-758267" y="2280292"/>
            <a:ext cx="397042" cy="3970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66DB8A3B-E535-4304-AAE5-95BFF8A39554}"/>
              </a:ext>
            </a:extLst>
          </p:cNvPr>
          <p:cNvSpPr/>
          <p:nvPr userDrawn="1"/>
        </p:nvSpPr>
        <p:spPr>
          <a:xfrm>
            <a:off x="-758267" y="2757683"/>
            <a:ext cx="397042" cy="3970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0B2E4408-0767-482D-862F-B81AA9CC0384}"/>
              </a:ext>
            </a:extLst>
          </p:cNvPr>
          <p:cNvSpPr/>
          <p:nvPr userDrawn="1"/>
        </p:nvSpPr>
        <p:spPr>
          <a:xfrm>
            <a:off x="-758267" y="3235074"/>
            <a:ext cx="397042" cy="39704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TextBox 11">
            <a:extLst>
              <a:ext uri="{FF2B5EF4-FFF2-40B4-BE49-F238E27FC236}">
                <a16:creationId xmlns:a16="http://schemas.microsoft.com/office/drawing/2014/main" id="{DB97B79A-E9F1-4848-98D6-CF8D9D13FAE5}"/>
              </a:ext>
            </a:extLst>
          </p:cNvPr>
          <p:cNvSpPr txBox="1"/>
          <p:nvPr userDrawn="1"/>
        </p:nvSpPr>
        <p:spPr>
          <a:xfrm>
            <a:off x="12557632" y="810678"/>
            <a:ext cx="868362" cy="553998"/>
          </a:xfrm>
          <a:prstGeom prst="rect">
            <a:avLst/>
          </a:prstGeom>
          <a:noFill/>
        </p:spPr>
        <p:txBody>
          <a:bodyPr wrap="square" rtlCol="0">
            <a:spAutoFit/>
          </a:bodyPr>
          <a:lstStyle/>
          <a:p>
            <a:pPr algn="ctr"/>
            <a:r>
              <a:rPr lang="es-ES" sz="1000"/>
              <a:t>TOC / Learning goals</a:t>
            </a:r>
          </a:p>
        </p:txBody>
      </p:sp>
      <p:sp>
        <p:nvSpPr>
          <p:cNvPr id="13" name="TextBox 12">
            <a:extLst>
              <a:ext uri="{FF2B5EF4-FFF2-40B4-BE49-F238E27FC236}">
                <a16:creationId xmlns:a16="http://schemas.microsoft.com/office/drawing/2014/main" id="{A38420D3-6308-4BCF-A3B3-1962B44D9923}"/>
              </a:ext>
            </a:extLst>
          </p:cNvPr>
          <p:cNvSpPr txBox="1"/>
          <p:nvPr userDrawn="1"/>
        </p:nvSpPr>
        <p:spPr>
          <a:xfrm>
            <a:off x="12557632" y="2278543"/>
            <a:ext cx="868362" cy="246221"/>
          </a:xfrm>
          <a:prstGeom prst="rect">
            <a:avLst/>
          </a:prstGeom>
          <a:noFill/>
        </p:spPr>
        <p:txBody>
          <a:bodyPr wrap="square" rtlCol="0">
            <a:spAutoFit/>
          </a:bodyPr>
          <a:lstStyle/>
          <a:p>
            <a:pPr algn="ctr"/>
            <a:r>
              <a:rPr lang="es-ES" sz="1000"/>
              <a:t>Concept </a:t>
            </a:r>
          </a:p>
        </p:txBody>
      </p:sp>
      <p:sp>
        <p:nvSpPr>
          <p:cNvPr id="14" name="TextBox 13">
            <a:extLst>
              <a:ext uri="{FF2B5EF4-FFF2-40B4-BE49-F238E27FC236}">
                <a16:creationId xmlns:a16="http://schemas.microsoft.com/office/drawing/2014/main" id="{3303F787-7276-4853-8127-252494DA38F0}"/>
              </a:ext>
            </a:extLst>
          </p:cNvPr>
          <p:cNvSpPr txBox="1"/>
          <p:nvPr userDrawn="1"/>
        </p:nvSpPr>
        <p:spPr>
          <a:xfrm>
            <a:off x="12458287" y="3429710"/>
            <a:ext cx="1067052" cy="246221"/>
          </a:xfrm>
          <a:prstGeom prst="rect">
            <a:avLst/>
          </a:prstGeom>
          <a:noFill/>
        </p:spPr>
        <p:txBody>
          <a:bodyPr wrap="square" rtlCol="0">
            <a:spAutoFit/>
          </a:bodyPr>
          <a:lstStyle/>
          <a:p>
            <a:pPr algn="ctr"/>
            <a:r>
              <a:rPr lang="es-ES" sz="1000"/>
              <a:t>Demonstration </a:t>
            </a:r>
          </a:p>
        </p:txBody>
      </p:sp>
      <p:sp>
        <p:nvSpPr>
          <p:cNvPr id="15" name="TextBox 14">
            <a:extLst>
              <a:ext uri="{FF2B5EF4-FFF2-40B4-BE49-F238E27FC236}">
                <a16:creationId xmlns:a16="http://schemas.microsoft.com/office/drawing/2014/main" id="{CF1A3737-17E0-478A-ABFD-7B08BCC67AD9}"/>
              </a:ext>
            </a:extLst>
          </p:cNvPr>
          <p:cNvSpPr txBox="1"/>
          <p:nvPr userDrawn="1"/>
        </p:nvSpPr>
        <p:spPr>
          <a:xfrm>
            <a:off x="12557632" y="4580877"/>
            <a:ext cx="868362" cy="246221"/>
          </a:xfrm>
          <a:prstGeom prst="rect">
            <a:avLst/>
          </a:prstGeom>
          <a:noFill/>
        </p:spPr>
        <p:txBody>
          <a:bodyPr wrap="square" rtlCol="0">
            <a:spAutoFit/>
          </a:bodyPr>
          <a:lstStyle/>
          <a:p>
            <a:pPr algn="ctr"/>
            <a:r>
              <a:rPr lang="es-ES" sz="1000"/>
              <a:t>Use case </a:t>
            </a:r>
          </a:p>
        </p:txBody>
      </p:sp>
      <p:sp>
        <p:nvSpPr>
          <p:cNvPr id="16" name="TextBox 15">
            <a:extLst>
              <a:ext uri="{FF2B5EF4-FFF2-40B4-BE49-F238E27FC236}">
                <a16:creationId xmlns:a16="http://schemas.microsoft.com/office/drawing/2014/main" id="{4B19B469-2297-4ED1-90BA-D80BCD4C6A53}"/>
              </a:ext>
            </a:extLst>
          </p:cNvPr>
          <p:cNvSpPr txBox="1"/>
          <p:nvPr userDrawn="1"/>
        </p:nvSpPr>
        <p:spPr>
          <a:xfrm>
            <a:off x="-1730388" y="5205558"/>
            <a:ext cx="1463440" cy="646331"/>
          </a:xfrm>
          <a:prstGeom prst="rect">
            <a:avLst/>
          </a:prstGeom>
          <a:noFill/>
        </p:spPr>
        <p:txBody>
          <a:bodyPr wrap="square" rtlCol="0">
            <a:spAutoFit/>
          </a:bodyPr>
          <a:lstStyle/>
          <a:p>
            <a:r>
              <a:rPr lang="es-ES" sz="1200" b="1"/>
              <a:t>Transitions:</a:t>
            </a:r>
          </a:p>
          <a:p>
            <a:pPr marL="171450" indent="-171450">
              <a:buFont typeface="Arial" panose="020B0604020202020204" pitchFamily="34" charset="0"/>
              <a:buChar char="•"/>
            </a:pPr>
            <a:r>
              <a:rPr lang="es-ES" sz="1200" b="0"/>
              <a:t>Fade 0.25</a:t>
            </a:r>
          </a:p>
          <a:p>
            <a:pPr marL="171450" indent="-171450">
              <a:buFont typeface="Arial" panose="020B0604020202020204" pitchFamily="34" charset="0"/>
              <a:buChar char="•"/>
            </a:pPr>
            <a:r>
              <a:rPr lang="es-ES" sz="1200" b="0"/>
              <a:t>Morph 0.50 </a:t>
            </a:r>
          </a:p>
        </p:txBody>
      </p:sp>
      <p:sp>
        <p:nvSpPr>
          <p:cNvPr id="17" name="TextBox 16">
            <a:extLst>
              <a:ext uri="{FF2B5EF4-FFF2-40B4-BE49-F238E27FC236}">
                <a16:creationId xmlns:a16="http://schemas.microsoft.com/office/drawing/2014/main" id="{E12CE32C-F77D-4BFB-8062-E2BBF300B7C9}"/>
              </a:ext>
            </a:extLst>
          </p:cNvPr>
          <p:cNvSpPr txBox="1"/>
          <p:nvPr userDrawn="1"/>
        </p:nvSpPr>
        <p:spPr>
          <a:xfrm>
            <a:off x="-1755161" y="3773385"/>
            <a:ext cx="1488213" cy="1384995"/>
          </a:xfrm>
          <a:prstGeom prst="rect">
            <a:avLst/>
          </a:prstGeom>
          <a:noFill/>
        </p:spPr>
        <p:txBody>
          <a:bodyPr wrap="square" rtlCol="0">
            <a:spAutoFit/>
          </a:bodyPr>
          <a:lstStyle/>
          <a:p>
            <a:r>
              <a:rPr lang="es-ES" sz="1200" b="1"/>
              <a:t>Animations:</a:t>
            </a:r>
          </a:p>
          <a:p>
            <a:pPr marL="171450" indent="-171450">
              <a:buFont typeface="Arial" panose="020B0604020202020204" pitchFamily="34" charset="0"/>
              <a:buChar char="•"/>
            </a:pPr>
            <a:r>
              <a:rPr lang="es-ES" sz="1200" b="0"/>
              <a:t>Fade /out 0.25</a:t>
            </a:r>
          </a:p>
          <a:p>
            <a:pPr marL="171450" indent="-171450">
              <a:buFont typeface="Arial" panose="020B0604020202020204" pitchFamily="34" charset="0"/>
              <a:buChar char="•"/>
            </a:pPr>
            <a:r>
              <a:rPr lang="es-ES" sz="1200" b="0"/>
              <a:t>Zoom /out 0.25</a:t>
            </a:r>
          </a:p>
          <a:p>
            <a:pPr marL="171450" indent="-171450">
              <a:buFont typeface="Arial" panose="020B0604020202020204" pitchFamily="34" charset="0"/>
              <a:buChar char="•"/>
            </a:pPr>
            <a:r>
              <a:rPr lang="es-ES" sz="1200" b="0"/>
              <a:t>Fly in /out 0.50 – Bounce 0.20</a:t>
            </a:r>
          </a:p>
          <a:p>
            <a:pPr marL="171450" indent="-171450">
              <a:buFont typeface="Arial" panose="020B0604020202020204" pitchFamily="34" charset="0"/>
              <a:buChar char="•"/>
            </a:pPr>
            <a:r>
              <a:rPr lang="es-ES" sz="1200" b="0"/>
              <a:t>Peek /out 0.25</a:t>
            </a:r>
          </a:p>
          <a:p>
            <a:pPr marL="171450" indent="-171450">
              <a:buFont typeface="Arial" panose="020B0604020202020204" pitchFamily="34" charset="0"/>
              <a:buChar char="•"/>
            </a:pPr>
            <a:r>
              <a:rPr lang="es-ES" sz="1200" b="0"/>
              <a:t>Wipe /out 0.25</a:t>
            </a:r>
          </a:p>
        </p:txBody>
      </p:sp>
      <p:sp>
        <p:nvSpPr>
          <p:cNvPr id="19" name="TextBox 18">
            <a:extLst>
              <a:ext uri="{FF2B5EF4-FFF2-40B4-BE49-F238E27FC236}">
                <a16:creationId xmlns:a16="http://schemas.microsoft.com/office/drawing/2014/main" id="{593E29E9-E44F-4186-B1B8-5B1341C909F9}"/>
              </a:ext>
            </a:extLst>
          </p:cNvPr>
          <p:cNvSpPr txBox="1"/>
          <p:nvPr userDrawn="1"/>
        </p:nvSpPr>
        <p:spPr>
          <a:xfrm>
            <a:off x="12557632" y="5707468"/>
            <a:ext cx="868362" cy="246221"/>
          </a:xfrm>
          <a:prstGeom prst="rect">
            <a:avLst/>
          </a:prstGeom>
          <a:noFill/>
        </p:spPr>
        <p:txBody>
          <a:bodyPr wrap="square" rtlCol="0">
            <a:spAutoFit/>
          </a:bodyPr>
          <a:lstStyle/>
          <a:p>
            <a:pPr algn="ctr"/>
            <a:r>
              <a:rPr lang="es-ES" sz="1000"/>
              <a:t>Summary</a:t>
            </a:r>
          </a:p>
        </p:txBody>
      </p:sp>
      <p:sp>
        <p:nvSpPr>
          <p:cNvPr id="20" name="TextBox 19">
            <a:extLst>
              <a:ext uri="{FF2B5EF4-FFF2-40B4-BE49-F238E27FC236}">
                <a16:creationId xmlns:a16="http://schemas.microsoft.com/office/drawing/2014/main" id="{5D2BBBBE-43E1-4048-83F2-FF0E97583F51}"/>
              </a:ext>
            </a:extLst>
          </p:cNvPr>
          <p:cNvSpPr txBox="1"/>
          <p:nvPr userDrawn="1"/>
        </p:nvSpPr>
        <p:spPr>
          <a:xfrm>
            <a:off x="13587541" y="6880189"/>
            <a:ext cx="868362" cy="246221"/>
          </a:xfrm>
          <a:prstGeom prst="rect">
            <a:avLst/>
          </a:prstGeom>
          <a:noFill/>
        </p:spPr>
        <p:txBody>
          <a:bodyPr wrap="square" rtlCol="0">
            <a:spAutoFit/>
          </a:bodyPr>
          <a:lstStyle/>
          <a:p>
            <a:pPr algn="ctr"/>
            <a:r>
              <a:rPr lang="es-ES" sz="1000"/>
              <a:t>Question</a:t>
            </a:r>
          </a:p>
        </p:txBody>
      </p:sp>
      <p:grpSp>
        <p:nvGrpSpPr>
          <p:cNvPr id="21" name="Group 20">
            <a:extLst>
              <a:ext uri="{FF2B5EF4-FFF2-40B4-BE49-F238E27FC236}">
                <a16:creationId xmlns:a16="http://schemas.microsoft.com/office/drawing/2014/main" id="{1D6DE898-8CB0-4E91-B5A4-63C3873B8139}"/>
              </a:ext>
            </a:extLst>
          </p:cNvPr>
          <p:cNvGrpSpPr/>
          <p:nvPr userDrawn="1"/>
        </p:nvGrpSpPr>
        <p:grpSpPr>
          <a:xfrm>
            <a:off x="12589477" y="6057470"/>
            <a:ext cx="804672" cy="804672"/>
            <a:chOff x="10901033" y="516564"/>
            <a:chExt cx="804672" cy="804672"/>
          </a:xfrm>
        </p:grpSpPr>
        <p:sp>
          <p:nvSpPr>
            <p:cNvPr id="22" name="Oval 21">
              <a:extLst>
                <a:ext uri="{FF2B5EF4-FFF2-40B4-BE49-F238E27FC236}">
                  <a16:creationId xmlns:a16="http://schemas.microsoft.com/office/drawing/2014/main" id="{A80C74D7-987A-4873-A3C3-D946F27F995F}"/>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aphic 22" descr="Question Mark with solid fill">
              <a:extLst>
                <a:ext uri="{FF2B5EF4-FFF2-40B4-BE49-F238E27FC236}">
                  <a16:creationId xmlns:a16="http://schemas.microsoft.com/office/drawing/2014/main" id="{A776F404-3713-444D-9474-6DC53C022B30}"/>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17470" y="633001"/>
              <a:ext cx="571799" cy="571799"/>
            </a:xfrm>
            <a:prstGeom prst="rect">
              <a:avLst/>
            </a:prstGeom>
          </p:spPr>
        </p:pic>
      </p:grpSp>
      <p:grpSp>
        <p:nvGrpSpPr>
          <p:cNvPr id="24" name="Group 23">
            <a:extLst>
              <a:ext uri="{FF2B5EF4-FFF2-40B4-BE49-F238E27FC236}">
                <a16:creationId xmlns:a16="http://schemas.microsoft.com/office/drawing/2014/main" id="{1BA597F3-4648-4198-91BB-8C59536266BA}"/>
              </a:ext>
            </a:extLst>
          </p:cNvPr>
          <p:cNvGrpSpPr/>
          <p:nvPr userDrawn="1"/>
        </p:nvGrpSpPr>
        <p:grpSpPr>
          <a:xfrm>
            <a:off x="12589477" y="4916419"/>
            <a:ext cx="804672" cy="804672"/>
            <a:chOff x="10901033" y="516564"/>
            <a:chExt cx="804672" cy="804672"/>
          </a:xfrm>
        </p:grpSpPr>
        <p:sp>
          <p:nvSpPr>
            <p:cNvPr id="25" name="Oval 24">
              <a:extLst>
                <a:ext uri="{FF2B5EF4-FFF2-40B4-BE49-F238E27FC236}">
                  <a16:creationId xmlns:a16="http://schemas.microsoft.com/office/drawing/2014/main" id="{F62AEC0B-B003-420C-838E-204724373CC6}"/>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aphic 25" descr="Clipboard Checked with solid fill">
              <a:extLst>
                <a:ext uri="{FF2B5EF4-FFF2-40B4-BE49-F238E27FC236}">
                  <a16:creationId xmlns:a16="http://schemas.microsoft.com/office/drawing/2014/main" id="{EFA6570C-BEDB-4345-9339-35CBDD424A4D}"/>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79083" y="594614"/>
              <a:ext cx="648573" cy="648573"/>
            </a:xfrm>
            <a:prstGeom prst="rect">
              <a:avLst/>
            </a:prstGeom>
          </p:spPr>
        </p:pic>
      </p:grpSp>
      <p:grpSp>
        <p:nvGrpSpPr>
          <p:cNvPr id="27" name="Group 26">
            <a:extLst>
              <a:ext uri="{FF2B5EF4-FFF2-40B4-BE49-F238E27FC236}">
                <a16:creationId xmlns:a16="http://schemas.microsoft.com/office/drawing/2014/main" id="{A12584DF-DF18-4684-AD0D-14F32E3A12E4}"/>
              </a:ext>
            </a:extLst>
          </p:cNvPr>
          <p:cNvGrpSpPr/>
          <p:nvPr userDrawn="1"/>
        </p:nvGrpSpPr>
        <p:grpSpPr>
          <a:xfrm>
            <a:off x="12589477" y="2610793"/>
            <a:ext cx="804672" cy="804672"/>
            <a:chOff x="10901033" y="516564"/>
            <a:chExt cx="804672" cy="804672"/>
          </a:xfrm>
        </p:grpSpPr>
        <p:sp>
          <p:nvSpPr>
            <p:cNvPr id="28" name="Oval 27">
              <a:extLst>
                <a:ext uri="{FF2B5EF4-FFF2-40B4-BE49-F238E27FC236}">
                  <a16:creationId xmlns:a16="http://schemas.microsoft.com/office/drawing/2014/main" id="{FDF7CCCB-2334-4143-8A9E-A1BAE909D802}"/>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aphic 28" descr="Laptop with solid fill">
              <a:extLst>
                <a:ext uri="{FF2B5EF4-FFF2-40B4-BE49-F238E27FC236}">
                  <a16:creationId xmlns:a16="http://schemas.microsoft.com/office/drawing/2014/main" id="{F1FE4BFF-2977-43C5-90A8-7DB1AA6D43FF}"/>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984532" y="595563"/>
              <a:ext cx="637674" cy="637674"/>
            </a:xfrm>
            <a:prstGeom prst="rect">
              <a:avLst/>
            </a:prstGeom>
          </p:spPr>
        </p:pic>
      </p:grpSp>
      <p:grpSp>
        <p:nvGrpSpPr>
          <p:cNvPr id="30" name="Group 29">
            <a:extLst>
              <a:ext uri="{FF2B5EF4-FFF2-40B4-BE49-F238E27FC236}">
                <a16:creationId xmlns:a16="http://schemas.microsoft.com/office/drawing/2014/main" id="{F4F1C219-6D4F-4CA7-AFCE-81F28D74907A}"/>
              </a:ext>
            </a:extLst>
          </p:cNvPr>
          <p:cNvGrpSpPr/>
          <p:nvPr userDrawn="1"/>
        </p:nvGrpSpPr>
        <p:grpSpPr>
          <a:xfrm>
            <a:off x="12589477" y="3807999"/>
            <a:ext cx="804672" cy="804672"/>
            <a:chOff x="10901033" y="516564"/>
            <a:chExt cx="804672" cy="804672"/>
          </a:xfrm>
        </p:grpSpPr>
        <p:sp>
          <p:nvSpPr>
            <p:cNvPr id="31" name="Oval 30">
              <a:extLst>
                <a:ext uri="{FF2B5EF4-FFF2-40B4-BE49-F238E27FC236}">
                  <a16:creationId xmlns:a16="http://schemas.microsoft.com/office/drawing/2014/main" id="{4E1FEE0B-0719-4D0D-BAD8-AE815F9666D5}"/>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2" name="Group 31">
              <a:extLst>
                <a:ext uri="{FF2B5EF4-FFF2-40B4-BE49-F238E27FC236}">
                  <a16:creationId xmlns:a16="http://schemas.microsoft.com/office/drawing/2014/main" id="{224FF251-5A1C-4FC8-A1F5-A3D9EB0A2C3D}"/>
                </a:ext>
              </a:extLst>
            </p:cNvPr>
            <p:cNvGrpSpPr/>
            <p:nvPr userDrawn="1"/>
          </p:nvGrpSpPr>
          <p:grpSpPr>
            <a:xfrm>
              <a:off x="10992291" y="581245"/>
              <a:ext cx="666309" cy="666309"/>
              <a:chOff x="13003652" y="1939091"/>
              <a:chExt cx="914400" cy="914400"/>
            </a:xfrm>
          </p:grpSpPr>
          <p:pic>
            <p:nvPicPr>
              <p:cNvPr id="33" name="Graphic 32" descr="Magnifying glass with solid fill">
                <a:extLst>
                  <a:ext uri="{FF2B5EF4-FFF2-40B4-BE49-F238E27FC236}">
                    <a16:creationId xmlns:a16="http://schemas.microsoft.com/office/drawing/2014/main" id="{8068123A-7547-4F5E-83F0-15FC4F297D6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652" y="1939091"/>
                <a:ext cx="914400" cy="914400"/>
              </a:xfrm>
              <a:prstGeom prst="rect">
                <a:avLst/>
              </a:prstGeom>
            </p:spPr>
          </p:pic>
          <p:sp>
            <p:nvSpPr>
              <p:cNvPr id="34" name="Graphic 32" descr="Heartbeat outline">
                <a:extLst>
                  <a:ext uri="{FF2B5EF4-FFF2-40B4-BE49-F238E27FC236}">
                    <a16:creationId xmlns:a16="http://schemas.microsoft.com/office/drawing/2014/main" id="{53EAD60C-BCC3-451B-8F49-C37677D1F9FC}"/>
                  </a:ext>
                </a:extLst>
              </p:cNvPr>
              <p:cNvSpPr/>
              <p:nvPr/>
            </p:nvSpPr>
            <p:spPr>
              <a:xfrm>
                <a:off x="13111937" y="2140094"/>
                <a:ext cx="507811" cy="292293"/>
              </a:xfrm>
              <a:custGeom>
                <a:avLst/>
                <a:gdLst>
                  <a:gd name="connsiteX0" fmla="*/ 542495 w 1231929"/>
                  <a:gd name="connsiteY0" fmla="*/ 496638 h 496637"/>
                  <a:gd name="connsiteX1" fmla="*/ 541217 w 1231929"/>
                  <a:gd name="connsiteY1" fmla="*/ 496638 h 496637"/>
                  <a:gd name="connsiteX2" fmla="*/ 527358 w 1231929"/>
                  <a:gd name="connsiteY2" fmla="*/ 488477 h 496637"/>
                  <a:gd name="connsiteX3" fmla="*/ 394402 w 1231929"/>
                  <a:gd name="connsiteY3" fmla="*/ 49592 h 496637"/>
                  <a:gd name="connsiteX4" fmla="*/ 394110 w 1231929"/>
                  <a:gd name="connsiteY4" fmla="*/ 49592 h 496637"/>
                  <a:gd name="connsiteX5" fmla="*/ 289688 w 1231929"/>
                  <a:gd name="connsiteY5" fmla="*/ 251631 h 496637"/>
                  <a:gd name="connsiteX6" fmla="*/ 275105 w 1231929"/>
                  <a:gd name="connsiteY6" fmla="*/ 258527 h 496637"/>
                  <a:gd name="connsiteX7" fmla="*/ 0 w 1231929"/>
                  <a:gd name="connsiteY7" fmla="*/ 258527 h 496637"/>
                  <a:gd name="connsiteX8" fmla="*/ 0 w 1231929"/>
                  <a:gd name="connsiteY8" fmla="*/ 238124 h 496637"/>
                  <a:gd name="connsiteX9" fmla="*/ 264095 w 1231929"/>
                  <a:gd name="connsiteY9" fmla="*/ 238124 h 496637"/>
                  <a:gd name="connsiteX10" fmla="*/ 383592 w 1231929"/>
                  <a:gd name="connsiteY10" fmla="*/ 6909 h 496637"/>
                  <a:gd name="connsiteX11" fmla="*/ 403140 w 1231929"/>
                  <a:gd name="connsiteY11" fmla="*/ 550 h 496637"/>
                  <a:gd name="connsiteX12" fmla="*/ 413266 w 1231929"/>
                  <a:gd name="connsiteY12" fmla="*/ 8205 h 496637"/>
                  <a:gd name="connsiteX13" fmla="*/ 546992 w 1231929"/>
                  <a:gd name="connsiteY13" fmla="*/ 449477 h 496637"/>
                  <a:gd name="connsiteX14" fmla="*/ 547285 w 1231929"/>
                  <a:gd name="connsiteY14" fmla="*/ 449477 h 496637"/>
                  <a:gd name="connsiteX15" fmla="*/ 741822 w 1231929"/>
                  <a:gd name="connsiteY15" fmla="*/ 111688 h 496637"/>
                  <a:gd name="connsiteX16" fmla="*/ 756867 w 1231929"/>
                  <a:gd name="connsiteY16" fmla="*/ 105139 h 496637"/>
                  <a:gd name="connsiteX17" fmla="*/ 771018 w 1231929"/>
                  <a:gd name="connsiteY17" fmla="*/ 112524 h 496637"/>
                  <a:gd name="connsiteX18" fmla="*/ 867555 w 1231929"/>
                  <a:gd name="connsiteY18" fmla="*/ 336211 h 496637"/>
                  <a:gd name="connsiteX19" fmla="*/ 867817 w 1231929"/>
                  <a:gd name="connsiteY19" fmla="*/ 336211 h 496637"/>
                  <a:gd name="connsiteX20" fmla="*/ 1002190 w 1231929"/>
                  <a:gd name="connsiteY20" fmla="*/ 241338 h 496637"/>
                  <a:gd name="connsiteX21" fmla="*/ 1013431 w 1231929"/>
                  <a:gd name="connsiteY21" fmla="*/ 238114 h 496637"/>
                  <a:gd name="connsiteX22" fmla="*/ 1231929 w 1231929"/>
                  <a:gd name="connsiteY22" fmla="*/ 238114 h 496637"/>
                  <a:gd name="connsiteX23" fmla="*/ 1231929 w 1231929"/>
                  <a:gd name="connsiteY23" fmla="*/ 258517 h 496637"/>
                  <a:gd name="connsiteX24" fmla="*/ 1020084 w 1231929"/>
                  <a:gd name="connsiteY24" fmla="*/ 258517 h 496637"/>
                  <a:gd name="connsiteX25" fmla="*/ 871590 w 1231929"/>
                  <a:gd name="connsiteY25" fmla="*/ 363448 h 496637"/>
                  <a:gd name="connsiteX26" fmla="*/ 849825 w 1231929"/>
                  <a:gd name="connsiteY26" fmla="*/ 363930 h 496637"/>
                  <a:gd name="connsiteX27" fmla="*/ 845535 w 1231929"/>
                  <a:gd name="connsiteY27" fmla="*/ 359276 h 496637"/>
                  <a:gd name="connsiteX28" fmla="*/ 754249 w 1231929"/>
                  <a:gd name="connsiteY28" fmla="*/ 147882 h 496637"/>
                  <a:gd name="connsiteX29" fmla="*/ 753956 w 1231929"/>
                  <a:gd name="connsiteY29" fmla="*/ 147882 h 496637"/>
                  <a:gd name="connsiteX30" fmla="*/ 556878 w 1231929"/>
                  <a:gd name="connsiteY30" fmla="*/ 490078 h 496637"/>
                  <a:gd name="connsiteX31" fmla="*/ 542495 w 1231929"/>
                  <a:gd name="connsiteY31" fmla="*/ 496638 h 49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1929" h="496637">
                    <a:moveTo>
                      <a:pt x="542495" y="496638"/>
                    </a:moveTo>
                    <a:cubicBezTo>
                      <a:pt x="542064" y="496638"/>
                      <a:pt x="541648" y="496638"/>
                      <a:pt x="541217" y="496638"/>
                    </a:cubicBezTo>
                    <a:cubicBezTo>
                      <a:pt x="534366" y="496272"/>
                      <a:pt x="528710" y="492942"/>
                      <a:pt x="527358" y="488477"/>
                    </a:cubicBezTo>
                    <a:lnTo>
                      <a:pt x="394402" y="49592"/>
                    </a:lnTo>
                    <a:cubicBezTo>
                      <a:pt x="394402" y="49388"/>
                      <a:pt x="394202" y="49378"/>
                      <a:pt x="394110" y="49592"/>
                    </a:cubicBezTo>
                    <a:lnTo>
                      <a:pt x="289688" y="251631"/>
                    </a:lnTo>
                    <a:cubicBezTo>
                      <a:pt x="287554" y="255759"/>
                      <a:pt x="281693" y="258531"/>
                      <a:pt x="275105" y="258527"/>
                    </a:cubicBezTo>
                    <a:lnTo>
                      <a:pt x="0" y="258527"/>
                    </a:lnTo>
                    <a:lnTo>
                      <a:pt x="0" y="238124"/>
                    </a:lnTo>
                    <a:lnTo>
                      <a:pt x="264095" y="238124"/>
                    </a:lnTo>
                    <a:lnTo>
                      <a:pt x="383592" y="6909"/>
                    </a:lnTo>
                    <a:cubicBezTo>
                      <a:pt x="386339" y="1577"/>
                      <a:pt x="395090" y="-1270"/>
                      <a:pt x="403140" y="550"/>
                    </a:cubicBezTo>
                    <a:cubicBezTo>
                      <a:pt x="408332" y="1724"/>
                      <a:pt x="412191" y="4640"/>
                      <a:pt x="413266" y="8205"/>
                    </a:cubicBezTo>
                    <a:lnTo>
                      <a:pt x="546992" y="449477"/>
                    </a:lnTo>
                    <a:cubicBezTo>
                      <a:pt x="546992" y="449660"/>
                      <a:pt x="547177" y="449671"/>
                      <a:pt x="547285" y="449477"/>
                    </a:cubicBezTo>
                    <a:lnTo>
                      <a:pt x="741822" y="111688"/>
                    </a:lnTo>
                    <a:cubicBezTo>
                      <a:pt x="744090" y="107537"/>
                      <a:pt x="750214" y="104870"/>
                      <a:pt x="756867" y="105139"/>
                    </a:cubicBezTo>
                    <a:cubicBezTo>
                      <a:pt x="763493" y="105325"/>
                      <a:pt x="769194" y="108301"/>
                      <a:pt x="771018" y="112524"/>
                    </a:cubicBezTo>
                    <a:lnTo>
                      <a:pt x="867555" y="336211"/>
                    </a:lnTo>
                    <a:cubicBezTo>
                      <a:pt x="867555" y="336302"/>
                      <a:pt x="867709" y="336323"/>
                      <a:pt x="867817" y="336211"/>
                    </a:cubicBezTo>
                    <a:lnTo>
                      <a:pt x="1002190" y="241338"/>
                    </a:lnTo>
                    <a:cubicBezTo>
                      <a:pt x="1005103" y="239280"/>
                      <a:pt x="1009172" y="238113"/>
                      <a:pt x="1013431" y="238114"/>
                    </a:cubicBezTo>
                    <a:lnTo>
                      <a:pt x="1231929" y="238114"/>
                    </a:lnTo>
                    <a:lnTo>
                      <a:pt x="1231929" y="258517"/>
                    </a:lnTo>
                    <a:lnTo>
                      <a:pt x="1020084" y="258517"/>
                    </a:lnTo>
                    <a:lnTo>
                      <a:pt x="871590" y="363448"/>
                    </a:lnTo>
                    <a:cubicBezTo>
                      <a:pt x="865780" y="367563"/>
                      <a:pt x="856035" y="367779"/>
                      <a:pt x="849825" y="363930"/>
                    </a:cubicBezTo>
                    <a:cubicBezTo>
                      <a:pt x="847783" y="362665"/>
                      <a:pt x="846300" y="361056"/>
                      <a:pt x="845535" y="359276"/>
                    </a:cubicBezTo>
                    <a:lnTo>
                      <a:pt x="754249" y="147882"/>
                    </a:lnTo>
                    <a:cubicBezTo>
                      <a:pt x="754249" y="147719"/>
                      <a:pt x="754048" y="147709"/>
                      <a:pt x="753956" y="147882"/>
                    </a:cubicBezTo>
                    <a:lnTo>
                      <a:pt x="556878" y="490078"/>
                    </a:lnTo>
                    <a:cubicBezTo>
                      <a:pt x="554599" y="494028"/>
                      <a:pt x="548878" y="496638"/>
                      <a:pt x="542495" y="496638"/>
                    </a:cubicBezTo>
                    <a:close/>
                  </a:path>
                </a:pathLst>
              </a:custGeom>
              <a:solidFill>
                <a:schemeClr val="bg1"/>
              </a:solidFill>
              <a:ln w="15381" cap="flat">
                <a:solidFill>
                  <a:schemeClr val="bg1"/>
                </a:solidFill>
                <a:prstDash val="solid"/>
                <a:miter/>
              </a:ln>
            </p:spPr>
            <p:txBody>
              <a:bodyPr rtlCol="0" anchor="ctr"/>
              <a:lstStyle/>
              <a:p>
                <a:endParaRPr lang="es-ES"/>
              </a:p>
            </p:txBody>
          </p:sp>
        </p:grpSp>
      </p:grpSp>
      <p:grpSp>
        <p:nvGrpSpPr>
          <p:cNvPr id="35" name="Group 34">
            <a:extLst>
              <a:ext uri="{FF2B5EF4-FFF2-40B4-BE49-F238E27FC236}">
                <a16:creationId xmlns:a16="http://schemas.microsoft.com/office/drawing/2014/main" id="{B760A695-F256-4D68-A736-52A91BA07F1A}"/>
              </a:ext>
            </a:extLst>
          </p:cNvPr>
          <p:cNvGrpSpPr/>
          <p:nvPr userDrawn="1"/>
        </p:nvGrpSpPr>
        <p:grpSpPr>
          <a:xfrm>
            <a:off x="12589477" y="-45783"/>
            <a:ext cx="804672" cy="804672"/>
            <a:chOff x="10901033" y="516564"/>
            <a:chExt cx="804672" cy="804672"/>
          </a:xfrm>
        </p:grpSpPr>
        <p:sp>
          <p:nvSpPr>
            <p:cNvPr id="36" name="Oval 35">
              <a:extLst>
                <a:ext uri="{FF2B5EF4-FFF2-40B4-BE49-F238E27FC236}">
                  <a16:creationId xmlns:a16="http://schemas.microsoft.com/office/drawing/2014/main" id="{E7019F22-1271-4E26-B1D2-00E9BCFDC62D}"/>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Graphic 36" descr="Bullseye with solid fill">
              <a:extLst>
                <a:ext uri="{FF2B5EF4-FFF2-40B4-BE49-F238E27FC236}">
                  <a16:creationId xmlns:a16="http://schemas.microsoft.com/office/drawing/2014/main" id="{BC090698-0C9A-4518-8392-959575C83D1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994582" y="605613"/>
              <a:ext cx="617573" cy="617573"/>
            </a:xfrm>
            <a:prstGeom prst="rect">
              <a:avLst/>
            </a:prstGeom>
          </p:spPr>
        </p:pic>
      </p:grpSp>
      <p:grpSp>
        <p:nvGrpSpPr>
          <p:cNvPr id="38" name="Group 37">
            <a:extLst>
              <a:ext uri="{FF2B5EF4-FFF2-40B4-BE49-F238E27FC236}">
                <a16:creationId xmlns:a16="http://schemas.microsoft.com/office/drawing/2014/main" id="{9F3438EE-E5AB-43EC-9B09-C74C4B9708F3}"/>
              </a:ext>
            </a:extLst>
          </p:cNvPr>
          <p:cNvGrpSpPr/>
          <p:nvPr userDrawn="1"/>
        </p:nvGrpSpPr>
        <p:grpSpPr>
          <a:xfrm>
            <a:off x="12589477" y="1459626"/>
            <a:ext cx="804672" cy="804672"/>
            <a:chOff x="10901033" y="516564"/>
            <a:chExt cx="804672" cy="804672"/>
          </a:xfrm>
        </p:grpSpPr>
        <p:sp>
          <p:nvSpPr>
            <p:cNvPr id="39" name="Oval 38">
              <a:extLst>
                <a:ext uri="{FF2B5EF4-FFF2-40B4-BE49-F238E27FC236}">
                  <a16:creationId xmlns:a16="http://schemas.microsoft.com/office/drawing/2014/main" id="{F8F52024-676B-49F6-B09A-485313365837}"/>
                </a:ext>
              </a:extLst>
            </p:cNvPr>
            <p:cNvSpPr/>
            <p:nvPr userDrawn="1"/>
          </p:nvSpPr>
          <p:spPr>
            <a:xfrm>
              <a:off x="10901033" y="516564"/>
              <a:ext cx="804672" cy="8046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0" name="Group 39">
              <a:extLst>
                <a:ext uri="{FF2B5EF4-FFF2-40B4-BE49-F238E27FC236}">
                  <a16:creationId xmlns:a16="http://schemas.microsoft.com/office/drawing/2014/main" id="{32594001-FCF0-4BD8-9A44-779DE021D956}"/>
                </a:ext>
              </a:extLst>
            </p:cNvPr>
            <p:cNvGrpSpPr>
              <a:grpSpLocks noChangeAspect="1"/>
            </p:cNvGrpSpPr>
            <p:nvPr userDrawn="1"/>
          </p:nvGrpSpPr>
          <p:grpSpPr>
            <a:xfrm>
              <a:off x="11097629" y="625062"/>
              <a:ext cx="411480" cy="587677"/>
              <a:chOff x="7502176" y="2510940"/>
              <a:chExt cx="463328" cy="661726"/>
            </a:xfrm>
            <a:solidFill>
              <a:schemeClr val="bg1"/>
            </a:solidFill>
          </p:grpSpPr>
          <p:sp>
            <p:nvSpPr>
              <p:cNvPr id="41" name="Freeform: Shape 40">
                <a:extLst>
                  <a:ext uri="{FF2B5EF4-FFF2-40B4-BE49-F238E27FC236}">
                    <a16:creationId xmlns:a16="http://schemas.microsoft.com/office/drawing/2014/main" id="{44FE4F16-59AA-4997-9198-726FC13A4FCB}"/>
                  </a:ext>
                </a:extLst>
              </p:cNvPr>
              <p:cNvSpPr/>
              <p:nvPr/>
            </p:nvSpPr>
            <p:spPr>
              <a:xfrm>
                <a:off x="7629126" y="3028663"/>
                <a:ext cx="209891" cy="53468"/>
              </a:xfrm>
              <a:custGeom>
                <a:avLst/>
                <a:gdLst>
                  <a:gd name="connsiteX0" fmla="*/ 184685 w 209891"/>
                  <a:gd name="connsiteY0" fmla="*/ 0 h 53468"/>
                  <a:gd name="connsiteX1" fmla="*/ 25207 w 209891"/>
                  <a:gd name="connsiteY1" fmla="*/ 0 h 53468"/>
                  <a:gd name="connsiteX2" fmla="*/ 47 w 209891"/>
                  <a:gd name="connsiteY2" fmla="*/ 28308 h 53468"/>
                  <a:gd name="connsiteX3" fmla="*/ 25207 w 209891"/>
                  <a:gd name="connsiteY3" fmla="*/ 53468 h 53468"/>
                  <a:gd name="connsiteX4" fmla="*/ 184685 w 209891"/>
                  <a:gd name="connsiteY4" fmla="*/ 53468 h 53468"/>
                  <a:gd name="connsiteX5" fmla="*/ 209844 w 209891"/>
                  <a:gd name="connsiteY5" fmla="*/ 25160 h 53468"/>
                  <a:gd name="connsiteX6" fmla="*/ 184685 w 209891"/>
                  <a:gd name="connsiteY6" fmla="*/ 0 h 5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891" h="53468">
                    <a:moveTo>
                      <a:pt x="184685" y="0"/>
                    </a:moveTo>
                    <a:lnTo>
                      <a:pt x="25207" y="0"/>
                    </a:lnTo>
                    <a:cubicBezTo>
                      <a:pt x="10442" y="870"/>
                      <a:pt x="-822" y="13544"/>
                      <a:pt x="47" y="28308"/>
                    </a:cubicBezTo>
                    <a:cubicBezTo>
                      <a:pt x="846" y="41860"/>
                      <a:pt x="11656" y="52670"/>
                      <a:pt x="25207" y="53468"/>
                    </a:cubicBezTo>
                    <a:lnTo>
                      <a:pt x="184685" y="53468"/>
                    </a:lnTo>
                    <a:cubicBezTo>
                      <a:pt x="199449" y="52598"/>
                      <a:pt x="210713" y="39924"/>
                      <a:pt x="209844" y="25160"/>
                    </a:cubicBezTo>
                    <a:cubicBezTo>
                      <a:pt x="209045" y="11608"/>
                      <a:pt x="198235" y="798"/>
                      <a:pt x="184685" y="0"/>
                    </a:cubicBezTo>
                    <a:close/>
                  </a:path>
                </a:pathLst>
              </a:custGeom>
              <a:grpFill/>
              <a:ln w="9227" cap="flat">
                <a:noFill/>
                <a:prstDash val="solid"/>
                <a:miter/>
              </a:ln>
            </p:spPr>
            <p:txBody>
              <a:bodyPr rtlCol="0" anchor="ctr"/>
              <a:lstStyle/>
              <a:p>
                <a:endParaRPr lang="es-ES"/>
              </a:p>
            </p:txBody>
          </p:sp>
          <p:sp>
            <p:nvSpPr>
              <p:cNvPr id="42" name="Freeform: Shape 41">
                <a:extLst>
                  <a:ext uri="{FF2B5EF4-FFF2-40B4-BE49-F238E27FC236}">
                    <a16:creationId xmlns:a16="http://schemas.microsoft.com/office/drawing/2014/main" id="{7E149D13-9287-4352-93FA-36502DF37A41}"/>
                  </a:ext>
                </a:extLst>
              </p:cNvPr>
              <p:cNvSpPr/>
              <p:nvPr/>
            </p:nvSpPr>
            <p:spPr>
              <a:xfrm>
                <a:off x="7676202" y="3119198"/>
                <a:ext cx="115739" cy="53468"/>
              </a:xfrm>
              <a:custGeom>
                <a:avLst/>
                <a:gdLst>
                  <a:gd name="connsiteX0" fmla="*/ 57916 w 115739"/>
                  <a:gd name="connsiteY0" fmla="*/ 53468 h 53468"/>
                  <a:gd name="connsiteX1" fmla="*/ 115740 w 115739"/>
                  <a:gd name="connsiteY1" fmla="*/ 0 h 53468"/>
                  <a:gd name="connsiteX2" fmla="*/ 0 w 115739"/>
                  <a:gd name="connsiteY2" fmla="*/ 0 h 53468"/>
                  <a:gd name="connsiteX3" fmla="*/ 57916 w 115739"/>
                  <a:gd name="connsiteY3" fmla="*/ 53468 h 53468"/>
                </a:gdLst>
                <a:ahLst/>
                <a:cxnLst>
                  <a:cxn ang="0">
                    <a:pos x="connsiteX0" y="connsiteY0"/>
                  </a:cxn>
                  <a:cxn ang="0">
                    <a:pos x="connsiteX1" y="connsiteY1"/>
                  </a:cxn>
                  <a:cxn ang="0">
                    <a:pos x="connsiteX2" y="connsiteY2"/>
                  </a:cxn>
                  <a:cxn ang="0">
                    <a:pos x="connsiteX3" y="connsiteY3"/>
                  </a:cxn>
                </a:cxnLst>
                <a:rect l="l" t="t" r="r" b="b"/>
                <a:pathLst>
                  <a:path w="115739" h="53468">
                    <a:moveTo>
                      <a:pt x="57916" y="53468"/>
                    </a:moveTo>
                    <a:cubicBezTo>
                      <a:pt x="88172" y="53420"/>
                      <a:pt x="113327" y="30160"/>
                      <a:pt x="115740" y="0"/>
                    </a:cubicBezTo>
                    <a:lnTo>
                      <a:pt x="0" y="0"/>
                    </a:lnTo>
                    <a:cubicBezTo>
                      <a:pt x="2458" y="30175"/>
                      <a:pt x="27642" y="53424"/>
                      <a:pt x="57916" y="53468"/>
                    </a:cubicBezTo>
                    <a:close/>
                  </a:path>
                </a:pathLst>
              </a:custGeom>
              <a:grpFill/>
              <a:ln w="9227" cap="flat">
                <a:noFill/>
                <a:prstDash val="solid"/>
                <a:miter/>
              </a:ln>
            </p:spPr>
            <p:txBody>
              <a:bodyPr rtlCol="0" anchor="ctr"/>
              <a:lstStyle/>
              <a:p>
                <a:endParaRPr lang="es-ES"/>
              </a:p>
            </p:txBody>
          </p:sp>
          <p:sp>
            <p:nvSpPr>
              <p:cNvPr id="43" name="Freeform: Shape 42">
                <a:extLst>
                  <a:ext uri="{FF2B5EF4-FFF2-40B4-BE49-F238E27FC236}">
                    <a16:creationId xmlns:a16="http://schemas.microsoft.com/office/drawing/2014/main" id="{59EE3296-1D82-485E-AD19-9316349FB956}"/>
                  </a:ext>
                </a:extLst>
              </p:cNvPr>
              <p:cNvSpPr/>
              <p:nvPr/>
            </p:nvSpPr>
            <p:spPr>
              <a:xfrm>
                <a:off x="7502176" y="2510940"/>
                <a:ext cx="463328" cy="480657"/>
              </a:xfrm>
              <a:custGeom>
                <a:avLst/>
                <a:gdLst>
                  <a:gd name="connsiteX0" fmla="*/ 463329 w 463328"/>
                  <a:gd name="connsiteY0" fmla="*/ 236761 h 480657"/>
                  <a:gd name="connsiteX1" fmla="*/ 463329 w 463328"/>
                  <a:gd name="connsiteY1" fmla="*/ 228792 h 480657"/>
                  <a:gd name="connsiteX2" fmla="*/ 231664 w 463328"/>
                  <a:gd name="connsiteY2" fmla="*/ 0 h 480657"/>
                  <a:gd name="connsiteX3" fmla="*/ 231664 w 463328"/>
                  <a:gd name="connsiteY3" fmla="*/ 0 h 480657"/>
                  <a:gd name="connsiteX4" fmla="*/ 0 w 463328"/>
                  <a:gd name="connsiteY4" fmla="*/ 228792 h 480657"/>
                  <a:gd name="connsiteX5" fmla="*/ 0 w 463328"/>
                  <a:gd name="connsiteY5" fmla="*/ 236761 h 480657"/>
                  <a:gd name="connsiteX6" fmla="*/ 16124 w 463328"/>
                  <a:gd name="connsiteY6" fmla="*/ 316917 h 480657"/>
                  <a:gd name="connsiteX7" fmla="*/ 56341 w 463328"/>
                  <a:gd name="connsiteY7" fmla="*/ 382802 h 480657"/>
                  <a:gd name="connsiteX8" fmla="*/ 110550 w 463328"/>
                  <a:gd name="connsiteY8" fmla="*/ 470835 h 480657"/>
                  <a:gd name="connsiteX9" fmla="*/ 126489 w 463328"/>
                  <a:gd name="connsiteY9" fmla="*/ 480657 h 480657"/>
                  <a:gd name="connsiteX10" fmla="*/ 336840 w 463328"/>
                  <a:gd name="connsiteY10" fmla="*/ 480657 h 480657"/>
                  <a:gd name="connsiteX11" fmla="*/ 352778 w 463328"/>
                  <a:gd name="connsiteY11" fmla="*/ 470835 h 480657"/>
                  <a:gd name="connsiteX12" fmla="*/ 406988 w 463328"/>
                  <a:gd name="connsiteY12" fmla="*/ 382802 h 480657"/>
                  <a:gd name="connsiteX13" fmla="*/ 447205 w 463328"/>
                  <a:gd name="connsiteY13" fmla="*/ 316917 h 480657"/>
                  <a:gd name="connsiteX14" fmla="*/ 463329 w 463328"/>
                  <a:gd name="connsiteY14" fmla="*/ 236761 h 480657"/>
                  <a:gd name="connsiteX15" fmla="*/ 409953 w 463328"/>
                  <a:gd name="connsiteY15" fmla="*/ 235927 h 480657"/>
                  <a:gd name="connsiteX16" fmla="*/ 397629 w 463328"/>
                  <a:gd name="connsiteY16" fmla="*/ 298198 h 480657"/>
                  <a:gd name="connsiteX17" fmla="*/ 367605 w 463328"/>
                  <a:gd name="connsiteY17" fmla="*/ 347126 h 480657"/>
                  <a:gd name="connsiteX18" fmla="*/ 315063 w 463328"/>
                  <a:gd name="connsiteY18" fmla="*/ 427004 h 480657"/>
                  <a:gd name="connsiteX19" fmla="*/ 148265 w 463328"/>
                  <a:gd name="connsiteY19" fmla="*/ 427004 h 480657"/>
                  <a:gd name="connsiteX20" fmla="*/ 96187 w 463328"/>
                  <a:gd name="connsiteY20" fmla="*/ 346848 h 480657"/>
                  <a:gd name="connsiteX21" fmla="*/ 66163 w 463328"/>
                  <a:gd name="connsiteY21" fmla="*/ 297920 h 480657"/>
                  <a:gd name="connsiteX22" fmla="*/ 53375 w 463328"/>
                  <a:gd name="connsiteY22" fmla="*/ 235649 h 480657"/>
                  <a:gd name="connsiteX23" fmla="*/ 53375 w 463328"/>
                  <a:gd name="connsiteY23" fmla="*/ 228977 h 480657"/>
                  <a:gd name="connsiteX24" fmla="*/ 231386 w 463328"/>
                  <a:gd name="connsiteY24" fmla="*/ 52912 h 480657"/>
                  <a:gd name="connsiteX25" fmla="*/ 231386 w 463328"/>
                  <a:gd name="connsiteY25" fmla="*/ 52912 h 480657"/>
                  <a:gd name="connsiteX26" fmla="*/ 409397 w 463328"/>
                  <a:gd name="connsiteY26" fmla="*/ 228977 h 48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3328" h="480657">
                    <a:moveTo>
                      <a:pt x="463329" y="236761"/>
                    </a:moveTo>
                    <a:lnTo>
                      <a:pt x="463329" y="228792"/>
                    </a:lnTo>
                    <a:cubicBezTo>
                      <a:pt x="460968" y="102307"/>
                      <a:pt x="358169" y="782"/>
                      <a:pt x="231664" y="0"/>
                    </a:cubicBezTo>
                    <a:lnTo>
                      <a:pt x="231664" y="0"/>
                    </a:lnTo>
                    <a:cubicBezTo>
                      <a:pt x="105160" y="782"/>
                      <a:pt x="2361" y="102307"/>
                      <a:pt x="0" y="228792"/>
                    </a:cubicBezTo>
                    <a:lnTo>
                      <a:pt x="0" y="236761"/>
                    </a:lnTo>
                    <a:cubicBezTo>
                      <a:pt x="847" y="264194"/>
                      <a:pt x="6298" y="291290"/>
                      <a:pt x="16124" y="316917"/>
                    </a:cubicBezTo>
                    <a:cubicBezTo>
                      <a:pt x="25503" y="341096"/>
                      <a:pt x="39122" y="363408"/>
                      <a:pt x="56341" y="382802"/>
                    </a:cubicBezTo>
                    <a:cubicBezTo>
                      <a:pt x="77561" y="405876"/>
                      <a:pt x="100728" y="450819"/>
                      <a:pt x="110550" y="470835"/>
                    </a:cubicBezTo>
                    <a:cubicBezTo>
                      <a:pt x="113554" y="476881"/>
                      <a:pt x="119737" y="480691"/>
                      <a:pt x="126489" y="480657"/>
                    </a:cubicBezTo>
                    <a:lnTo>
                      <a:pt x="336840" y="480657"/>
                    </a:lnTo>
                    <a:cubicBezTo>
                      <a:pt x="343592" y="480691"/>
                      <a:pt x="349774" y="476881"/>
                      <a:pt x="352778" y="470835"/>
                    </a:cubicBezTo>
                    <a:cubicBezTo>
                      <a:pt x="362601" y="450819"/>
                      <a:pt x="385767" y="405969"/>
                      <a:pt x="406988" y="382802"/>
                    </a:cubicBezTo>
                    <a:cubicBezTo>
                      <a:pt x="424207" y="363408"/>
                      <a:pt x="437826" y="341096"/>
                      <a:pt x="447205" y="316917"/>
                    </a:cubicBezTo>
                    <a:cubicBezTo>
                      <a:pt x="457031" y="291290"/>
                      <a:pt x="462482" y="264194"/>
                      <a:pt x="463329" y="236761"/>
                    </a:cubicBezTo>
                    <a:close/>
                    <a:moveTo>
                      <a:pt x="409953" y="235927"/>
                    </a:moveTo>
                    <a:cubicBezTo>
                      <a:pt x="409294" y="257221"/>
                      <a:pt x="405131" y="278259"/>
                      <a:pt x="397629" y="298198"/>
                    </a:cubicBezTo>
                    <a:cubicBezTo>
                      <a:pt x="390593" y="316154"/>
                      <a:pt x="380427" y="332720"/>
                      <a:pt x="367605" y="347126"/>
                    </a:cubicBezTo>
                    <a:cubicBezTo>
                      <a:pt x="347036" y="371612"/>
                      <a:pt x="329402" y="398420"/>
                      <a:pt x="315063" y="427004"/>
                    </a:cubicBezTo>
                    <a:lnTo>
                      <a:pt x="148265" y="427004"/>
                    </a:lnTo>
                    <a:cubicBezTo>
                      <a:pt x="134091" y="398346"/>
                      <a:pt x="116612" y="371444"/>
                      <a:pt x="96187" y="346848"/>
                    </a:cubicBezTo>
                    <a:cubicBezTo>
                      <a:pt x="83365" y="332442"/>
                      <a:pt x="73199" y="315876"/>
                      <a:pt x="66163" y="297920"/>
                    </a:cubicBezTo>
                    <a:cubicBezTo>
                      <a:pt x="58504" y="278008"/>
                      <a:pt x="54183" y="256969"/>
                      <a:pt x="53375" y="235649"/>
                    </a:cubicBezTo>
                    <a:lnTo>
                      <a:pt x="53375" y="228977"/>
                    </a:lnTo>
                    <a:cubicBezTo>
                      <a:pt x="55035" y="131678"/>
                      <a:pt x="134074" y="53502"/>
                      <a:pt x="231386" y="52912"/>
                    </a:cubicBezTo>
                    <a:lnTo>
                      <a:pt x="231386" y="52912"/>
                    </a:lnTo>
                    <a:cubicBezTo>
                      <a:pt x="328698" y="53502"/>
                      <a:pt x="407738" y="131678"/>
                      <a:pt x="409397" y="228977"/>
                    </a:cubicBezTo>
                    <a:close/>
                  </a:path>
                </a:pathLst>
              </a:custGeom>
              <a:grpFill/>
              <a:ln w="9227" cap="flat">
                <a:noFill/>
                <a:prstDash val="solid"/>
                <a:miter/>
              </a:ln>
            </p:spPr>
            <p:txBody>
              <a:bodyPr rtlCol="0" anchor="ctr"/>
              <a:lstStyle/>
              <a:p>
                <a:endParaRPr lang="es-ES"/>
              </a:p>
            </p:txBody>
          </p:sp>
          <p:sp>
            <p:nvSpPr>
              <p:cNvPr id="44" name="Freeform: Shape 43">
                <a:extLst>
                  <a:ext uri="{FF2B5EF4-FFF2-40B4-BE49-F238E27FC236}">
                    <a16:creationId xmlns:a16="http://schemas.microsoft.com/office/drawing/2014/main" id="{828B9781-7A17-41A1-B627-E6743BD90463}"/>
                  </a:ext>
                </a:extLst>
              </p:cNvPr>
              <p:cNvSpPr/>
              <p:nvPr/>
            </p:nvSpPr>
            <p:spPr>
              <a:xfrm rot="780000">
                <a:off x="7661296" y="2566080"/>
                <a:ext cx="146304" cy="365622"/>
              </a:xfrm>
              <a:custGeom>
                <a:avLst/>
                <a:gdLst>
                  <a:gd name="connsiteX0" fmla="*/ 155353 w 279177"/>
                  <a:gd name="connsiteY0" fmla="*/ 285750 h 609600"/>
                  <a:gd name="connsiteX1" fmla="*/ 155353 w 279177"/>
                  <a:gd name="connsiteY1" fmla="*/ 0 h 609600"/>
                  <a:gd name="connsiteX2" fmla="*/ 0 w 279177"/>
                  <a:gd name="connsiteY2" fmla="*/ 380714 h 609600"/>
                  <a:gd name="connsiteX3" fmla="*/ 136303 w 279177"/>
                  <a:gd name="connsiteY3" fmla="*/ 381000 h 609600"/>
                  <a:gd name="connsiteX4" fmla="*/ 136303 w 279177"/>
                  <a:gd name="connsiteY4" fmla="*/ 609600 h 609600"/>
                  <a:gd name="connsiteX5" fmla="*/ 279178 w 279177"/>
                  <a:gd name="connsiteY5" fmla="*/ 285750 h 609600"/>
                  <a:gd name="connsiteX6" fmla="*/ 155353 w 279177"/>
                  <a:gd name="connsiteY6" fmla="*/ 28575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177" h="609600">
                    <a:moveTo>
                      <a:pt x="155353" y="285750"/>
                    </a:moveTo>
                    <a:lnTo>
                      <a:pt x="155353" y="0"/>
                    </a:lnTo>
                    <a:lnTo>
                      <a:pt x="0" y="380714"/>
                    </a:lnTo>
                    <a:lnTo>
                      <a:pt x="136303" y="381000"/>
                    </a:lnTo>
                    <a:lnTo>
                      <a:pt x="136303" y="609600"/>
                    </a:lnTo>
                    <a:lnTo>
                      <a:pt x="279178" y="285750"/>
                    </a:lnTo>
                    <a:lnTo>
                      <a:pt x="155353" y="285750"/>
                    </a:lnTo>
                    <a:close/>
                  </a:path>
                </a:pathLst>
              </a:custGeom>
              <a:grpFill/>
              <a:ln w="9525" cap="flat">
                <a:noFill/>
                <a:prstDash val="solid"/>
                <a:miter/>
              </a:ln>
            </p:spPr>
            <p:txBody>
              <a:bodyPr rtlCol="0" anchor="ctr"/>
              <a:lstStyle/>
              <a:p>
                <a:endParaRPr lang="es-ES"/>
              </a:p>
            </p:txBody>
          </p:sp>
        </p:grpSp>
      </p:grpSp>
      <p:sp>
        <p:nvSpPr>
          <p:cNvPr id="45" name="TextBox 44">
            <a:extLst>
              <a:ext uri="{FF2B5EF4-FFF2-40B4-BE49-F238E27FC236}">
                <a16:creationId xmlns:a16="http://schemas.microsoft.com/office/drawing/2014/main" id="{0FD23FF8-9BC3-4B67-98AD-6314CF64421A}"/>
              </a:ext>
            </a:extLst>
          </p:cNvPr>
          <p:cNvSpPr txBox="1"/>
          <p:nvPr userDrawn="1"/>
        </p:nvSpPr>
        <p:spPr>
          <a:xfrm>
            <a:off x="-3004709" y="5951790"/>
            <a:ext cx="2737761" cy="461665"/>
          </a:xfrm>
          <a:prstGeom prst="rect">
            <a:avLst/>
          </a:prstGeom>
          <a:noFill/>
        </p:spPr>
        <p:txBody>
          <a:bodyPr wrap="square" rtlCol="0">
            <a:spAutoFit/>
          </a:bodyPr>
          <a:lstStyle/>
          <a:p>
            <a:r>
              <a:rPr lang="es-ES" sz="2400"/>
              <a:t>Body text: 24 px</a:t>
            </a:r>
          </a:p>
        </p:txBody>
      </p:sp>
      <p:pic>
        <p:nvPicPr>
          <p:cNvPr id="46" name="Picture 45" descr="Icon&#10;&#10;Description automatically generated with medium confidence">
            <a:extLst>
              <a:ext uri="{FF2B5EF4-FFF2-40B4-BE49-F238E27FC236}">
                <a16:creationId xmlns:a16="http://schemas.microsoft.com/office/drawing/2014/main" id="{9A2A0070-303F-4A6F-B0E5-38F9DAAEA1B6}"/>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95300" y="-1627385"/>
            <a:ext cx="1338932" cy="1338932"/>
          </a:xfrm>
          <a:prstGeom prst="rect">
            <a:avLst/>
          </a:prstGeom>
          <a:ln>
            <a:solidFill>
              <a:schemeClr val="tx1">
                <a:lumMod val="60000"/>
                <a:lumOff val="40000"/>
              </a:schemeClr>
            </a:solidFill>
          </a:ln>
        </p:spPr>
      </p:pic>
      <p:pic>
        <p:nvPicPr>
          <p:cNvPr id="47" name="Picture 46" descr="Icon&#10;&#10;Description automatically generated with medium confidence">
            <a:extLst>
              <a:ext uri="{FF2B5EF4-FFF2-40B4-BE49-F238E27FC236}">
                <a16:creationId xmlns:a16="http://schemas.microsoft.com/office/drawing/2014/main" id="{14C858E7-40BE-40CC-8787-D874831518F2}"/>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090730" y="-2218421"/>
            <a:ext cx="1928189" cy="1928189"/>
          </a:xfrm>
          <a:prstGeom prst="rect">
            <a:avLst/>
          </a:prstGeom>
          <a:ln>
            <a:solidFill>
              <a:schemeClr val="tx1">
                <a:lumMod val="60000"/>
                <a:lumOff val="40000"/>
              </a:schemeClr>
            </a:solidFill>
          </a:ln>
        </p:spPr>
      </p:pic>
      <p:pic>
        <p:nvPicPr>
          <p:cNvPr id="48" name="Picture 47" descr="Icon&#10;&#10;Description automatically generated with medium confidence">
            <a:extLst>
              <a:ext uri="{FF2B5EF4-FFF2-40B4-BE49-F238E27FC236}">
                <a16:creationId xmlns:a16="http://schemas.microsoft.com/office/drawing/2014/main" id="{01F63FD8-26DF-4E54-9269-022D0329C61B}"/>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310270" y="-3289385"/>
            <a:ext cx="2961859" cy="2961859"/>
          </a:xfrm>
          <a:prstGeom prst="rect">
            <a:avLst/>
          </a:prstGeom>
          <a:ln>
            <a:solidFill>
              <a:schemeClr val="tx1">
                <a:lumMod val="60000"/>
                <a:lumOff val="40000"/>
              </a:schemeClr>
            </a:solidFill>
          </a:ln>
        </p:spPr>
      </p:pic>
      <p:pic>
        <p:nvPicPr>
          <p:cNvPr id="49" name="Picture 48" descr="Icon&#10;&#10;Description automatically generated with medium confidence">
            <a:extLst>
              <a:ext uri="{FF2B5EF4-FFF2-40B4-BE49-F238E27FC236}">
                <a16:creationId xmlns:a16="http://schemas.microsoft.com/office/drawing/2014/main" id="{C18279D9-695A-40BE-94FB-F866C005E3B1}"/>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563480" y="-4423451"/>
            <a:ext cx="4133220" cy="4133220"/>
          </a:xfrm>
          <a:prstGeom prst="rect">
            <a:avLst/>
          </a:prstGeom>
          <a:ln>
            <a:solidFill>
              <a:schemeClr val="tx1">
                <a:lumMod val="60000"/>
                <a:lumOff val="40000"/>
              </a:schemeClr>
            </a:solidFill>
          </a:ln>
        </p:spPr>
      </p:pic>
    </p:spTree>
    <p:extLst>
      <p:ext uri="{BB962C8B-B14F-4D97-AF65-F5344CB8AC3E}">
        <p14:creationId xmlns:p14="http://schemas.microsoft.com/office/powerpoint/2010/main" val="267890232"/>
      </p:ext>
    </p:extLst>
  </p:cSld>
  <p:clrMap bg1="lt1" tx1="dk1" bg2="lt2" tx2="dk2" accent1="accent1" accent2="accent2" accent3="accent3" accent4="accent4" accent5="accent5" accent6="accent6" hlink="hlink" folHlink="folHlink"/>
  <p:sldLayoutIdLst>
    <p:sldLayoutId id="2147483697" r:id="rId1"/>
    <p:sldLayoutId id="2147483688" r:id="rId2"/>
    <p:sldLayoutId id="2147483692" r:id="rId3"/>
    <p:sldLayoutId id="2147483685" r:id="rId4"/>
    <p:sldLayoutId id="2147483693" r:id="rId5"/>
    <p:sldLayoutId id="2147483687" r:id="rId6"/>
    <p:sldLayoutId id="2147483694" r:id="rId7"/>
    <p:sldLayoutId id="2147483689" r:id="rId8"/>
    <p:sldLayoutId id="2147483695" r:id="rId9"/>
    <p:sldLayoutId id="2147483690" r:id="rId10"/>
    <p:sldLayoutId id="2147483696" r:id="rId11"/>
    <p:sldLayoutId id="2147483691" r:id="rId12"/>
    <p:sldLayoutId id="2147483686" r:id="rId13"/>
    <p:sldLayoutId id="2147483662" r:id="rId14"/>
    <p:sldLayoutId id="2147483664" r:id="rId15"/>
    <p:sldLayoutId id="2147483682" r:id="rId16"/>
    <p:sldLayoutId id="2147483674" r:id="rId17"/>
    <p:sldLayoutId id="2147483704" r:id="rId18"/>
    <p:sldLayoutId id="2147483706" r:id="rId19"/>
    <p:sldLayoutId id="2147483698" r:id="rId20"/>
    <p:sldLayoutId id="2147483699" r:id="rId21"/>
    <p:sldLayoutId id="2147483700" r:id="rId22"/>
    <p:sldLayoutId id="2147483701" r:id="rId23"/>
    <p:sldLayoutId id="2147483703" r:id="rId24"/>
    <p:sldLayoutId id="2147483702" r:id="rId25"/>
    <p:sldLayoutId id="2147483684" r:id="rId26"/>
  </p:sldLayoutIdLst>
  <p:txStyles>
    <p:titleStyle>
      <a:lvl1pPr algn="l" defTabSz="914400" rtl="0" eaLnBrk="1" latinLnBrk="0" hangingPunct="1">
        <a:lnSpc>
          <a:spcPct val="90000"/>
        </a:lnSpc>
        <a:spcBef>
          <a:spcPct val="0"/>
        </a:spcBef>
        <a:buNone/>
        <a:defRPr sz="2800" kern="1200">
          <a:solidFill>
            <a:schemeClr val="tx1"/>
          </a:solidFill>
          <a:latin typeface="Rubik Medium" pitchFamily="2" charset="-79"/>
          <a:ea typeface="+mj-ea"/>
          <a:cs typeface="Rubik Medium" pitchFamily="2" charset="-79"/>
        </a:defRPr>
      </a:lvl1pPr>
    </p:titleStyle>
    <p:bodyStyle>
      <a:lvl1pPr marL="0" indent="0" algn="l" defTabSz="914400" rtl="0" eaLnBrk="1" latinLnBrk="0" hangingPunct="1">
        <a:lnSpc>
          <a:spcPct val="90000"/>
        </a:lnSpc>
        <a:spcBef>
          <a:spcPts val="1000"/>
        </a:spcBef>
        <a:buClr>
          <a:srgbClr val="008CCF"/>
        </a:buClr>
        <a:buSzPct val="110000"/>
        <a:buFont typeface="Rubik" pitchFamily="2" charset="-79"/>
        <a:buNone/>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4pPr>
      <a:lvl5pPr marL="2171700" indent="-342900" algn="l" defTabSz="914400" rtl="0" eaLnBrk="1" latinLnBrk="0" hangingPunct="1">
        <a:lnSpc>
          <a:spcPct val="90000"/>
        </a:lnSpc>
        <a:spcBef>
          <a:spcPts val="500"/>
        </a:spcBef>
        <a:buClr>
          <a:srgbClr val="008CCF"/>
        </a:buClr>
        <a:buSzPct val="11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4" userDrawn="1">
          <p15:clr>
            <a:srgbClr val="F26B43"/>
          </p15:clr>
        </p15:guide>
        <p15:guide id="2" pos="3840" userDrawn="1">
          <p15:clr>
            <a:srgbClr val="F26B43"/>
          </p15:clr>
        </p15:guide>
        <p15:guide id="3" pos="336" userDrawn="1">
          <p15:clr>
            <a:srgbClr val="F26B43"/>
          </p15:clr>
        </p15:guide>
        <p15:guide id="4" pos="840" userDrawn="1">
          <p15:clr>
            <a:srgbClr val="F26B43"/>
          </p15:clr>
        </p15:guide>
        <p15:guide id="5" pos="1344" userDrawn="1">
          <p15:clr>
            <a:srgbClr val="F26B43"/>
          </p15:clr>
        </p15:guide>
        <p15:guide id="6" pos="6864" userDrawn="1">
          <p15:clr>
            <a:srgbClr val="F26B43"/>
          </p15:clr>
        </p15:guide>
        <p15:guide id="7" pos="7368" userDrawn="1">
          <p15:clr>
            <a:srgbClr val="F26B43"/>
          </p15:clr>
        </p15:guide>
        <p15:guide id="8" orient="horz" pos="312" userDrawn="1">
          <p15:clr>
            <a:srgbClr val="F26B43"/>
          </p15:clr>
        </p15:guide>
        <p15:guide id="9" orient="horz" pos="816" userDrawn="1">
          <p15:clr>
            <a:srgbClr val="F26B43"/>
          </p15:clr>
        </p15:guide>
        <p15:guide id="10" orient="horz" pos="1176" userDrawn="1">
          <p15:clr>
            <a:srgbClr val="F26B43"/>
          </p15:clr>
        </p15:guide>
        <p15:guide id="11" orient="horz" pos="3432" userDrawn="1">
          <p15:clr>
            <a:srgbClr val="F26B43"/>
          </p15:clr>
        </p15:guide>
        <p15:guide id="12" orient="horz" pos="3768" userDrawn="1">
          <p15:clr>
            <a:srgbClr val="F26B43"/>
          </p15:clr>
        </p15:guide>
        <p15:guide id="13" pos="6360" userDrawn="1">
          <p15:clr>
            <a:srgbClr val="F26B43"/>
          </p15:clr>
        </p15:guide>
      </p15:sldGuideLst>
    </p:ext>
  </p:extLst>
</p:sldMaster>
</file>

<file path=ppt/slides/_rels/slide1.xml.rels><?xml version="1.0" encoding="utf-8"?>
<Relationships xmlns="http://schemas.openxmlformats.org/package/2006/relationships"><Relationship Id="rId8" Target="../media/image14.png" Type="http://schemas.openxmlformats.org/officeDocument/2006/relationships/image"/><Relationship Id="rId3" Target="../media/media1.mp3" Type="http://schemas.microsoft.com/office/2007/relationships/media"/><Relationship Id="rId7" Target="../media/image13.png" Type="http://schemas.openxmlformats.org/officeDocument/2006/relationships/image"/><Relationship Id="rId2" Target="NULL" TargetMode="External" Type="http://schemas.openxmlformats.org/officeDocument/2006/relationships/audio"/><Relationship Id="rId1" Target="../tags/tag2.xml" Type="http://schemas.openxmlformats.org/officeDocument/2006/relationships/tags"/><Relationship Id="rId6" Target="../media/image12.png" Type="http://schemas.openxmlformats.org/officeDocument/2006/relationships/image"/><Relationship Id="rId5" Target="../notesSlides/notesSlide1.xml" Type="http://schemas.openxmlformats.org/officeDocument/2006/relationships/notesSlide"/><Relationship Id="rId4" Target="../slideLayouts/slideLayout26.xml" Type="http://schemas.openxmlformats.org/officeDocument/2006/relationships/slideLayout"/></Relationships>
</file>

<file path=ppt/slides/_rels/slide10.xml.rels><?xml version="1.0" encoding="utf-8"?>
<Relationships xmlns="http://schemas.openxmlformats.org/package/2006/relationships"><Relationship Id="rId8" Target="../media/image82.svg" Type="http://schemas.openxmlformats.org/officeDocument/2006/relationships/image"/><Relationship Id="rId3" Target="../notesSlides/notesSlide10.xml" Type="http://schemas.openxmlformats.org/officeDocument/2006/relationships/notesSlide"/><Relationship Id="rId7" Target="../media/image81.png" Type="http://schemas.openxmlformats.org/officeDocument/2006/relationships/image"/><Relationship Id="rId2" Target="../slideLayouts/slideLayout4.xml" Type="http://schemas.openxmlformats.org/officeDocument/2006/relationships/slideLayout"/><Relationship Id="rId1" Target="../tags/tag11.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80.png" Type="http://schemas.openxmlformats.org/officeDocument/2006/relationships/image"/></Relationships>
</file>

<file path=ppt/slides/_rels/slide11.xml.rels><?xml version="1.0" encoding="utf-8"?>
<Relationships xmlns="http://schemas.openxmlformats.org/package/2006/relationships"><Relationship Id="rId3" Target="../notesSlides/notesSlide11.xml" Type="http://schemas.openxmlformats.org/officeDocument/2006/relationships/notesSlide"/><Relationship Id="rId2" Target="../slideLayouts/slideLayout4.xml" Type="http://schemas.openxmlformats.org/officeDocument/2006/relationships/slideLayout"/><Relationship Id="rId1" Target="../tags/tag12.xml" Type="http://schemas.openxmlformats.org/officeDocument/2006/relationships/tags"/><Relationship Id="rId4" Target="../media/image71.png" Type="http://schemas.openxmlformats.org/officeDocument/2006/relationships/image"/></Relationships>
</file>

<file path=ppt/slides/_rels/slide12.xml.rels><?xml version="1.0" encoding="utf-8"?>
<Relationships xmlns="http://schemas.openxmlformats.org/package/2006/relationships"><Relationship Id="rId3" Target="../notesSlides/notesSlide12.xml" Type="http://schemas.openxmlformats.org/officeDocument/2006/relationships/notesSlide"/><Relationship Id="rId2" Target="../slideLayouts/slideLayout4.xml" Type="http://schemas.openxmlformats.org/officeDocument/2006/relationships/slideLayout"/><Relationship Id="rId1" Target="../tags/tag13.xml" Type="http://schemas.openxmlformats.org/officeDocument/2006/relationships/tags"/><Relationship Id="rId6" Target="../media/image85.svg" Type="http://schemas.openxmlformats.org/officeDocument/2006/relationships/image"/><Relationship Id="rId5" Target="../media/image84.png" Type="http://schemas.openxmlformats.org/officeDocument/2006/relationships/image"/><Relationship Id="rId4" Target="../media/image83.png" Type="http://schemas.openxmlformats.org/officeDocument/2006/relationships/image"/></Relationships>
</file>

<file path=ppt/slides/_rels/slide13.xml.rels><?xml version="1.0" encoding="utf-8"?>
<Relationships xmlns="http://schemas.openxmlformats.org/package/2006/relationships"><Relationship Id="rId3" Target="../notesSlides/notesSlide13.xml" Type="http://schemas.openxmlformats.org/officeDocument/2006/relationships/notesSlide"/><Relationship Id="rId2" Target="../slideLayouts/slideLayout4.xml" Type="http://schemas.openxmlformats.org/officeDocument/2006/relationships/slideLayout"/><Relationship Id="rId1" Target="../tags/tag14.xml" Type="http://schemas.openxmlformats.org/officeDocument/2006/relationships/tags"/><Relationship Id="rId5" Target="../media/image87.svg" Type="http://schemas.openxmlformats.org/officeDocument/2006/relationships/image"/><Relationship Id="rId4" Target="../media/image86.png" Type="http://schemas.openxmlformats.org/officeDocument/2006/relationships/image"/></Relationships>
</file>

<file path=ppt/slides/_rels/slide14.xml.rels><?xml version="1.0" encoding="utf-8"?>
<Relationships xmlns="http://schemas.openxmlformats.org/package/2006/relationships"><Relationship Id="rId8" Target="../media/image83.png" Type="http://schemas.openxmlformats.org/officeDocument/2006/relationships/image"/><Relationship Id="rId13" Target="../media/image24.svg" Type="http://schemas.openxmlformats.org/officeDocument/2006/relationships/image"/><Relationship Id="rId3" Target="../notesSlides/notesSlide14.xml" Type="http://schemas.openxmlformats.org/officeDocument/2006/relationships/notesSlide"/><Relationship Id="rId7" Target="../media/image87.svg" Type="http://schemas.openxmlformats.org/officeDocument/2006/relationships/image"/><Relationship Id="rId12" Target="../media/image23.png" Type="http://schemas.openxmlformats.org/officeDocument/2006/relationships/image"/><Relationship Id="rId2" Target="../slideLayouts/slideLayout4.xml" Type="http://schemas.openxmlformats.org/officeDocument/2006/relationships/slideLayout"/><Relationship Id="rId1" Target="../tags/tag15.xml" Type="http://schemas.openxmlformats.org/officeDocument/2006/relationships/tags"/><Relationship Id="rId6" Target="../media/image86.png" Type="http://schemas.openxmlformats.org/officeDocument/2006/relationships/image"/><Relationship Id="rId11" Target="../media/image68.png" Type="http://schemas.openxmlformats.org/officeDocument/2006/relationships/image"/><Relationship Id="rId5" Target="../media/image89.png" Type="http://schemas.openxmlformats.org/officeDocument/2006/relationships/image"/><Relationship Id="rId15" Target="../media/image70.svg" Type="http://schemas.openxmlformats.org/officeDocument/2006/relationships/image"/><Relationship Id="rId10" Target="../media/image90.png" Type="http://schemas.openxmlformats.org/officeDocument/2006/relationships/image"/><Relationship Id="rId4" Target="../media/image88.png" Type="http://schemas.openxmlformats.org/officeDocument/2006/relationships/image"/><Relationship Id="rId9" Target="../media/image80.png" Type="http://schemas.openxmlformats.org/officeDocument/2006/relationships/image"/><Relationship Id="rId14" Target="../media/image69.png" Type="http://schemas.openxmlformats.org/officeDocument/2006/relationships/image"/></Relationships>
</file>

<file path=ppt/slides/_rels/slide15.xml.rels><?xml version="1.0" encoding="utf-8"?>
<Relationships xmlns="http://schemas.openxmlformats.org/package/2006/relationships"><Relationship Id="rId3" Target="../notesSlides/notesSlide15.xml" Type="http://schemas.openxmlformats.org/officeDocument/2006/relationships/notesSlide"/><Relationship Id="rId7" Target="../media/image93.svg" Type="http://schemas.openxmlformats.org/officeDocument/2006/relationships/image"/><Relationship Id="rId2" Target="../slideLayouts/slideLayout10.xml" Type="http://schemas.openxmlformats.org/officeDocument/2006/relationships/slideLayout"/><Relationship Id="rId1" Target="../tags/tag16.xml" Type="http://schemas.openxmlformats.org/officeDocument/2006/relationships/tags"/><Relationship Id="rId6" Target="../media/image92.png" Type="http://schemas.openxmlformats.org/officeDocument/2006/relationships/image"/><Relationship Id="rId5" Target="../media/image91.png" Type="http://schemas.openxmlformats.org/officeDocument/2006/relationships/image"/><Relationship Id="rId4" Target="../media/image71.png" Type="http://schemas.openxmlformats.org/officeDocument/2006/relationships/image"/></Relationships>
</file>

<file path=ppt/slides/_rels/slide16.xml.rels><?xml version="1.0" encoding="utf-8"?>
<Relationships xmlns="http://schemas.openxmlformats.org/package/2006/relationships"><Relationship Id="rId3" Target="../notesSlides/notesSlide16.xml" Type="http://schemas.openxmlformats.org/officeDocument/2006/relationships/notesSlide"/><Relationship Id="rId2" Target="../slideLayouts/slideLayout16.xml" Type="http://schemas.openxmlformats.org/officeDocument/2006/relationships/slideLayout"/><Relationship Id="rId1" Target="../tags/tag17.xml" Type="http://schemas.openxmlformats.org/officeDocument/2006/relationships/tags"/></Relationships>
</file>

<file path=ppt/slides/_rels/slide2.xml.rels><?xml version="1.0" encoding="utf-8"?>
<Relationships xmlns="http://schemas.openxmlformats.org/package/2006/relationships"><Relationship Id="rId8" Target="../media/image25.png" Type="http://schemas.openxmlformats.org/officeDocument/2006/relationships/image"/><Relationship Id="rId13" Target="../media/image30.svg" Type="http://schemas.openxmlformats.org/officeDocument/2006/relationships/image"/><Relationship Id="rId18" Target="../media/image35.png" Type="http://schemas.openxmlformats.org/officeDocument/2006/relationships/image"/><Relationship Id="rId26" Target="../media/image43.png" Type="http://schemas.openxmlformats.org/officeDocument/2006/relationships/image"/><Relationship Id="rId3" Target="../notesSlides/notesSlide2.xml" Type="http://schemas.openxmlformats.org/officeDocument/2006/relationships/notesSlide"/><Relationship Id="rId21" Target="../media/image38.svg" Type="http://schemas.openxmlformats.org/officeDocument/2006/relationships/image"/><Relationship Id="rId7" Target="../media/image24.svg" Type="http://schemas.openxmlformats.org/officeDocument/2006/relationships/image"/><Relationship Id="rId12" Target="../media/image29.png" Type="http://schemas.openxmlformats.org/officeDocument/2006/relationships/image"/><Relationship Id="rId17" Target="../media/image34.svg" Type="http://schemas.openxmlformats.org/officeDocument/2006/relationships/image"/><Relationship Id="rId25" Target="../media/image42.svg" Type="http://schemas.openxmlformats.org/officeDocument/2006/relationships/image"/><Relationship Id="rId2" Target="../slideLayouts/slideLayout2.xml" Type="http://schemas.openxmlformats.org/officeDocument/2006/relationships/slideLayout"/><Relationship Id="rId16" Target="../media/image33.png" Type="http://schemas.openxmlformats.org/officeDocument/2006/relationships/image"/><Relationship Id="rId20" Target="../media/image37.png" Type="http://schemas.openxmlformats.org/officeDocument/2006/relationships/image"/><Relationship Id="rId29" Target="../media/image46.png" Type="http://schemas.openxmlformats.org/officeDocument/2006/relationships/image"/><Relationship Id="rId1" Target="../tags/tag3.xml" Type="http://schemas.openxmlformats.org/officeDocument/2006/relationships/tags"/><Relationship Id="rId6" Target="../media/image23.png" Type="http://schemas.openxmlformats.org/officeDocument/2006/relationships/image"/><Relationship Id="rId11" Target="../media/image28.svg" Type="http://schemas.openxmlformats.org/officeDocument/2006/relationships/image"/><Relationship Id="rId24" Target="../media/image41.png" Type="http://schemas.openxmlformats.org/officeDocument/2006/relationships/image"/><Relationship Id="rId5" Target="../media/image22.svg" Type="http://schemas.openxmlformats.org/officeDocument/2006/relationships/image"/><Relationship Id="rId15" Target="../media/image32.svg" Type="http://schemas.openxmlformats.org/officeDocument/2006/relationships/image"/><Relationship Id="rId23" Target="../media/image40.svg" Type="http://schemas.openxmlformats.org/officeDocument/2006/relationships/image"/><Relationship Id="rId28" Target="../media/image45.png" Type="http://schemas.openxmlformats.org/officeDocument/2006/relationships/image"/><Relationship Id="rId10" Target="../media/image27.png" Type="http://schemas.openxmlformats.org/officeDocument/2006/relationships/image"/><Relationship Id="rId19" Target="../media/image36.svg" Type="http://schemas.openxmlformats.org/officeDocument/2006/relationships/image"/><Relationship Id="rId4" Target="../media/image21.png" Type="http://schemas.openxmlformats.org/officeDocument/2006/relationships/image"/><Relationship Id="rId9" Target="../media/image26.svg" Type="http://schemas.openxmlformats.org/officeDocument/2006/relationships/image"/><Relationship Id="rId14" Target="../media/image31.png" Type="http://schemas.openxmlformats.org/officeDocument/2006/relationships/image"/><Relationship Id="rId22" Target="../media/image39.png" Type="http://schemas.openxmlformats.org/officeDocument/2006/relationships/image"/><Relationship Id="rId27" Target="../media/image44.svg" Type="http://schemas.openxmlformats.org/officeDocument/2006/relationships/image"/><Relationship Id="rId30" Target="../media/image47.svg" Type="http://schemas.openxmlformats.org/officeDocument/2006/relationships/image"/></Relationships>
</file>

<file path=ppt/slides/_rels/slide3.xml.rels><?xml version="1.0" encoding="utf-8"?>
<Relationships xmlns="http://schemas.openxmlformats.org/package/2006/relationships"><Relationship Id="rId3" Target="../notesSlides/notesSlide3.xml" Type="http://schemas.openxmlformats.org/officeDocument/2006/relationships/notesSlide"/><Relationship Id="rId2" Target="../slideLayouts/slideLayout4.xml" Type="http://schemas.openxmlformats.org/officeDocument/2006/relationships/slideLayout"/><Relationship Id="rId1" Target="../tags/tag4.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48.png" Type="http://schemas.openxmlformats.org/officeDocument/2006/relationships/image"/></Relationships>
</file>

<file path=ppt/slides/_rels/slide4.xml.rels><?xml version="1.0" encoding="utf-8"?>
<Relationships xmlns="http://schemas.openxmlformats.org/package/2006/relationships"><Relationship Id="rId3" Target="../notesSlides/notesSlide4.xml" Type="http://schemas.openxmlformats.org/officeDocument/2006/relationships/notesSlide"/><Relationship Id="rId2" Target="../slideLayouts/slideLayout5.xml" Type="http://schemas.openxmlformats.org/officeDocument/2006/relationships/slideLayout"/><Relationship Id="rId1" Target="../tags/tag5.xml" Type="http://schemas.openxmlformats.org/officeDocument/2006/relationships/tags"/><Relationship Id="rId6" Target="../media/image50.svg" Type="http://schemas.openxmlformats.org/officeDocument/2006/relationships/image"/><Relationship Id="rId5" Target="../media/image49.png" Type="http://schemas.openxmlformats.org/officeDocument/2006/relationships/image"/><Relationship Id="rId4" Target="../media/image51.png" Type="http://schemas.openxmlformats.org/officeDocument/2006/relationships/image"/></Relationships>
</file>

<file path=ppt/slides/_rels/slide5.xml.rels><?xml version="1.0" encoding="utf-8"?>
<Relationships xmlns="http://schemas.openxmlformats.org/package/2006/relationships"><Relationship Id="rId8" Target="../media/image56.png" Type="http://schemas.openxmlformats.org/officeDocument/2006/relationships/image"/><Relationship Id="rId13" Target="../media/image61.png" Type="http://schemas.openxmlformats.org/officeDocument/2006/relationships/image"/><Relationship Id="rId18" Target="../media/image66.png" Type="http://schemas.openxmlformats.org/officeDocument/2006/relationships/image"/><Relationship Id="rId3" Target="../notesSlides/notesSlide5.xml" Type="http://schemas.openxmlformats.org/officeDocument/2006/relationships/notesSlide"/><Relationship Id="rId7" Target="../media/image55.png" Type="http://schemas.openxmlformats.org/officeDocument/2006/relationships/image"/><Relationship Id="rId12" Target="../media/image60.png" Type="http://schemas.openxmlformats.org/officeDocument/2006/relationships/image"/><Relationship Id="rId17" Target="../media/image65.png" Type="http://schemas.openxmlformats.org/officeDocument/2006/relationships/image"/><Relationship Id="rId2" Target="../slideLayouts/slideLayout4.xml" Type="http://schemas.openxmlformats.org/officeDocument/2006/relationships/slideLayout"/><Relationship Id="rId16" Target="../media/image64.png" Type="http://schemas.openxmlformats.org/officeDocument/2006/relationships/image"/><Relationship Id="rId1" Target="../tags/tag6.xml" Type="http://schemas.openxmlformats.org/officeDocument/2006/relationships/tags"/><Relationship Id="rId6" Target="../media/image54.jpg" Type="http://schemas.openxmlformats.org/officeDocument/2006/relationships/image"/><Relationship Id="rId11" Target="../media/image59.jpg" Type="http://schemas.openxmlformats.org/officeDocument/2006/relationships/image"/><Relationship Id="rId5" Target="../media/image53.png" Type="http://schemas.openxmlformats.org/officeDocument/2006/relationships/image"/><Relationship Id="rId15" Target="../media/image63.png" Type="http://schemas.openxmlformats.org/officeDocument/2006/relationships/image"/><Relationship Id="rId10" Target="../media/image58.jpg" Type="http://schemas.openxmlformats.org/officeDocument/2006/relationships/image"/><Relationship Id="rId19" Target="../media/image67.png" Type="http://schemas.openxmlformats.org/officeDocument/2006/relationships/image"/><Relationship Id="rId4" Target="../media/image52.png" Type="http://schemas.openxmlformats.org/officeDocument/2006/relationships/image"/><Relationship Id="rId9" Target="../media/image57.png" Type="http://schemas.openxmlformats.org/officeDocument/2006/relationships/image"/><Relationship Id="rId14" Target="../media/image62.png" Type="http://schemas.openxmlformats.org/officeDocument/2006/relationships/image"/></Relationships>
</file>

<file path=ppt/slides/_rels/slide6.xml.rels><?xml version="1.0" encoding="utf-8"?>
<Relationships xmlns="http://schemas.openxmlformats.org/package/2006/relationships"><Relationship Id="rId8" Target="../media/image70.svg" Type="http://schemas.openxmlformats.org/officeDocument/2006/relationships/image"/><Relationship Id="rId3" Target="../notesSlides/notesSlide6.xml" Type="http://schemas.openxmlformats.org/officeDocument/2006/relationships/notesSlide"/><Relationship Id="rId7" Target="../media/image69.png" Type="http://schemas.openxmlformats.org/officeDocument/2006/relationships/image"/><Relationship Id="rId2" Target="../slideLayouts/slideLayout4.xml" Type="http://schemas.openxmlformats.org/officeDocument/2006/relationships/slideLayout"/><Relationship Id="rId1" Target="../tags/tag7.xml" Type="http://schemas.openxmlformats.org/officeDocument/2006/relationships/tags"/><Relationship Id="rId6" Target="../media/image24.svg" Type="http://schemas.openxmlformats.org/officeDocument/2006/relationships/image"/><Relationship Id="rId5" Target="../media/image23.png" Type="http://schemas.openxmlformats.org/officeDocument/2006/relationships/image"/><Relationship Id="rId4" Target="../media/image68.png" Type="http://schemas.openxmlformats.org/officeDocument/2006/relationships/image"/></Relationships>
</file>

<file path=ppt/slides/_rels/slide7.xml.rels><?xml version="1.0" encoding="utf-8"?>
<Relationships xmlns="http://schemas.openxmlformats.org/package/2006/relationships"><Relationship Id="rId8" Target="../media/image28.svg" Type="http://schemas.openxmlformats.org/officeDocument/2006/relationships/image"/><Relationship Id="rId13" Target="../media/image33.png" Type="http://schemas.openxmlformats.org/officeDocument/2006/relationships/image"/><Relationship Id="rId18" Target="../media/image73.svg" Type="http://schemas.openxmlformats.org/officeDocument/2006/relationships/image"/><Relationship Id="rId3" Target="../notesSlides/notesSlide7.xml" Type="http://schemas.openxmlformats.org/officeDocument/2006/relationships/notesSlide"/><Relationship Id="rId7" Target="../media/image27.png" Type="http://schemas.openxmlformats.org/officeDocument/2006/relationships/image"/><Relationship Id="rId12" Target="../media/image32.svg" Type="http://schemas.openxmlformats.org/officeDocument/2006/relationships/image"/><Relationship Id="rId17" Target="../media/image72.png" Type="http://schemas.openxmlformats.org/officeDocument/2006/relationships/image"/><Relationship Id="rId2" Target="../slideLayouts/slideLayout5.xml" Type="http://schemas.openxmlformats.org/officeDocument/2006/relationships/slideLayout"/><Relationship Id="rId16" Target="../media/image36.svg" Type="http://schemas.openxmlformats.org/officeDocument/2006/relationships/image"/><Relationship Id="rId1" Target="../tags/tag8.xml" Type="http://schemas.openxmlformats.org/officeDocument/2006/relationships/tags"/><Relationship Id="rId6" Target="../media/image26.svg" Type="http://schemas.openxmlformats.org/officeDocument/2006/relationships/image"/><Relationship Id="rId11" Target="../media/image31.png" Type="http://schemas.openxmlformats.org/officeDocument/2006/relationships/image"/><Relationship Id="rId5" Target="../media/image25.png" Type="http://schemas.openxmlformats.org/officeDocument/2006/relationships/image"/><Relationship Id="rId15" Target="../media/image35.png" Type="http://schemas.openxmlformats.org/officeDocument/2006/relationships/image"/><Relationship Id="rId10" Target="../media/image30.svg" Type="http://schemas.openxmlformats.org/officeDocument/2006/relationships/image"/><Relationship Id="rId4" Target="../media/image71.png" Type="http://schemas.openxmlformats.org/officeDocument/2006/relationships/image"/><Relationship Id="rId9" Target="../media/image29.png" Type="http://schemas.openxmlformats.org/officeDocument/2006/relationships/image"/><Relationship Id="rId14" Target="../media/image34.svg" Type="http://schemas.openxmlformats.org/officeDocument/2006/relationships/image"/></Relationships>
</file>

<file path=ppt/slides/_rels/slide8.xml.rels><?xml version="1.0" encoding="utf-8"?>
<Relationships xmlns="http://schemas.openxmlformats.org/package/2006/relationships"><Relationship Id="rId3" Target="../notesSlides/notesSlide8.xml" Type="http://schemas.openxmlformats.org/officeDocument/2006/relationships/notesSlide"/><Relationship Id="rId2" Target="../slideLayouts/slideLayout4.xml" Type="http://schemas.openxmlformats.org/officeDocument/2006/relationships/slideLayout"/><Relationship Id="rId1" Target="../tags/tag9.xml" Type="http://schemas.openxmlformats.org/officeDocument/2006/relationships/tags"/><Relationship Id="rId4" Target="../media/image74.png" Type="http://schemas.openxmlformats.org/officeDocument/2006/relationships/image"/></Relationships>
</file>

<file path=ppt/slides/_rels/slide9.xml.rels><?xml version="1.0" encoding="utf-8"?>
<Relationships xmlns="http://schemas.openxmlformats.org/package/2006/relationships"><Relationship Id="rId8" Target="../media/image79.png" Type="http://schemas.openxmlformats.org/officeDocument/2006/relationships/image"/><Relationship Id="rId3" Target="../notesSlides/notesSlide9.xml" Type="http://schemas.openxmlformats.org/officeDocument/2006/relationships/notesSlide"/><Relationship Id="rId7" Target="../media/image78.svg" Type="http://schemas.openxmlformats.org/officeDocument/2006/relationships/image"/><Relationship Id="rId2" Target="../slideLayouts/slideLayout4.xml" Type="http://schemas.openxmlformats.org/officeDocument/2006/relationships/slideLayout"/><Relationship Id="rId1" Target="../tags/tag10.xml" Type="http://schemas.openxmlformats.org/officeDocument/2006/relationships/tags"/><Relationship Id="rId6" Target="../media/image77.png" Type="http://schemas.openxmlformats.org/officeDocument/2006/relationships/image"/><Relationship Id="rId5" Target="../media/image76.svg" Type="http://schemas.openxmlformats.org/officeDocument/2006/relationships/image"/><Relationship Id="rId4" Target="../media/image75.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84BA5-9F3C-41DA-82E8-999E6702824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3" name="Picture 2">
            <a:extLst>
              <a:ext uri="{FF2B5EF4-FFF2-40B4-BE49-F238E27FC236}">
                <a16:creationId xmlns:a16="http://schemas.microsoft.com/office/drawing/2014/main" id="{8664D5A5-207E-49EA-B58B-22F0BC786604}"/>
              </a:ext>
            </a:extLst>
          </p:cNvPr>
          <p:cNvPicPr>
            <a:picLocks noChangeArrowheads="1"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1506" y="2904708"/>
            <a:ext cx="3328987" cy="1013652"/>
          </a:xfrm>
          <a:prstGeom prst="rect">
            <a:avLst/>
          </a:prstGeom>
          <a:noFill/>
          <a:extLst>
            <a:ext uri="{909E8E84-426E-40DD-AFC4-6F175D3DCCD1}">
              <a14:hiddenFill xmlns:a14="http://schemas.microsoft.com/office/drawing/2010/main">
                <a:solidFill>
                  <a:srgbClr val="FFFFFF"/>
                </a:solidFill>
              </a14:hiddenFill>
            </a:ext>
          </a:extLst>
        </p:spPr>
      </p:pic>
      <p:sp>
        <p:nvSpPr>
          <p:cNvPr id="4" name="Parallelogram 3">
            <a:extLst>
              <a:ext uri="{FF2B5EF4-FFF2-40B4-BE49-F238E27FC236}">
                <a16:creationId xmlns:a16="http://schemas.microsoft.com/office/drawing/2014/main" id="{9F28600F-B7EE-44CE-A2D1-EC97CF567481}"/>
              </a:ext>
            </a:extLst>
          </p:cNvPr>
          <p:cNvSpPr/>
          <p:nvPr/>
        </p:nvSpPr>
        <p:spPr>
          <a:xfrm rot="2151550">
            <a:off x="-1583045" y="-4474753"/>
            <a:ext cx="16492713" cy="14842089"/>
          </a:xfrm>
          <a:prstGeom prst="rect">
            <a:avLst/>
          </a:prstGeom>
          <a:gradFill flip="none" rotWithShape="1">
            <a:gsLst>
              <a:gs pos="21000">
                <a:srgbClr val="018BD1"/>
              </a:gs>
              <a:gs pos="84000">
                <a:srgbClr val="1D5179"/>
              </a:gs>
            </a:gsLst>
            <a:path path="circle">
              <a:fillToRect l="100000" t="100000"/>
            </a:path>
            <a:tileRect b="-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pic>
        <p:nvPicPr>
          <p:cNvPr id="5" name="Picture 2">
            <a:extLst>
              <a:ext uri="{FF2B5EF4-FFF2-40B4-BE49-F238E27FC236}">
                <a16:creationId xmlns:a16="http://schemas.microsoft.com/office/drawing/2014/main" id="{5A1E72D3-8FEB-4732-9F30-CC30C0B2551C}"/>
              </a:ext>
            </a:extLst>
          </p:cNvPr>
          <p:cNvPicPr>
            <a:picLocks noChangeArrowheads="1"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7055" y="457198"/>
            <a:ext cx="1117682" cy="10175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9FD998-5BAA-402B-B662-6019006F899F}"/>
              </a:ext>
            </a:extLst>
          </p:cNvPr>
          <p:cNvSpPr txBox="1">
            <a:spLocks/>
          </p:cNvSpPr>
          <p:nvPr/>
        </p:nvSpPr>
        <p:spPr>
          <a:xfrm>
            <a:off x="687055" y="2466866"/>
            <a:ext cx="10515600" cy="958850"/>
          </a:xfrm>
          <a:prstGeom prst="rect">
            <a:avLst/>
          </a:prstGeom>
        </p:spPr>
        <p:txBody>
          <a:bodyPr anchor="ctr"/>
          <a:lstStyle>
            <a:lvl1pPr algn="l" defTabSz="914400" eaLnBrk="1" hangingPunct="1" latinLnBrk="0" rtl="0">
              <a:lnSpc>
                <a:spcPct val="90000"/>
              </a:lnSpc>
              <a:spcBef>
                <a:spcPct val="0"/>
              </a:spcBef>
              <a:buNone/>
              <a:defRPr kern="1200" sz="4400">
                <a:solidFill>
                  <a:schemeClr val="bg1"/>
                </a:solidFill>
                <a:latin charset="-79" pitchFamily="2" typeface="Rubik Medium"/>
                <a:ea typeface="+mj-ea"/>
                <a:cs charset="-79" pitchFamily="2" typeface="Rubik Medium"/>
              </a:defRPr>
            </a:lvl1pPr>
          </a:lstStyle>
          <a:p txid="67e998f2afc5d3eaad41f43fee9c21fa">
            <a:r>
              <a:rPr lang="en-US"/>
              <a:t>Composants de l'écosystème DHIS2</a:t>
            </a:r>
            <a:endParaRPr lang="es-ES"/>
          </a:p>
        </p:txBody>
      </p:sp>
      <p:sp>
        <p:nvSpPr>
          <p:cNvPr id="7" name="Text Placeholder 7">
            <a:extLst>
              <a:ext uri="{FF2B5EF4-FFF2-40B4-BE49-F238E27FC236}">
                <a16:creationId xmlns:a16="http://schemas.microsoft.com/office/drawing/2014/main" id="{FA642BA9-DADF-4018-8C17-4492FE469C90}"/>
              </a:ext>
            </a:extLst>
          </p:cNvPr>
          <p:cNvSpPr txBox="1">
            <a:spLocks/>
          </p:cNvSpPr>
          <p:nvPr/>
        </p:nvSpPr>
        <p:spPr>
          <a:xfrm>
            <a:off x="687388" y="3671409"/>
            <a:ext cx="7966075" cy="682625"/>
          </a:xfrm>
          <a:prstGeom prst="rect">
            <a:avLst/>
          </a:prstGeom>
        </p:spPr>
        <p:txBody>
          <a:bodyPr anchor="ctr">
            <a:normAutofit/>
          </a:bodyPr>
          <a:lstStyle>
            <a:lvl1pPr algn="l" defTabSz="914400" eaLnBrk="1" hangingPunct="1" indent="0" latinLnBrk="0" marL="0" rtl="0">
              <a:lnSpc>
                <a:spcPct val="90000"/>
              </a:lnSpc>
              <a:spcBef>
                <a:spcPts val="1000"/>
              </a:spcBef>
              <a:buClr>
                <a:srgbClr val="008CCF"/>
              </a:buClr>
              <a:buSzPct val="110000"/>
              <a:buFont charset="-79" pitchFamily="2" typeface="Rubik"/>
              <a:buNone/>
              <a:defRPr kern="1200" sz="2800">
                <a:solidFill>
                  <a:schemeClr val="bg1"/>
                </a:solidFill>
                <a:latin typeface="+mn-lt"/>
                <a:ea typeface="+mn-ea"/>
                <a:cs typeface="+mn-cs"/>
              </a:defRPr>
            </a:lvl1pPr>
            <a:lvl2pPr algn="l" defTabSz="914400" eaLnBrk="1" hangingPunct="1" indent="-342900" latinLnBrk="0" marL="8001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342900" latinLnBrk="0" marL="12573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3pPr>
            <a:lvl4pPr algn="l" defTabSz="914400" eaLnBrk="1" hangingPunct="1" indent="-342900" latinLnBrk="0" marL="17145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4pPr>
            <a:lvl5pPr algn="l" defTabSz="914400" eaLnBrk="1" hangingPunct="1" indent="-342900" latinLnBrk="0" marL="2171700" rtl="0">
              <a:lnSpc>
                <a:spcPct val="90000"/>
              </a:lnSpc>
              <a:spcBef>
                <a:spcPts val="500"/>
              </a:spcBef>
              <a:buClr>
                <a:srgbClr val="008CCF"/>
              </a:buClr>
              <a:buSzPct val="110000"/>
              <a:buFont charset="0" panose="020B0604020202020204" pitchFamily="34" typeface="Arial"/>
              <a:buChar char="•"/>
              <a:defRPr kern="1200" sz="24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txid="a272f9f8200d606f2f2dc46a741681fd">
            <a:r>
              <a:rPr lang="es-ES"/>
              <a:t>Introduction à DHIS2</a:t>
            </a:r>
          </a:p>
        </p:txBody>
      </p:sp>
      <p:pic>
        <p:nvPicPr>
          <p:cNvPr id="8" name="A Himitsu - Adventures [Argofox]">
            <a:hlinkClick action="ppaction://media" r:id=""/>
            <a:extLst>
              <a:ext uri="{FF2B5EF4-FFF2-40B4-BE49-F238E27FC236}">
                <a16:creationId xmlns:a16="http://schemas.microsoft.com/office/drawing/2014/main" id="{CCD22A16-5F9F-4BA9-8931-79BCA7F0148E}"/>
              </a:ext>
            </a:extLst>
          </p:cNvPr>
          <p:cNvPicPr>
            <a:picLocks noChangeAspect="1"/>
          </p:cNvPicPr>
          <p:nvPr>
            <a:audioFile r:link="rId2"/>
            <p:extLst>
              <p:ext uri="{DAA4B4D4-6D71-4841-9C94-3DE7FCFB9230}">
                <p14:media xmlns:p14="http://schemas.microsoft.com/office/powerpoint/2010/main" r:embed="rId3">
                  <p14:trim end="211594.35"/>
                  <p14:fade out="2000"/>
                </p14:media>
              </p:ext>
            </p:extLst>
          </p:nvPr>
        </p:nvPicPr>
        <p:blipFill>
          <a:blip r:embed="rId8"/>
          <a:stretch>
            <a:fillRect/>
          </a:stretch>
        </p:blipFill>
        <p:spPr>
          <a:xfrm>
            <a:off x="-1230085" y="8218714"/>
            <a:ext cx="609600" cy="609600"/>
          </a:xfrm>
          <a:prstGeom prst="rect">
            <a:avLst/>
          </a:prstGeom>
        </p:spPr>
      </p:pic>
    </p:spTree>
    <p:custDataLst>
      <p:tags r:id="rId1"/>
    </p:custDataLst>
    <p:extLst>
      <p:ext uri="{BB962C8B-B14F-4D97-AF65-F5344CB8AC3E}">
        <p14:creationId xmlns:p14="http://schemas.microsoft.com/office/powerpoint/2010/main" val="2679016722"/>
      </p:ext>
    </p:extLst>
  </p:cSld>
  <p:clrMapOvr>
    <a:masterClrMapping/>
  </p:clrMapOvr>
  <mc:AlternateContent xmlns:mc="http://schemas.openxmlformats.org/markup-compatibility/2006">
    <mc:Choice xmlns:p14="http://schemas.microsoft.com/office/powerpoint/2010/main" Requires="p14">
      <p:transition advTm="13019" p14:dur="2000" spd="slow"/>
    </mc:Choice>
    <mc:Fallback>
      <p:transition advTm="13019"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ntr" presetID="10" presetSubtype="0">
                                  <p:stCondLst>
                                    <p:cond delay="250"/>
                                  </p:stCondLst>
                                  <p:childTnLst>
                                    <p:set>
                                      <p:cBhvr>
                                        <p:cTn dur="1" fill="hold" id="6">
                                          <p:stCondLst>
                                            <p:cond delay="0"/>
                                          </p:stCondLst>
                                        </p:cTn>
                                        <p:tgtEl>
                                          <p:spTgt spid="3"/>
                                        </p:tgtEl>
                                        <p:attrNameLst>
                                          <p:attrName>style.visibility</p:attrName>
                                        </p:attrNameLst>
                                      </p:cBhvr>
                                      <p:to>
                                        <p:strVal val="visible"/>
                                      </p:to>
                                    </p:set>
                                    <p:animEffect filter="fade" transition="in">
                                      <p:cBhvr>
                                        <p:cTn dur="500" id="7"/>
                                        <p:tgtEl>
                                          <p:spTgt spid="3"/>
                                        </p:tgtEl>
                                      </p:cBhvr>
                                    </p:animEffect>
                                  </p:childTnLst>
                                </p:cTn>
                              </p:par>
                              <p:par>
                                <p:cTn fill="hold" grpId="0" id="8" nodeType="withEffect" presetClass="entr" presetID="2" presetSubtype="6">
                                  <p:stCondLst>
                                    <p:cond delay="2750"/>
                                  </p:stCondLst>
                                  <p:childTnLst>
                                    <p:set>
                                      <p:cBhvr>
                                        <p:cTn dur="1" fill="hold" id="9">
                                          <p:stCondLst>
                                            <p:cond delay="0"/>
                                          </p:stCondLst>
                                        </p:cTn>
                                        <p:tgtEl>
                                          <p:spTgt spid="4"/>
                                        </p:tgtEl>
                                        <p:attrNameLst>
                                          <p:attrName>style.visibility</p:attrName>
                                        </p:attrNameLst>
                                      </p:cBhvr>
                                      <p:to>
                                        <p:strVal val="visible"/>
                                      </p:to>
                                    </p:set>
                                    <p:anim calcmode="lin" valueType="num">
                                      <p:cBhvr additive="base">
                                        <p:cTn dur="500" fill="hold" id="10"/>
                                        <p:tgtEl>
                                          <p:spTgt spid="4"/>
                                        </p:tgtEl>
                                        <p:attrNameLst>
                                          <p:attrName>ppt_x</p:attrName>
                                        </p:attrNameLst>
                                      </p:cBhvr>
                                      <p:tavLst>
                                        <p:tav tm="0">
                                          <p:val>
                                            <p:strVal val="1+#ppt_w/2"/>
                                          </p:val>
                                        </p:tav>
                                        <p:tav tm="100000">
                                          <p:val>
                                            <p:strVal val="#ppt_x"/>
                                          </p:val>
                                        </p:tav>
                                      </p:tavLst>
                                    </p:anim>
                                    <p:anim calcmode="lin" valueType="num">
                                      <p:cBhvr additive="base">
                                        <p:cTn dur="500" fill="hold" id="11"/>
                                        <p:tgtEl>
                                          <p:spTgt spid="4"/>
                                        </p:tgtEl>
                                        <p:attrNameLst>
                                          <p:attrName>ppt_y</p:attrName>
                                        </p:attrNameLst>
                                      </p:cBhvr>
                                      <p:tavLst>
                                        <p:tav tm="0">
                                          <p:val>
                                            <p:strVal val="1+#ppt_h/2"/>
                                          </p:val>
                                        </p:tav>
                                        <p:tav tm="100000">
                                          <p:val>
                                            <p:strVal val="#ppt_y"/>
                                          </p:val>
                                        </p:tav>
                                      </p:tavLst>
                                    </p:anim>
                                  </p:childTnLst>
                                </p:cTn>
                              </p:par>
                              <p:par>
                                <p:cTn fill="hold" id="12" nodeType="withEffect" presetClass="entr" presetID="47" presetSubtype="0">
                                  <p:stCondLst>
                                    <p:cond delay="3500"/>
                                  </p:stCondLst>
                                  <p:childTnLst>
                                    <p:set>
                                      <p:cBhvr>
                                        <p:cTn dur="1" fill="hold" id="13">
                                          <p:stCondLst>
                                            <p:cond delay="0"/>
                                          </p:stCondLst>
                                        </p:cTn>
                                        <p:tgtEl>
                                          <p:spTgt spid="5"/>
                                        </p:tgtEl>
                                        <p:attrNameLst>
                                          <p:attrName>style.visibility</p:attrName>
                                        </p:attrNameLst>
                                      </p:cBhvr>
                                      <p:to>
                                        <p:strVal val="visible"/>
                                      </p:to>
                                    </p:set>
                                    <p:animEffect filter="fade" transition="in">
                                      <p:cBhvr>
                                        <p:cTn dur="250" id="14"/>
                                        <p:tgtEl>
                                          <p:spTgt spid="5"/>
                                        </p:tgtEl>
                                      </p:cBhvr>
                                    </p:animEffect>
                                    <p:anim calcmode="lin" valueType="num">
                                      <p:cBhvr>
                                        <p:cTn dur="250" fill="hold" id="15"/>
                                        <p:tgtEl>
                                          <p:spTgt spid="5"/>
                                        </p:tgtEl>
                                        <p:attrNameLst>
                                          <p:attrName>ppt_x</p:attrName>
                                        </p:attrNameLst>
                                      </p:cBhvr>
                                      <p:tavLst>
                                        <p:tav tm="0">
                                          <p:val>
                                            <p:strVal val="#ppt_x"/>
                                          </p:val>
                                        </p:tav>
                                        <p:tav tm="100000">
                                          <p:val>
                                            <p:strVal val="#ppt_x"/>
                                          </p:val>
                                        </p:tav>
                                      </p:tavLst>
                                    </p:anim>
                                    <p:anim calcmode="lin" valueType="num">
                                      <p:cBhvr>
                                        <p:cTn dur="250" fill="hold" id="16"/>
                                        <p:tgtEl>
                                          <p:spTgt spid="5"/>
                                        </p:tgtEl>
                                        <p:attrNameLst>
                                          <p:attrName>ppt_y</p:attrName>
                                        </p:attrNameLst>
                                      </p:cBhvr>
                                      <p:tavLst>
                                        <p:tav tm="0">
                                          <p:val>
                                            <p:strVal val="#ppt_y-.1"/>
                                          </p:val>
                                        </p:tav>
                                        <p:tav tm="100000">
                                          <p:val>
                                            <p:strVal val="#ppt_y"/>
                                          </p:val>
                                        </p:tav>
                                      </p:tavLst>
                                    </p:anim>
                                  </p:childTnLst>
                                </p:cTn>
                              </p:par>
                              <p:par>
                                <p:cTn fill="hold" grpId="0" id="17" nodeType="withEffect" presetClass="entr" presetID="47" presetSubtype="0">
                                  <p:stCondLst>
                                    <p:cond delay="3750"/>
                                  </p:stCondLst>
                                  <p:childTnLst>
                                    <p:set>
                                      <p:cBhvr>
                                        <p:cTn dur="1" fill="hold" id="18">
                                          <p:stCondLst>
                                            <p:cond delay="0"/>
                                          </p:stCondLst>
                                        </p:cTn>
                                        <p:tgtEl>
                                          <p:spTgt spid="6"/>
                                        </p:tgtEl>
                                        <p:attrNameLst>
                                          <p:attrName>style.visibility</p:attrName>
                                        </p:attrNameLst>
                                      </p:cBhvr>
                                      <p:to>
                                        <p:strVal val="visible"/>
                                      </p:to>
                                    </p:set>
                                    <p:animEffect filter="fade" transition="in">
                                      <p:cBhvr>
                                        <p:cTn dur="250" id="19"/>
                                        <p:tgtEl>
                                          <p:spTgt spid="6"/>
                                        </p:tgtEl>
                                      </p:cBhvr>
                                    </p:animEffect>
                                    <p:anim calcmode="lin" valueType="num">
                                      <p:cBhvr>
                                        <p:cTn dur="250" fill="hold" id="20"/>
                                        <p:tgtEl>
                                          <p:spTgt spid="6"/>
                                        </p:tgtEl>
                                        <p:attrNameLst>
                                          <p:attrName>ppt_x</p:attrName>
                                        </p:attrNameLst>
                                      </p:cBhvr>
                                      <p:tavLst>
                                        <p:tav tm="0">
                                          <p:val>
                                            <p:strVal val="#ppt_x"/>
                                          </p:val>
                                        </p:tav>
                                        <p:tav tm="100000">
                                          <p:val>
                                            <p:strVal val="#ppt_x"/>
                                          </p:val>
                                        </p:tav>
                                      </p:tavLst>
                                    </p:anim>
                                    <p:anim calcmode="lin" valueType="num">
                                      <p:cBhvr>
                                        <p:cTn dur="250" fill="hold" id="21"/>
                                        <p:tgtEl>
                                          <p:spTgt spid="6"/>
                                        </p:tgtEl>
                                        <p:attrNameLst>
                                          <p:attrName>ppt_y</p:attrName>
                                        </p:attrNameLst>
                                      </p:cBhvr>
                                      <p:tavLst>
                                        <p:tav tm="0">
                                          <p:val>
                                            <p:strVal val="#ppt_y-.1"/>
                                          </p:val>
                                        </p:tav>
                                        <p:tav tm="100000">
                                          <p:val>
                                            <p:strVal val="#ppt_y"/>
                                          </p:val>
                                        </p:tav>
                                      </p:tavLst>
                                    </p:anim>
                                  </p:childTnLst>
                                </p:cTn>
                              </p:par>
                              <p:par>
                                <p:cTn fill="hold" grpId="0" id="22" nodeType="withEffect" presetClass="entr" presetID="47" presetSubtype="0">
                                  <p:stCondLst>
                                    <p:cond delay="4000"/>
                                  </p:stCondLst>
                                  <p:childTnLst>
                                    <p:set>
                                      <p:cBhvr>
                                        <p:cTn dur="1" fill="hold" id="23">
                                          <p:stCondLst>
                                            <p:cond delay="0"/>
                                          </p:stCondLst>
                                        </p:cTn>
                                        <p:tgtEl>
                                          <p:spTgt spid="7"/>
                                        </p:tgtEl>
                                        <p:attrNameLst>
                                          <p:attrName>style.visibility</p:attrName>
                                        </p:attrNameLst>
                                      </p:cBhvr>
                                      <p:to>
                                        <p:strVal val="visible"/>
                                      </p:to>
                                    </p:set>
                                    <p:animEffect filter="fade" transition="in">
                                      <p:cBhvr>
                                        <p:cTn dur="250" id="24"/>
                                        <p:tgtEl>
                                          <p:spTgt spid="7"/>
                                        </p:tgtEl>
                                      </p:cBhvr>
                                    </p:animEffect>
                                    <p:anim calcmode="lin" valueType="num">
                                      <p:cBhvr>
                                        <p:cTn dur="250" fill="hold" id="25"/>
                                        <p:tgtEl>
                                          <p:spTgt spid="7"/>
                                        </p:tgtEl>
                                        <p:attrNameLst>
                                          <p:attrName>ppt_x</p:attrName>
                                        </p:attrNameLst>
                                      </p:cBhvr>
                                      <p:tavLst>
                                        <p:tav tm="0">
                                          <p:val>
                                            <p:strVal val="#ppt_x"/>
                                          </p:val>
                                        </p:tav>
                                        <p:tav tm="100000">
                                          <p:val>
                                            <p:strVal val="#ppt_x"/>
                                          </p:val>
                                        </p:tav>
                                      </p:tavLst>
                                    </p:anim>
                                    <p:anim calcmode="lin" valueType="num">
                                      <p:cBhvr>
                                        <p:cTn dur="250" fill="hold" id="26"/>
                                        <p:tgtEl>
                                          <p:spTgt spid="7"/>
                                        </p:tgtEl>
                                        <p:attrNameLst>
                                          <p:attrName>ppt_y</p:attrName>
                                        </p:attrNameLst>
                                      </p:cBhvr>
                                      <p:tavLst>
                                        <p:tav tm="0">
                                          <p:val>
                                            <p:strVal val="#ppt_y-.1"/>
                                          </p:val>
                                        </p:tav>
                                        <p:tav tm="100000">
                                          <p:val>
                                            <p:strVal val="#ppt_y"/>
                                          </p:val>
                                        </p:tav>
                                      </p:tavLst>
                                    </p:anim>
                                  </p:childTnLst>
                                </p:cTn>
                              </p:par>
                              <p:par>
                                <p:cTn fill="hold" grpId="1" id="27" nodeType="withEffect" presetClass="exit" presetID="2" presetSubtype="9">
                                  <p:stCondLst>
                                    <p:cond delay="11750"/>
                                  </p:stCondLst>
                                  <p:childTnLst>
                                    <p:anim calcmode="lin" valueType="num">
                                      <p:cBhvr additive="base">
                                        <p:cTn dur="500" id="28"/>
                                        <p:tgtEl>
                                          <p:spTgt spid="4"/>
                                        </p:tgtEl>
                                        <p:attrNameLst>
                                          <p:attrName>ppt_x</p:attrName>
                                        </p:attrNameLst>
                                      </p:cBhvr>
                                      <p:tavLst>
                                        <p:tav tm="0">
                                          <p:val>
                                            <p:strVal val="ppt_x"/>
                                          </p:val>
                                        </p:tav>
                                        <p:tav tm="100000">
                                          <p:val>
                                            <p:strVal val="0-ppt_w/2"/>
                                          </p:val>
                                        </p:tav>
                                      </p:tavLst>
                                    </p:anim>
                                    <p:anim calcmode="lin" valueType="num">
                                      <p:cBhvr additive="base">
                                        <p:cTn dur="500" id="29"/>
                                        <p:tgtEl>
                                          <p:spTgt spid="4"/>
                                        </p:tgtEl>
                                        <p:attrNameLst>
                                          <p:attrName>ppt_y</p:attrName>
                                        </p:attrNameLst>
                                      </p:cBhvr>
                                      <p:tavLst>
                                        <p:tav tm="0">
                                          <p:val>
                                            <p:strVal val="ppt_y"/>
                                          </p:val>
                                        </p:tav>
                                        <p:tav tm="100000">
                                          <p:val>
                                            <p:strVal val="0-ppt_h/2"/>
                                          </p:val>
                                        </p:tav>
                                      </p:tavLst>
                                    </p:anim>
                                    <p:set>
                                      <p:cBhvr>
                                        <p:cTn dur="1" fill="hold" id="30">
                                          <p:stCondLst>
                                            <p:cond delay="499"/>
                                          </p:stCondLst>
                                        </p:cTn>
                                        <p:tgtEl>
                                          <p:spTgt spid="4"/>
                                        </p:tgtEl>
                                        <p:attrNameLst>
                                          <p:attrName>style.visibility</p:attrName>
                                        </p:attrNameLst>
                                      </p:cBhvr>
                                      <p:to>
                                        <p:strVal val="hidden"/>
                                      </p:to>
                                    </p:set>
                                  </p:childTnLst>
                                </p:cTn>
                              </p:par>
                              <p:par>
                                <p:cTn fill="hold" id="31" nodeType="withEffect" presetClass="exit" presetID="10" presetSubtype="0">
                                  <p:stCondLst>
                                    <p:cond delay="11750"/>
                                  </p:stCondLst>
                                  <p:childTnLst>
                                    <p:animEffect filter="fade" transition="out">
                                      <p:cBhvr>
                                        <p:cTn dur="100" id="32"/>
                                        <p:tgtEl>
                                          <p:spTgt spid="3"/>
                                        </p:tgtEl>
                                      </p:cBhvr>
                                    </p:animEffect>
                                    <p:set>
                                      <p:cBhvr>
                                        <p:cTn dur="1" fill="hold" id="33">
                                          <p:stCondLst>
                                            <p:cond delay="99"/>
                                          </p:stCondLst>
                                        </p:cTn>
                                        <p:tgtEl>
                                          <p:spTgt spid="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audio>
              <p:cMediaNode vol="80000">
                <p:cTn display="0" fill="hold" id="34">
                  <p:stCondLst>
                    <p:cond delay="indefinite"/>
                  </p:stCondLst>
                  <p:endCondLst>
                    <p:cond delay="0" evt="onStopAudio">
                      <p:tgtEl>
                        <p:sldTgt/>
                      </p:tgtEl>
                    </p:cond>
                  </p:endCondLst>
                </p:cTn>
                <p:tgtEl>
                  <p:spTgt spid="8"/>
                </p:tgtEl>
              </p:cMediaNode>
            </p:audio>
          </p:childTnLst>
        </p:cTn>
      </p:par>
    </p:tnLst>
    <p:bldLst>
      <p:bldP animBg="1" grpId="0" spid="4"/>
      <p:bldP animBg="1" grpId="1" spid="4"/>
      <p:bldP grpId="0" spid="6"/>
      <p:bldP grpId="0" spid="7">
        <p:tmplLst>
          <p:tmpl>
            <p:tnLst>
              <p:par>
                <p:cTn fill="hold" nodeType="withEffect" presetClass="entr" presetID="47" presetSubtype="0">
                  <p:stCondLst>
                    <p:cond delay="4000"/>
                  </p:stCondLst>
                  <p:childTnLst>
                    <p:set>
                      <p:cBhvr>
                        <p:cTn dur="1" fill="hold">
                          <p:stCondLst>
                            <p:cond delay="0"/>
                          </p:stCondLst>
                        </p:cTn>
                        <p:tgtEl>
                          <p:spTgt spid="7"/>
                        </p:tgtEl>
                        <p:attrNameLst>
                          <p:attrName>style.visibility</p:attrName>
                        </p:attrNameLst>
                      </p:cBhvr>
                      <p:to>
                        <p:strVal val="visible"/>
                      </p:to>
                    </p:set>
                    <p:animEffect filter="fade" transition="in">
                      <p:cBhvr>
                        <p:cTn dur="250"/>
                        <p:tgtEl>
                          <p:spTgt spid="7"/>
                        </p:tgtEl>
                      </p:cBhvr>
                    </p:animEffect>
                    <p:anim calcmode="lin" valueType="num">
                      <p:cBhvr>
                        <p:cTn dur="250" fill="hold"/>
                        <p:tgtEl>
                          <p:spTgt spid="7"/>
                        </p:tgtEl>
                        <p:attrNameLst>
                          <p:attrName>ppt_x</p:attrName>
                        </p:attrNameLst>
                      </p:cBhvr>
                      <p:tavLst>
                        <p:tav tm="0">
                          <p:val>
                            <p:strVal val="#ppt_x"/>
                          </p:val>
                        </p:tav>
                        <p:tav tm="100000">
                          <p:val>
                            <p:strVal val="#ppt_x"/>
                          </p:val>
                        </p:tav>
                      </p:tavLst>
                    </p:anim>
                    <p:anim calcmode="lin" valueType="num">
                      <p:cBhvr>
                        <p:cTn dur="250" fill="hold"/>
                        <p:tgtEl>
                          <p:spTgt spid="7"/>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A914A-B161-4246-986D-61BDEF96D1CF}"/>
              </a:ext>
            </a:extLst>
          </p:cNvPr>
          <p:cNvSpPr>
            <a:spLocks noGrp="1"/>
          </p:cNvSpPr>
          <p:nvPr>
            <p:ph type="title"/>
          </p:nvPr>
        </p:nvSpPr>
        <p:spPr/>
        <p:txBody>
          <a:bodyPr/>
          <a:lstStyle/>
          <a:p txid="dbe274806d08077c92ac0bb9195da1cb">
            <a:r>
              <a:rPr lang="en-GB"/>
              <a:t>Académie DHIS2</a:t>
            </a:r>
            <a:endParaRPr dirty="0" lang="en-GB"/>
          </a:p>
        </p:txBody>
      </p:sp>
      <p:pic>
        <p:nvPicPr>
          <p:cNvPr descr="A picture containing text, clipart  Description automatically generated" id="5" name="Picture 4">
            <a:extLst>
              <a:ext uri="{FF2B5EF4-FFF2-40B4-BE49-F238E27FC236}">
                <a16:creationId xmlns:a16="http://schemas.microsoft.com/office/drawing/2014/main" id="{A3EA2F56-B6F3-4F25-BB05-9BBCDAC9B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119" y="1482454"/>
            <a:ext cx="4975761" cy="723747"/>
          </a:xfrm>
          <a:prstGeom prst="rect">
            <a:avLst/>
          </a:prstGeom>
        </p:spPr>
      </p:pic>
      <p:pic>
        <p:nvPicPr>
          <p:cNvPr descr="Arrow: Counter-clockwise curve with solid fill" id="10" name="Graphic 9">
            <a:extLst>
              <a:ext uri="{FF2B5EF4-FFF2-40B4-BE49-F238E27FC236}">
                <a16:creationId xmlns:a16="http://schemas.microsoft.com/office/drawing/2014/main" id="{6986B2A2-AAD0-48B4-BF94-8CA97F11CA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rot="10800000">
            <a:off x="4961082" y="2197309"/>
            <a:ext cx="914401" cy="914400"/>
          </a:xfrm>
          <a:prstGeom prst="rect">
            <a:avLst/>
          </a:prstGeom>
        </p:spPr>
      </p:pic>
      <p:pic>
        <p:nvPicPr>
          <p:cNvPr descr="Arrow: Counter-clockwise curve with solid fill" id="11" name="Graphic 10">
            <a:extLst>
              <a:ext uri="{FF2B5EF4-FFF2-40B4-BE49-F238E27FC236}">
                <a16:creationId xmlns:a16="http://schemas.microsoft.com/office/drawing/2014/main" id="{88238645-27BE-425C-9EB0-C299477E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438900" y="2190630"/>
            <a:ext cx="914400" cy="914400"/>
          </a:xfrm>
          <a:prstGeom prst="rect">
            <a:avLst/>
          </a:prstGeom>
        </p:spPr>
      </p:pic>
      <p:grpSp>
        <p:nvGrpSpPr>
          <p:cNvPr descr="Online meeting with solid fill" id="12" name="Graphic 8">
            <a:extLst>
              <a:ext uri="{FF2B5EF4-FFF2-40B4-BE49-F238E27FC236}">
                <a16:creationId xmlns:a16="http://schemas.microsoft.com/office/drawing/2014/main" id="{D778C236-403E-4D22-B733-36F88A50FECB}"/>
              </a:ext>
            </a:extLst>
          </p:cNvPr>
          <p:cNvGrpSpPr/>
          <p:nvPr/>
        </p:nvGrpSpPr>
        <p:grpSpPr>
          <a:xfrm>
            <a:off x="2974311" y="2785981"/>
            <a:ext cx="2293092" cy="2293092"/>
            <a:chOff x="3882242" y="3013858"/>
            <a:chExt cx="1319150" cy="1319150"/>
          </a:xfrm>
        </p:grpSpPr>
        <p:sp>
          <p:nvSpPr>
            <p:cNvPr id="13" name="Freeform: Shape 12">
              <a:extLst>
                <a:ext uri="{FF2B5EF4-FFF2-40B4-BE49-F238E27FC236}">
                  <a16:creationId xmlns:a16="http://schemas.microsoft.com/office/drawing/2014/main" id="{F1819422-10F9-498A-B396-9799391F105E}"/>
                </a:ext>
              </a:extLst>
            </p:cNvPr>
            <p:cNvSpPr/>
            <p:nvPr/>
          </p:nvSpPr>
          <p:spPr>
            <a:xfrm>
              <a:off x="3992250" y="3206217"/>
              <a:ext cx="1099292" cy="934397"/>
            </a:xfrm>
            <a:custGeom>
              <a:avLst/>
              <a:gdLst>
                <a:gd fmla="*/ 1044328 w 1099292" name="connsiteX0"/>
                <a:gd fmla="*/ 0 h 934397" name="connsiteY0"/>
                <a:gd fmla="*/ 54965 w 1099292" name="connsiteX1"/>
                <a:gd fmla="*/ 0 h 934397" name="connsiteY1"/>
                <a:gd fmla="*/ 0 w 1099292" name="connsiteX2"/>
                <a:gd fmla="*/ 54965 h 934397" name="connsiteY2"/>
                <a:gd fmla="*/ 0 w 1099292" name="connsiteX3"/>
                <a:gd fmla="*/ 714540 h 934397" name="connsiteY3"/>
                <a:gd fmla="*/ 54965 w 1099292" name="connsiteX4"/>
                <a:gd fmla="*/ 769504 h 934397" name="connsiteY4"/>
                <a:gd fmla="*/ 439717 w 1099292" name="connsiteX5"/>
                <a:gd fmla="*/ 769504 h 934397" name="connsiteY5"/>
                <a:gd fmla="*/ 439717 w 1099292" name="connsiteX6"/>
                <a:gd fmla="*/ 851951 h 934397" name="connsiteY6"/>
                <a:gd fmla="*/ 302306 w 1099292" name="connsiteX7"/>
                <a:gd fmla="*/ 851951 h 934397" name="connsiteY7"/>
                <a:gd fmla="*/ 302306 w 1099292" name="connsiteX8"/>
                <a:gd fmla="*/ 934398 h 934397" name="connsiteY8"/>
                <a:gd fmla="*/ 796987 w 1099292" name="connsiteX9"/>
                <a:gd fmla="*/ 934398 h 934397" name="connsiteY9"/>
                <a:gd fmla="*/ 796987 w 1099292" name="connsiteX10"/>
                <a:gd fmla="*/ 851951 h 934397" name="connsiteY10"/>
                <a:gd fmla="*/ 659576 w 1099292" name="connsiteX11"/>
                <a:gd fmla="*/ 851951 h 934397" name="connsiteY11"/>
                <a:gd fmla="*/ 659576 w 1099292" name="connsiteX12"/>
                <a:gd fmla="*/ 769504 h 934397" name="connsiteY12"/>
                <a:gd fmla="*/ 1044328 w 1099292" name="connsiteX13"/>
                <a:gd fmla="*/ 769504 h 934397" name="connsiteY13"/>
                <a:gd fmla="*/ 1099292 w 1099292" name="connsiteX14"/>
                <a:gd fmla="*/ 714540 h 934397" name="connsiteY14"/>
                <a:gd fmla="*/ 1099292 w 1099292" name="connsiteX15"/>
                <a:gd fmla="*/ 54965 h 934397" name="connsiteY15"/>
                <a:gd fmla="*/ 1044328 w 1099292" name="connsiteX16"/>
                <a:gd fmla="*/ 0 h 934397" name="connsiteY16"/>
                <a:gd fmla="*/ 446588 w 1099292" name="connsiteX17"/>
                <a:gd fmla="*/ 687057 h 934397" name="connsiteY17"/>
                <a:gd fmla="*/ 82447 w 1099292" name="connsiteX18"/>
                <a:gd fmla="*/ 687057 h 934397" name="connsiteY18"/>
                <a:gd fmla="*/ 82447 w 1099292" name="connsiteX19"/>
                <a:gd fmla="*/ 405367 h 934397" name="connsiteY19"/>
                <a:gd fmla="*/ 446588 w 1099292" name="connsiteX20"/>
                <a:gd fmla="*/ 405367 h 934397" name="connsiteY20"/>
                <a:gd fmla="*/ 446588 w 1099292" name="connsiteX21"/>
                <a:gd fmla="*/ 364143 h 934397" name="connsiteY21"/>
                <a:gd fmla="*/ 82447 w 1099292" name="connsiteX22"/>
                <a:gd fmla="*/ 364143 h 934397" name="connsiteY22"/>
                <a:gd fmla="*/ 82447 w 1099292" name="connsiteX23"/>
                <a:gd fmla="*/ 82447 h 934397" name="connsiteY23"/>
                <a:gd fmla="*/ 446588 w 1099292" name="connsiteX24"/>
                <a:gd fmla="*/ 82447 h 934397" name="connsiteY24"/>
                <a:gd fmla="*/ 1016845 w 1099292" name="connsiteX25"/>
                <a:gd fmla="*/ 687057 h 934397" name="connsiteY25"/>
                <a:gd fmla="*/ 487811 w 1099292" name="connsiteX26"/>
                <a:gd fmla="*/ 687057 h 934397" name="connsiteY26"/>
                <a:gd fmla="*/ 487811 w 1099292" name="connsiteX27"/>
                <a:gd fmla="*/ 82447 h 934397" name="connsiteY27"/>
                <a:gd fmla="*/ 1016845 w 1099292" name="connsiteX28"/>
                <a:gd fmla="*/ 82447 h 934397" name="connsiteY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b="b" l="l" r="r" t="t"/>
              <a:pathLst>
                <a:path h="934397" w="1099292">
                  <a:moveTo>
                    <a:pt x="1044328" y="0"/>
                  </a:moveTo>
                  <a:lnTo>
                    <a:pt x="54965" y="0"/>
                  </a:lnTo>
                  <a:cubicBezTo>
                    <a:pt x="24645" y="88"/>
                    <a:pt x="89" y="24645"/>
                    <a:pt x="0" y="54965"/>
                  </a:cubicBezTo>
                  <a:lnTo>
                    <a:pt x="0" y="714540"/>
                  </a:lnTo>
                  <a:cubicBezTo>
                    <a:pt x="89" y="744858"/>
                    <a:pt x="24645" y="769415"/>
                    <a:pt x="54965" y="769504"/>
                  </a:cubicBezTo>
                  <a:lnTo>
                    <a:pt x="439717" y="769504"/>
                  </a:lnTo>
                  <a:lnTo>
                    <a:pt x="439717" y="851951"/>
                  </a:lnTo>
                  <a:lnTo>
                    <a:pt x="302306" y="851951"/>
                  </a:lnTo>
                  <a:lnTo>
                    <a:pt x="302306" y="934398"/>
                  </a:lnTo>
                  <a:lnTo>
                    <a:pt x="796987" y="934398"/>
                  </a:lnTo>
                  <a:lnTo>
                    <a:pt x="796987" y="851951"/>
                  </a:lnTo>
                  <a:lnTo>
                    <a:pt x="659576" y="851951"/>
                  </a:lnTo>
                  <a:lnTo>
                    <a:pt x="659576" y="769504"/>
                  </a:lnTo>
                  <a:lnTo>
                    <a:pt x="1044328" y="769504"/>
                  </a:lnTo>
                  <a:cubicBezTo>
                    <a:pt x="1074646" y="769415"/>
                    <a:pt x="1099203" y="744858"/>
                    <a:pt x="1099292" y="714540"/>
                  </a:cubicBezTo>
                  <a:lnTo>
                    <a:pt x="1099292" y="54965"/>
                  </a:lnTo>
                  <a:cubicBezTo>
                    <a:pt x="1099203" y="24645"/>
                    <a:pt x="1074646" y="89"/>
                    <a:pt x="1044328" y="0"/>
                  </a:cubicBezTo>
                  <a:close/>
                  <a:moveTo>
                    <a:pt x="446588" y="687057"/>
                  </a:moveTo>
                  <a:lnTo>
                    <a:pt x="82447" y="687057"/>
                  </a:lnTo>
                  <a:lnTo>
                    <a:pt x="82447" y="405367"/>
                  </a:lnTo>
                  <a:lnTo>
                    <a:pt x="446588" y="405367"/>
                  </a:lnTo>
                  <a:close/>
                  <a:moveTo>
                    <a:pt x="446588" y="364143"/>
                  </a:moveTo>
                  <a:lnTo>
                    <a:pt x="82447" y="364143"/>
                  </a:lnTo>
                  <a:lnTo>
                    <a:pt x="82447" y="82447"/>
                  </a:lnTo>
                  <a:lnTo>
                    <a:pt x="446588" y="82447"/>
                  </a:lnTo>
                  <a:close/>
                  <a:moveTo>
                    <a:pt x="1016845" y="687057"/>
                  </a:moveTo>
                  <a:lnTo>
                    <a:pt x="487811" y="687057"/>
                  </a:lnTo>
                  <a:lnTo>
                    <a:pt x="487811" y="82447"/>
                  </a:lnTo>
                  <a:lnTo>
                    <a:pt x="1016845" y="82447"/>
                  </a:lnTo>
                  <a:close/>
                </a:path>
              </a:pathLst>
            </a:custGeom>
            <a:solidFill>
              <a:schemeClr val="tx2">
                <a:lumMod val="75000"/>
              </a:schemeClr>
            </a:solidFill>
            <a:ln cap="flat" w="13692">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C8E87608-9739-42F8-AFCC-A533B78E5F19}"/>
                </a:ext>
              </a:extLst>
            </p:cNvPr>
            <p:cNvSpPr/>
            <p:nvPr/>
          </p:nvSpPr>
          <p:spPr>
            <a:xfrm>
              <a:off x="4583118" y="3577144"/>
              <a:ext cx="302319" cy="151235"/>
            </a:xfrm>
            <a:custGeom>
              <a:avLst/>
              <a:gdLst>
                <a:gd fmla="*/ 302307 w 302319" name="connsiteX0"/>
                <a:gd fmla="*/ 75618 h 151235" name="connsiteY0"/>
                <a:gd fmla="*/ 287191 w 302319" name="connsiteX1"/>
                <a:gd fmla="*/ 45371 h 151235" name="connsiteY1"/>
                <a:gd fmla="*/ 213294 w 302319" name="connsiteX2"/>
                <a:gd fmla="*/ 10082 h 151235" name="connsiteY2"/>
                <a:gd fmla="*/ 151153 w 302319" name="connsiteX3"/>
                <a:gd fmla="*/ 0 h 151235" name="connsiteY3"/>
                <a:gd fmla="*/ 89012 w 302319" name="connsiteX4"/>
                <a:gd fmla="*/ 10082 h 151235" name="connsiteY4"/>
                <a:gd fmla="*/ 15115 w 302319" name="connsiteX5"/>
                <a:gd fmla="*/ 45371 h 151235" name="connsiteY5"/>
                <a:gd fmla="*/ 0 w 302319" name="connsiteX6"/>
                <a:gd fmla="*/ 75618 h 151235" name="connsiteY6"/>
                <a:gd fmla="*/ 0 w 302319" name="connsiteX7"/>
                <a:gd fmla="*/ 151235 h 151235" name="connsiteY7"/>
                <a:gd fmla="*/ 302305 w 302319" name="connsiteX8"/>
                <a:gd fmla="*/ 151235 h 151235"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51235" w="302319">
                  <a:moveTo>
                    <a:pt x="302307" y="75618"/>
                  </a:moveTo>
                  <a:cubicBezTo>
                    <a:pt x="302621" y="63646"/>
                    <a:pt x="296954" y="52306"/>
                    <a:pt x="287191" y="45371"/>
                  </a:cubicBezTo>
                  <a:cubicBezTo>
                    <a:pt x="265440" y="28337"/>
                    <a:pt x="240213" y="16290"/>
                    <a:pt x="213294" y="10082"/>
                  </a:cubicBezTo>
                  <a:cubicBezTo>
                    <a:pt x="193111" y="4011"/>
                    <a:pt x="172219" y="622"/>
                    <a:pt x="151153" y="0"/>
                  </a:cubicBezTo>
                  <a:cubicBezTo>
                    <a:pt x="130038" y="65"/>
                    <a:pt x="109065" y="3467"/>
                    <a:pt x="89012" y="10082"/>
                  </a:cubicBezTo>
                  <a:cubicBezTo>
                    <a:pt x="62476" y="17351"/>
                    <a:pt x="37450" y="29302"/>
                    <a:pt x="15115" y="45371"/>
                  </a:cubicBezTo>
                  <a:cubicBezTo>
                    <a:pt x="5644" y="52550"/>
                    <a:pt x="56" y="63733"/>
                    <a:pt x="0" y="75618"/>
                  </a:cubicBezTo>
                  <a:lnTo>
                    <a:pt x="0" y="151235"/>
                  </a:lnTo>
                  <a:lnTo>
                    <a:pt x="302305" y="151235"/>
                  </a:lnTo>
                  <a:close/>
                </a:path>
              </a:pathLst>
            </a:custGeom>
            <a:solidFill>
              <a:schemeClr val="accent1"/>
            </a:solidFill>
            <a:ln cap="flat" w="13692">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477C42A0-9F3F-4F79-B83C-BB36DD0CA522}"/>
                </a:ext>
              </a:extLst>
            </p:cNvPr>
            <p:cNvSpPr/>
            <p:nvPr/>
          </p:nvSpPr>
          <p:spPr>
            <a:xfrm>
              <a:off x="4658696" y="3405784"/>
              <a:ext cx="151152" cy="151152"/>
            </a:xfrm>
            <a:custGeom>
              <a:avLst/>
              <a:gdLst>
                <a:gd fmla="*/ 151153 w 151152" name="connsiteX0"/>
                <a:gd fmla="*/ 75576 h 151152" name="connsiteY0"/>
                <a:gd fmla="*/ 75576 w 151152" name="connsiteX1"/>
                <a:gd fmla="*/ 151153 h 151152" name="connsiteY1"/>
                <a:gd fmla="*/ 0 w 151152" name="connsiteX2"/>
                <a:gd fmla="*/ 75576 h 151152" name="connsiteY2"/>
                <a:gd fmla="*/ 75576 w 151152" name="connsiteX3"/>
                <a:gd fmla="*/ 0 h 151152" name="connsiteY3"/>
                <a:gd fmla="*/ 151153 w 151152" name="connsiteX4"/>
                <a:gd fmla="*/ 75576 h 15115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51152" w="151152">
                  <a:moveTo>
                    <a:pt x="151153" y="75576"/>
                  </a:moveTo>
                  <a:cubicBezTo>
                    <a:pt x="151153" y="117316"/>
                    <a:pt x="117316" y="151153"/>
                    <a:pt x="75576" y="151153"/>
                  </a:cubicBezTo>
                  <a:cubicBezTo>
                    <a:pt x="33837" y="151153"/>
                    <a:pt x="0" y="117316"/>
                    <a:pt x="0" y="75576"/>
                  </a:cubicBezTo>
                  <a:cubicBezTo>
                    <a:pt x="0" y="33837"/>
                    <a:pt x="33837" y="0"/>
                    <a:pt x="75576" y="0"/>
                  </a:cubicBezTo>
                  <a:cubicBezTo>
                    <a:pt x="117316" y="0"/>
                    <a:pt x="151153" y="33837"/>
                    <a:pt x="151153" y="75576"/>
                  </a:cubicBezTo>
                  <a:close/>
                </a:path>
              </a:pathLst>
            </a:custGeom>
            <a:solidFill>
              <a:schemeClr val="accent1"/>
            </a:solidFill>
            <a:ln cap="flat" w="13692">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FAE75F65-BE5E-439C-A33D-5FE13DD51D82}"/>
                </a:ext>
              </a:extLst>
            </p:cNvPr>
            <p:cNvSpPr/>
            <p:nvPr/>
          </p:nvSpPr>
          <p:spPr>
            <a:xfrm>
              <a:off x="4163484" y="3435366"/>
              <a:ext cx="186043" cy="93070"/>
            </a:xfrm>
            <a:custGeom>
              <a:avLst/>
              <a:gdLst>
                <a:gd fmla="*/ 186036 w 186043" name="connsiteX0"/>
                <a:gd fmla="*/ 46536 h 93070" name="connsiteY0"/>
                <a:gd fmla="*/ 176733 w 186043" name="connsiteX1"/>
                <a:gd fmla="*/ 27921 h 93070" name="connsiteY1"/>
                <a:gd fmla="*/ 131258 w 186043" name="connsiteX2"/>
                <a:gd fmla="*/ 6205 h 93070" name="connsiteY2"/>
                <a:gd fmla="*/ 93017 w 186043" name="connsiteX3"/>
                <a:gd fmla="*/ 0 h 93070" name="connsiteY3"/>
                <a:gd fmla="*/ 54775 w 186043" name="connsiteX4"/>
                <a:gd fmla="*/ 6205 h 93070" name="connsiteY4"/>
                <a:gd fmla="*/ 9301 w 186043" name="connsiteX5"/>
                <a:gd fmla="*/ 27921 h 93070" name="connsiteY5"/>
                <a:gd fmla="*/ 0 w 186043" name="connsiteX6"/>
                <a:gd fmla="*/ 46536 h 93070" name="connsiteY6"/>
                <a:gd fmla="*/ 0 w 186043" name="connsiteX7"/>
                <a:gd fmla="*/ 93070 h 93070" name="connsiteY7"/>
                <a:gd fmla="*/ 186036 w 186043" name="connsiteX8"/>
                <a:gd fmla="*/ 93070 h 9307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70" w="186043">
                  <a:moveTo>
                    <a:pt x="186036" y="46536"/>
                  </a:moveTo>
                  <a:cubicBezTo>
                    <a:pt x="186230" y="39168"/>
                    <a:pt x="182742" y="32189"/>
                    <a:pt x="176733" y="27921"/>
                  </a:cubicBezTo>
                  <a:cubicBezTo>
                    <a:pt x="163348" y="17439"/>
                    <a:pt x="147825" y="10026"/>
                    <a:pt x="131258" y="6205"/>
                  </a:cubicBezTo>
                  <a:cubicBezTo>
                    <a:pt x="118839" y="2469"/>
                    <a:pt x="105981" y="383"/>
                    <a:pt x="93017" y="0"/>
                  </a:cubicBezTo>
                  <a:cubicBezTo>
                    <a:pt x="80023" y="40"/>
                    <a:pt x="67116" y="2134"/>
                    <a:pt x="54775" y="6205"/>
                  </a:cubicBezTo>
                  <a:cubicBezTo>
                    <a:pt x="38445" y="10678"/>
                    <a:pt x="23045" y="18033"/>
                    <a:pt x="9301" y="27921"/>
                  </a:cubicBezTo>
                  <a:cubicBezTo>
                    <a:pt x="3472" y="32340"/>
                    <a:pt x="33" y="39221"/>
                    <a:pt x="0" y="46536"/>
                  </a:cubicBezTo>
                  <a:lnTo>
                    <a:pt x="0" y="93070"/>
                  </a:lnTo>
                  <a:lnTo>
                    <a:pt x="186036" y="93070"/>
                  </a:lnTo>
                  <a:close/>
                </a:path>
              </a:pathLst>
            </a:custGeom>
            <a:solidFill>
              <a:schemeClr val="accent1"/>
            </a:solidFill>
            <a:ln cap="flat" w="13692">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A4CB01FA-5946-46CC-9670-D5B29778FB54}"/>
                </a:ext>
              </a:extLst>
            </p:cNvPr>
            <p:cNvSpPr/>
            <p:nvPr/>
          </p:nvSpPr>
          <p:spPr>
            <a:xfrm>
              <a:off x="4209980" y="3329900"/>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4590CF84-BE8E-4E21-A340-6B0AB0E148F2}"/>
                </a:ext>
              </a:extLst>
            </p:cNvPr>
            <p:cNvSpPr/>
            <p:nvPr/>
          </p:nvSpPr>
          <p:spPr>
            <a:xfrm>
              <a:off x="4163484" y="3758982"/>
              <a:ext cx="186043" cy="93068"/>
            </a:xfrm>
            <a:custGeom>
              <a:avLst/>
              <a:gdLst>
                <a:gd fmla="*/ 186036 w 186043" name="connsiteX0"/>
                <a:gd fmla="*/ 46534 h 93068" name="connsiteY0"/>
                <a:gd fmla="*/ 176733 w 186043" name="connsiteX1"/>
                <a:gd fmla="*/ 27919 h 93068" name="connsiteY1"/>
                <a:gd fmla="*/ 131258 w 186043" name="connsiteX2"/>
                <a:gd fmla="*/ 6203 h 93068" name="connsiteY2"/>
                <a:gd fmla="*/ 93017 w 186043" name="connsiteX3"/>
                <a:gd fmla="*/ 0 h 93068" name="connsiteY3"/>
                <a:gd fmla="*/ 54775 w 186043" name="connsiteX4"/>
                <a:gd fmla="*/ 6203 h 93068" name="connsiteY4"/>
                <a:gd fmla="*/ 9301 w 186043" name="connsiteX5"/>
                <a:gd fmla="*/ 27919 h 93068" name="connsiteY5"/>
                <a:gd fmla="*/ 0 w 186043" name="connsiteX6"/>
                <a:gd fmla="*/ 46534 h 93068" name="connsiteY6"/>
                <a:gd fmla="*/ 0 w 186043" name="connsiteX7"/>
                <a:gd fmla="*/ 93069 h 93068" name="connsiteY7"/>
                <a:gd fmla="*/ 186036 w 186043" name="connsiteX8"/>
                <a:gd fmla="*/ 93069 h 9306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93068" w="186043">
                  <a:moveTo>
                    <a:pt x="186036" y="46534"/>
                  </a:moveTo>
                  <a:cubicBezTo>
                    <a:pt x="186230" y="39168"/>
                    <a:pt x="182742" y="32187"/>
                    <a:pt x="176733" y="27919"/>
                  </a:cubicBezTo>
                  <a:cubicBezTo>
                    <a:pt x="163348" y="17438"/>
                    <a:pt x="147825" y="10024"/>
                    <a:pt x="131258" y="6203"/>
                  </a:cubicBezTo>
                  <a:cubicBezTo>
                    <a:pt x="118839" y="2469"/>
                    <a:pt x="105981" y="383"/>
                    <a:pt x="93017" y="0"/>
                  </a:cubicBezTo>
                  <a:cubicBezTo>
                    <a:pt x="80023" y="40"/>
                    <a:pt x="67116" y="2133"/>
                    <a:pt x="54775" y="6203"/>
                  </a:cubicBezTo>
                  <a:cubicBezTo>
                    <a:pt x="38445" y="10677"/>
                    <a:pt x="23045" y="18031"/>
                    <a:pt x="9301" y="27919"/>
                  </a:cubicBezTo>
                  <a:cubicBezTo>
                    <a:pt x="3471" y="32338"/>
                    <a:pt x="33" y="39220"/>
                    <a:pt x="0" y="46534"/>
                  </a:cubicBezTo>
                  <a:lnTo>
                    <a:pt x="0" y="93069"/>
                  </a:lnTo>
                  <a:lnTo>
                    <a:pt x="186036" y="93069"/>
                  </a:lnTo>
                  <a:close/>
                </a:path>
              </a:pathLst>
            </a:custGeom>
            <a:solidFill>
              <a:schemeClr val="accent1"/>
            </a:solidFill>
            <a:ln cap="flat" w="13692">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11E8E363-E943-4185-A462-483771D4AD61}"/>
                </a:ext>
              </a:extLst>
            </p:cNvPr>
            <p:cNvSpPr/>
            <p:nvPr/>
          </p:nvSpPr>
          <p:spPr>
            <a:xfrm>
              <a:off x="4209980" y="3653516"/>
              <a:ext cx="93043" cy="93043"/>
            </a:xfrm>
            <a:custGeom>
              <a:avLst/>
              <a:gdLst>
                <a:gd fmla="*/ 93044 w 93043" name="connsiteX0"/>
                <a:gd fmla="*/ 46522 h 93043" name="connsiteY0"/>
                <a:gd fmla="*/ 46522 w 93043" name="connsiteX1"/>
                <a:gd fmla="*/ 93044 h 93043" name="connsiteY1"/>
                <a:gd fmla="*/ 0 w 93043" name="connsiteX2"/>
                <a:gd fmla="*/ 46522 h 93043" name="connsiteY2"/>
                <a:gd fmla="*/ 46522 w 93043" name="connsiteX3"/>
                <a:gd fmla="*/ 0 h 93043" name="connsiteY3"/>
                <a:gd fmla="*/ 93044 w 93043" name="connsiteX4"/>
                <a:gd fmla="*/ 46522 h 930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3043" w="93043">
                  <a:moveTo>
                    <a:pt x="93044" y="46522"/>
                  </a:moveTo>
                  <a:cubicBezTo>
                    <a:pt x="93044" y="72215"/>
                    <a:pt x="72215" y="93044"/>
                    <a:pt x="46522" y="93044"/>
                  </a:cubicBezTo>
                  <a:cubicBezTo>
                    <a:pt x="20829" y="93044"/>
                    <a:pt x="0" y="72215"/>
                    <a:pt x="0" y="46522"/>
                  </a:cubicBezTo>
                  <a:cubicBezTo>
                    <a:pt x="0" y="20829"/>
                    <a:pt x="20829" y="0"/>
                    <a:pt x="46522" y="0"/>
                  </a:cubicBezTo>
                  <a:cubicBezTo>
                    <a:pt x="72215" y="0"/>
                    <a:pt x="93044" y="20829"/>
                    <a:pt x="93044" y="46522"/>
                  </a:cubicBezTo>
                  <a:close/>
                </a:path>
              </a:pathLst>
            </a:custGeom>
            <a:solidFill>
              <a:schemeClr val="accent1"/>
            </a:solidFill>
            <a:ln cap="flat" w="13692">
              <a:noFill/>
              <a:prstDash val="solid"/>
              <a:miter/>
            </a:ln>
          </p:spPr>
          <p:txBody>
            <a:bodyPr anchor="ctr" rtlCol="0"/>
            <a:lstStyle/>
            <a:p>
              <a:endParaRPr lang="en-GB"/>
            </a:p>
          </p:txBody>
        </p:sp>
      </p:grpSp>
      <p:grpSp>
        <p:nvGrpSpPr>
          <p:cNvPr descr="Classroom outline" id="20" name="Graphic 6">
            <a:extLst>
              <a:ext uri="{FF2B5EF4-FFF2-40B4-BE49-F238E27FC236}">
                <a16:creationId xmlns:a16="http://schemas.microsoft.com/office/drawing/2014/main" id="{32E025F1-2793-442F-B388-A73CB92C6D96}"/>
              </a:ext>
            </a:extLst>
          </p:cNvPr>
          <p:cNvGrpSpPr/>
          <p:nvPr/>
        </p:nvGrpSpPr>
        <p:grpSpPr>
          <a:xfrm>
            <a:off x="7235520" y="3001269"/>
            <a:ext cx="1993189" cy="1863680"/>
            <a:chOff x="7083334" y="3108830"/>
            <a:chExt cx="1173807" cy="1097538"/>
          </a:xfrm>
          <a:solidFill>
            <a:srgbClr val="000000"/>
          </a:solidFill>
        </p:grpSpPr>
        <p:sp>
          <p:nvSpPr>
            <p:cNvPr id="21" name="Freeform: Shape 20">
              <a:extLst>
                <a:ext uri="{FF2B5EF4-FFF2-40B4-BE49-F238E27FC236}">
                  <a16:creationId xmlns:a16="http://schemas.microsoft.com/office/drawing/2014/main" id="{45139787-60A9-4098-80E3-70ECAEEB21D1}"/>
                </a:ext>
              </a:extLst>
            </p:cNvPr>
            <p:cNvSpPr/>
            <p:nvPr/>
          </p:nvSpPr>
          <p:spPr>
            <a:xfrm>
              <a:off x="7504694"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82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5" y="99199"/>
                    <a:pt x="127793" y="63910"/>
                  </a:cubicBezTo>
                  <a:cubicBezTo>
                    <a:pt x="127801" y="28622"/>
                    <a:pt x="99199" y="8"/>
                    <a:pt x="63911" y="0"/>
                  </a:cubicBezTo>
                  <a:cubicBezTo>
                    <a:pt x="63901" y="0"/>
                    <a:pt x="63892" y="0"/>
                    <a:pt x="63882" y="0"/>
                  </a:cubicBezTo>
                  <a:cubicBezTo>
                    <a:pt x="28605" y="8"/>
                    <a:pt x="8" y="28604"/>
                    <a:pt x="0" y="63882"/>
                  </a:cubicBezTo>
                  <a:close/>
                  <a:moveTo>
                    <a:pt x="99637" y="63882"/>
                  </a:moveTo>
                  <a:cubicBezTo>
                    <a:pt x="99645" y="83630"/>
                    <a:pt x="83644" y="99642"/>
                    <a:pt x="63896" y="99651"/>
                  </a:cubicBezTo>
                  <a:cubicBezTo>
                    <a:pt x="44149" y="99658"/>
                    <a:pt x="28136" y="83658"/>
                    <a:pt x="28128" y="63910"/>
                  </a:cubicBezTo>
                  <a:cubicBezTo>
                    <a:pt x="28120" y="44163"/>
                    <a:pt x="44121" y="28149"/>
                    <a:pt x="63868" y="28142"/>
                  </a:cubicBezTo>
                  <a:cubicBezTo>
                    <a:pt x="63878" y="28142"/>
                    <a:pt x="63887" y="28142"/>
                    <a:pt x="63896" y="28142"/>
                  </a:cubicBezTo>
                  <a:cubicBezTo>
                    <a:pt x="83623" y="28173"/>
                    <a:pt x="99606" y="44156"/>
                    <a:pt x="99637" y="63882"/>
                  </a:cubicBezTo>
                  <a:close/>
                </a:path>
              </a:pathLst>
            </a:custGeom>
            <a:solidFill>
              <a:schemeClr val="accent1"/>
            </a:solidFill>
            <a:ln cap="flat" w="13990">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DCD54223-C774-479D-9656-CCD5DE648893}"/>
                </a:ext>
              </a:extLst>
            </p:cNvPr>
            <p:cNvSpPr/>
            <p:nvPr/>
          </p:nvSpPr>
          <p:spPr>
            <a:xfrm>
              <a:off x="7440938" y="4022502"/>
              <a:ext cx="253278" cy="127581"/>
            </a:xfrm>
            <a:custGeom>
              <a:avLst/>
              <a:gdLst>
                <a:gd fmla="*/ 240656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56 w 253278" name="connsiteX9"/>
                <a:gd fmla="*/ 38273 h 127581" name="connsiteY9"/>
                <a:gd fmla="*/ 225178 w 253278" name="connsiteX10"/>
                <a:gd fmla="*/ 99440 h 127581" name="connsiteY10"/>
                <a:gd fmla="*/ 28086 w 253278" name="connsiteX11"/>
                <a:gd fmla="*/ 99440 h 127581" name="connsiteY11"/>
                <a:gd fmla="*/ 28086 w 253278" name="connsiteX12"/>
                <a:gd fmla="*/ 64262 h 127581" name="connsiteY12"/>
                <a:gd fmla="*/ 29788 w 253278" name="connsiteX13"/>
                <a:gd fmla="*/ 60505 h 127581" name="connsiteY13"/>
                <a:gd fmla="*/ 82287 w 253278" name="connsiteX14"/>
                <a:gd fmla="*/ 34812 h 127581" name="connsiteY14"/>
                <a:gd fmla="*/ 126794 w 253278" name="connsiteX15"/>
                <a:gd fmla="*/ 28072 h 127581" name="connsiteY15"/>
                <a:gd fmla="*/ 170555 w 253278" name="connsiteX16"/>
                <a:gd fmla="*/ 34713 h 127581" name="connsiteY16"/>
                <a:gd fmla="*/ 171638 w 253278" name="connsiteX17"/>
                <a:gd fmla="*/ 35023 h 127581" name="connsiteY17"/>
                <a:gd fmla="*/ 223152 w 253278" name="connsiteX18"/>
                <a:gd fmla="*/ 60280 h 127581" name="connsiteY18"/>
                <a:gd fmla="*/ 225122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56" y="38273"/>
                  </a:moveTo>
                  <a:cubicBezTo>
                    <a:pt x="222295" y="24122"/>
                    <a:pt x="201287" y="13787"/>
                    <a:pt x="178871" y="7880"/>
                  </a:cubicBezTo>
                  <a:cubicBezTo>
                    <a:pt x="161950" y="2685"/>
                    <a:pt x="144353" y="30"/>
                    <a:pt x="126653" y="0"/>
                  </a:cubicBezTo>
                  <a:cubicBezTo>
                    <a:pt x="108977" y="265"/>
                    <a:pt x="91417" y="2916"/>
                    <a:pt x="74450" y="7880"/>
                  </a:cubicBezTo>
                  <a:cubicBezTo>
                    <a:pt x="52281" y="14437"/>
                    <a:pt x="31388" y="24714"/>
                    <a:pt x="12664" y="38273"/>
                  </a:cubicBezTo>
                  <a:cubicBezTo>
                    <a:pt x="4850" y="44445"/>
                    <a:pt x="205" y="53786"/>
                    <a:pt x="0" y="63742"/>
                  </a:cubicBezTo>
                  <a:lnTo>
                    <a:pt x="0" y="127582"/>
                  </a:lnTo>
                  <a:lnTo>
                    <a:pt x="253278" y="127582"/>
                  </a:lnTo>
                  <a:lnTo>
                    <a:pt x="253278" y="63699"/>
                  </a:lnTo>
                  <a:cubicBezTo>
                    <a:pt x="253070" y="53767"/>
                    <a:pt x="248442" y="44445"/>
                    <a:pt x="240656" y="38273"/>
                  </a:cubicBezTo>
                  <a:close/>
                  <a:moveTo>
                    <a:pt x="225178" y="99440"/>
                  </a:moveTo>
                  <a:lnTo>
                    <a:pt x="28086" y="99440"/>
                  </a:lnTo>
                  <a:lnTo>
                    <a:pt x="28086" y="64262"/>
                  </a:lnTo>
                  <a:cubicBezTo>
                    <a:pt x="28110" y="62829"/>
                    <a:pt x="28726" y="61469"/>
                    <a:pt x="29788" y="60505"/>
                  </a:cubicBezTo>
                  <a:cubicBezTo>
                    <a:pt x="45732" y="49073"/>
                    <a:pt x="63477" y="40388"/>
                    <a:pt x="82287" y="34812"/>
                  </a:cubicBezTo>
                  <a:cubicBezTo>
                    <a:pt x="96756" y="30590"/>
                    <a:pt x="111724" y="28324"/>
                    <a:pt x="126794" y="28072"/>
                  </a:cubicBezTo>
                  <a:cubicBezTo>
                    <a:pt x="141629" y="28114"/>
                    <a:pt x="156375" y="30353"/>
                    <a:pt x="170555" y="34713"/>
                  </a:cubicBezTo>
                  <a:lnTo>
                    <a:pt x="171638" y="35023"/>
                  </a:lnTo>
                  <a:cubicBezTo>
                    <a:pt x="190327" y="39908"/>
                    <a:pt x="207844" y="48497"/>
                    <a:pt x="223152" y="60280"/>
                  </a:cubicBezTo>
                  <a:cubicBezTo>
                    <a:pt x="224236" y="61102"/>
                    <a:pt x="224945" y="62323"/>
                    <a:pt x="225122" y="63671"/>
                  </a:cubicBezTo>
                  <a:close/>
                </a:path>
              </a:pathLst>
            </a:custGeom>
            <a:solidFill>
              <a:schemeClr val="accent1"/>
            </a:solidFill>
            <a:ln cap="flat" w="13990">
              <a:noFill/>
              <a:prstDash val="solid"/>
              <a:miter/>
            </a:ln>
          </p:spPr>
          <p:txBody>
            <a:bodyPr anchor="ctr" rtlCol="0"/>
            <a:lstStyle/>
            <a:p>
              <a:endParaRPr lang="en-GB"/>
            </a:p>
          </p:txBody>
        </p:sp>
        <p:sp>
          <p:nvSpPr>
            <p:cNvPr id="23" name="Freeform: Shape 22">
              <a:extLst>
                <a:ext uri="{FF2B5EF4-FFF2-40B4-BE49-F238E27FC236}">
                  <a16:creationId xmlns:a16="http://schemas.microsoft.com/office/drawing/2014/main" id="{38FDA012-E1A7-4B7D-9F4F-DC8439C6B283}"/>
                </a:ext>
              </a:extLst>
            </p:cNvPr>
            <p:cNvSpPr/>
            <p:nvPr/>
          </p:nvSpPr>
          <p:spPr>
            <a:xfrm>
              <a:off x="778421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51 w 127792" name="connsiteX6"/>
                <a:gd fmla="*/ 63882 h 127792" name="connsiteY6"/>
                <a:gd fmla="*/ 63911 w 127792" name="connsiteX7"/>
                <a:gd fmla="*/ 99651 h 127792" name="connsiteY7"/>
                <a:gd fmla="*/ 28142 w 127792" name="connsiteX8"/>
                <a:gd fmla="*/ 63910 h 127792" name="connsiteY8"/>
                <a:gd fmla="*/ 63882 w 127792" name="connsiteX9"/>
                <a:gd fmla="*/ 28142 h 127792" name="connsiteY9"/>
                <a:gd fmla="*/ 63896 w 127792" name="connsiteX10"/>
                <a:gd fmla="*/ 28142 h 127792" name="connsiteY10"/>
                <a:gd fmla="*/ 99609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8"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51" y="63882"/>
                  </a:moveTo>
                  <a:cubicBezTo>
                    <a:pt x="99659" y="83630"/>
                    <a:pt x="83658" y="99642"/>
                    <a:pt x="63911" y="99651"/>
                  </a:cubicBezTo>
                  <a:cubicBezTo>
                    <a:pt x="44163" y="99658"/>
                    <a:pt x="28150" y="83658"/>
                    <a:pt x="28142" y="63910"/>
                  </a:cubicBezTo>
                  <a:cubicBezTo>
                    <a:pt x="28134" y="44163"/>
                    <a:pt x="44135" y="28149"/>
                    <a:pt x="63882" y="28142"/>
                  </a:cubicBezTo>
                  <a:cubicBezTo>
                    <a:pt x="63887" y="28142"/>
                    <a:pt x="63892" y="28142"/>
                    <a:pt x="63896" y="28142"/>
                  </a:cubicBezTo>
                  <a:cubicBezTo>
                    <a:pt x="83611" y="28188"/>
                    <a:pt x="99578" y="44167"/>
                    <a:pt x="99609" y="63882"/>
                  </a:cubicBezTo>
                  <a:close/>
                </a:path>
              </a:pathLst>
            </a:custGeom>
            <a:solidFill>
              <a:schemeClr val="accent1"/>
            </a:solidFill>
            <a:ln cap="flat" w="13990">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0F107BC1-0C99-4481-B144-BA239FC3B17B}"/>
                </a:ext>
              </a:extLst>
            </p:cNvPr>
            <p:cNvSpPr/>
            <p:nvPr/>
          </p:nvSpPr>
          <p:spPr>
            <a:xfrm>
              <a:off x="7722401" y="4022502"/>
              <a:ext cx="253278" cy="127581"/>
            </a:xfrm>
            <a:custGeom>
              <a:avLst/>
              <a:gdLst>
                <a:gd fmla="*/ 240642 w 253278" name="connsiteX0"/>
                <a:gd fmla="*/ 38273 h 127581" name="connsiteY0"/>
                <a:gd fmla="*/ 178871 w 253278" name="connsiteX1"/>
                <a:gd fmla="*/ 7880 h 127581" name="connsiteY1"/>
                <a:gd fmla="*/ 126653 w 253278" name="connsiteX2"/>
                <a:gd fmla="*/ 0 h 127581" name="connsiteY2"/>
                <a:gd fmla="*/ 74450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87 w 253278" name="connsiteX13"/>
                <a:gd fmla="*/ 60505 h 127581" name="connsiteY13"/>
                <a:gd fmla="*/ 82372 w 253278" name="connsiteX14"/>
                <a:gd fmla="*/ 34812 h 127581" name="connsiteY14"/>
                <a:gd fmla="*/ 126878 w 253278" name="connsiteX15"/>
                <a:gd fmla="*/ 28072 h 127581" name="connsiteY15"/>
                <a:gd fmla="*/ 170653 w 253278" name="connsiteX16"/>
                <a:gd fmla="*/ 34713 h 127581" name="connsiteY16"/>
                <a:gd fmla="*/ 171737 w 253278" name="connsiteX17"/>
                <a:gd fmla="*/ 35023 h 127581" name="connsiteY17"/>
                <a:gd fmla="*/ 223237 w 253278" name="connsiteX18"/>
                <a:gd fmla="*/ 60280 h 127581" name="connsiteY18"/>
                <a:gd fmla="*/ 225207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4" y="24125"/>
                    <a:pt x="201282" y="13791"/>
                    <a:pt x="178871" y="7880"/>
                  </a:cubicBezTo>
                  <a:cubicBezTo>
                    <a:pt x="161950" y="2686"/>
                    <a:pt x="144353" y="31"/>
                    <a:pt x="126653" y="0"/>
                  </a:cubicBezTo>
                  <a:cubicBezTo>
                    <a:pt x="108977" y="265"/>
                    <a:pt x="91417" y="2916"/>
                    <a:pt x="74450" y="7880"/>
                  </a:cubicBezTo>
                  <a:cubicBezTo>
                    <a:pt x="52279" y="14434"/>
                    <a:pt x="31387" y="24712"/>
                    <a:pt x="12664" y="38273"/>
                  </a:cubicBezTo>
                  <a:cubicBezTo>
                    <a:pt x="4850" y="44445"/>
                    <a:pt x="205" y="53786"/>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200" y="62827"/>
                    <a:pt x="28822" y="61468"/>
                    <a:pt x="29887" y="60505"/>
                  </a:cubicBezTo>
                  <a:cubicBezTo>
                    <a:pt x="45824" y="49070"/>
                    <a:pt x="63564" y="40385"/>
                    <a:pt x="82372" y="34812"/>
                  </a:cubicBezTo>
                  <a:cubicBezTo>
                    <a:pt x="96841" y="30592"/>
                    <a:pt x="111808" y="28325"/>
                    <a:pt x="126878" y="28072"/>
                  </a:cubicBezTo>
                  <a:cubicBezTo>
                    <a:pt x="141718" y="28114"/>
                    <a:pt x="156470" y="30353"/>
                    <a:pt x="170653" y="34713"/>
                  </a:cubicBezTo>
                  <a:lnTo>
                    <a:pt x="171737" y="35023"/>
                  </a:lnTo>
                  <a:cubicBezTo>
                    <a:pt x="190423" y="39905"/>
                    <a:pt x="207936" y="48494"/>
                    <a:pt x="223237" y="60280"/>
                  </a:cubicBezTo>
                  <a:cubicBezTo>
                    <a:pt x="224320" y="61102"/>
                    <a:pt x="225029" y="62323"/>
                    <a:pt x="225207" y="63671"/>
                  </a:cubicBezTo>
                  <a:close/>
                </a:path>
              </a:pathLst>
            </a:custGeom>
            <a:solidFill>
              <a:schemeClr val="accent1"/>
            </a:solidFill>
            <a:ln cap="flat" w="13990">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C888B7F4-3E75-4A29-9D3F-C658D6C26400}"/>
                </a:ext>
              </a:extLst>
            </p:cNvPr>
            <p:cNvSpPr/>
            <p:nvPr/>
          </p:nvSpPr>
          <p:spPr>
            <a:xfrm>
              <a:off x="8065635" y="3877135"/>
              <a:ext cx="127792" cy="127792"/>
            </a:xfrm>
            <a:custGeom>
              <a:avLst/>
              <a:gdLst>
                <a:gd fmla="*/ 0 w 127792" name="connsiteX0"/>
                <a:gd fmla="*/ 63882 h 127792" name="connsiteY0"/>
                <a:gd fmla="*/ 63882 w 127792" name="connsiteX1"/>
                <a:gd fmla="*/ 127793 h 127792" name="connsiteY1"/>
                <a:gd fmla="*/ 127793 w 127792" name="connsiteX2"/>
                <a:gd fmla="*/ 63910 h 127792" name="connsiteY2"/>
                <a:gd fmla="*/ 63911 w 127792" name="connsiteX3"/>
                <a:gd fmla="*/ 0 h 127792" name="connsiteY3"/>
                <a:gd fmla="*/ 63896 w 127792" name="connsiteX4"/>
                <a:gd fmla="*/ 0 h 127792" name="connsiteY4"/>
                <a:gd fmla="*/ 0 w 127792" name="connsiteX5"/>
                <a:gd fmla="*/ 63882 h 127792" name="connsiteY5"/>
                <a:gd fmla="*/ 99637 w 127792" name="connsiteX6"/>
                <a:gd fmla="*/ 63882 h 127792" name="connsiteY6"/>
                <a:gd fmla="*/ 63896 w 127792" name="connsiteX7"/>
                <a:gd fmla="*/ 99651 h 127792" name="connsiteY7"/>
                <a:gd fmla="*/ 28128 w 127792" name="connsiteX8"/>
                <a:gd fmla="*/ 63910 h 127792" name="connsiteY8"/>
                <a:gd fmla="*/ 63868 w 127792" name="connsiteX9"/>
                <a:gd fmla="*/ 28142 h 127792" name="connsiteY9"/>
                <a:gd fmla="*/ 63896 w 127792" name="connsiteX10"/>
                <a:gd fmla="*/ 28142 h 127792" name="connsiteY10"/>
                <a:gd fmla="*/ 99637 w 127792" name="connsiteX11"/>
                <a:gd fmla="*/ 63882 h 127792"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27792" w="127792">
                  <a:moveTo>
                    <a:pt x="0" y="63882"/>
                  </a:moveTo>
                  <a:cubicBezTo>
                    <a:pt x="-7" y="99171"/>
                    <a:pt x="28594" y="127785"/>
                    <a:pt x="63882" y="127793"/>
                  </a:cubicBezTo>
                  <a:cubicBezTo>
                    <a:pt x="99171" y="127800"/>
                    <a:pt x="127786" y="99199"/>
                    <a:pt x="127793" y="63910"/>
                  </a:cubicBezTo>
                  <a:cubicBezTo>
                    <a:pt x="127801" y="28622"/>
                    <a:pt x="99199" y="8"/>
                    <a:pt x="63911" y="0"/>
                  </a:cubicBezTo>
                  <a:cubicBezTo>
                    <a:pt x="63906" y="0"/>
                    <a:pt x="63901" y="0"/>
                    <a:pt x="63896" y="0"/>
                  </a:cubicBezTo>
                  <a:cubicBezTo>
                    <a:pt x="28616" y="8"/>
                    <a:pt x="15" y="28602"/>
                    <a:pt x="0" y="63882"/>
                  </a:cubicBezTo>
                  <a:close/>
                  <a:moveTo>
                    <a:pt x="99637" y="63882"/>
                  </a:moveTo>
                  <a:cubicBezTo>
                    <a:pt x="99645" y="83630"/>
                    <a:pt x="83644" y="99642"/>
                    <a:pt x="63896" y="99651"/>
                  </a:cubicBezTo>
                  <a:cubicBezTo>
                    <a:pt x="44149" y="99658"/>
                    <a:pt x="28136" y="83658"/>
                    <a:pt x="28128" y="63910"/>
                  </a:cubicBezTo>
                  <a:cubicBezTo>
                    <a:pt x="28121" y="44163"/>
                    <a:pt x="44121" y="28149"/>
                    <a:pt x="63868" y="28142"/>
                  </a:cubicBezTo>
                  <a:cubicBezTo>
                    <a:pt x="63878" y="28142"/>
                    <a:pt x="63887" y="28142"/>
                    <a:pt x="63896" y="28142"/>
                  </a:cubicBezTo>
                  <a:cubicBezTo>
                    <a:pt x="83625" y="28166"/>
                    <a:pt x="99613" y="44153"/>
                    <a:pt x="99637" y="63882"/>
                  </a:cubicBezTo>
                  <a:close/>
                </a:path>
              </a:pathLst>
            </a:custGeom>
            <a:solidFill>
              <a:schemeClr val="accent1"/>
            </a:solidFill>
            <a:ln cap="flat" w="13990">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E506C2D7-5CDD-4D04-BE28-0B35BBBA2EAA}"/>
                </a:ext>
              </a:extLst>
            </p:cNvPr>
            <p:cNvSpPr/>
            <p:nvPr/>
          </p:nvSpPr>
          <p:spPr>
            <a:xfrm>
              <a:off x="8003863" y="4022502"/>
              <a:ext cx="253278" cy="127581"/>
            </a:xfrm>
            <a:custGeom>
              <a:avLst/>
              <a:gdLst>
                <a:gd fmla="*/ 240642 w 253278" name="connsiteX0"/>
                <a:gd fmla="*/ 38273 h 127581" name="connsiteY0"/>
                <a:gd fmla="*/ 178857 w 253278" name="connsiteX1"/>
                <a:gd fmla="*/ 7880 h 127581" name="connsiteY1"/>
                <a:gd fmla="*/ 126653 w 253278" name="connsiteX2"/>
                <a:gd fmla="*/ 0 h 127581" name="connsiteY2"/>
                <a:gd fmla="*/ 74436 w 253278" name="connsiteX3"/>
                <a:gd fmla="*/ 7880 h 127581" name="connsiteY3"/>
                <a:gd fmla="*/ 12664 w 253278" name="connsiteX4"/>
                <a:gd fmla="*/ 38273 h 127581" name="connsiteY4"/>
                <a:gd fmla="*/ 0 w 253278" name="connsiteX5"/>
                <a:gd fmla="*/ 63742 h 127581" name="connsiteY5"/>
                <a:gd fmla="*/ 0 w 253278" name="connsiteX6"/>
                <a:gd fmla="*/ 127582 h 127581" name="connsiteY6"/>
                <a:gd fmla="*/ 253278 w 253278" name="connsiteX7"/>
                <a:gd fmla="*/ 127582 h 127581" name="connsiteY7"/>
                <a:gd fmla="*/ 253278 w 253278" name="connsiteX8"/>
                <a:gd fmla="*/ 63699 h 127581" name="connsiteY8"/>
                <a:gd fmla="*/ 240642 w 253278" name="connsiteX9"/>
                <a:gd fmla="*/ 38273 h 127581" name="connsiteY9"/>
                <a:gd fmla="*/ 225164 w 253278" name="connsiteX10"/>
                <a:gd fmla="*/ 99440 h 127581" name="connsiteY10"/>
                <a:gd fmla="*/ 28170 w 253278" name="connsiteX11"/>
                <a:gd fmla="*/ 99440 h 127581" name="connsiteY11"/>
                <a:gd fmla="*/ 28170 w 253278" name="connsiteX12"/>
                <a:gd fmla="*/ 64262 h 127581" name="connsiteY12"/>
                <a:gd fmla="*/ 29873 w 253278" name="connsiteX13"/>
                <a:gd fmla="*/ 60505 h 127581" name="connsiteY13"/>
                <a:gd fmla="*/ 82372 w 253278" name="connsiteX14"/>
                <a:gd fmla="*/ 34812 h 127581" name="connsiteY14"/>
                <a:gd fmla="*/ 126878 w 253278" name="connsiteX15"/>
                <a:gd fmla="*/ 28072 h 127581" name="connsiteY15"/>
                <a:gd fmla="*/ 170639 w 253278" name="connsiteX16"/>
                <a:gd fmla="*/ 34713 h 127581" name="connsiteY16"/>
                <a:gd fmla="*/ 171723 w 253278" name="connsiteX17"/>
                <a:gd fmla="*/ 35023 h 127581" name="connsiteY17"/>
                <a:gd fmla="*/ 223237 w 253278" name="connsiteX18"/>
                <a:gd fmla="*/ 60280 h 127581" name="connsiteY18"/>
                <a:gd fmla="*/ 225206 w 253278" name="connsiteX19"/>
                <a:gd fmla="*/ 63671 h 127581"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27581" w="253278">
                  <a:moveTo>
                    <a:pt x="240642" y="38273"/>
                  </a:moveTo>
                  <a:cubicBezTo>
                    <a:pt x="222281" y="24122"/>
                    <a:pt x="201273" y="13787"/>
                    <a:pt x="178857" y="7880"/>
                  </a:cubicBezTo>
                  <a:cubicBezTo>
                    <a:pt x="161940" y="2686"/>
                    <a:pt x="144349" y="31"/>
                    <a:pt x="126653" y="0"/>
                  </a:cubicBezTo>
                  <a:cubicBezTo>
                    <a:pt x="108972" y="265"/>
                    <a:pt x="91408" y="2914"/>
                    <a:pt x="74436" y="7880"/>
                  </a:cubicBezTo>
                  <a:cubicBezTo>
                    <a:pt x="52270" y="14434"/>
                    <a:pt x="31381" y="24712"/>
                    <a:pt x="12664" y="38273"/>
                  </a:cubicBezTo>
                  <a:cubicBezTo>
                    <a:pt x="4842" y="44438"/>
                    <a:pt x="194" y="53784"/>
                    <a:pt x="0" y="63742"/>
                  </a:cubicBezTo>
                  <a:lnTo>
                    <a:pt x="0" y="127582"/>
                  </a:lnTo>
                  <a:lnTo>
                    <a:pt x="253278" y="127582"/>
                  </a:lnTo>
                  <a:lnTo>
                    <a:pt x="253278" y="63699"/>
                  </a:lnTo>
                  <a:cubicBezTo>
                    <a:pt x="253067" y="53764"/>
                    <a:pt x="248434" y="44442"/>
                    <a:pt x="240642" y="38273"/>
                  </a:cubicBezTo>
                  <a:close/>
                  <a:moveTo>
                    <a:pt x="225164" y="99440"/>
                  </a:moveTo>
                  <a:lnTo>
                    <a:pt x="28170" y="99440"/>
                  </a:lnTo>
                  <a:lnTo>
                    <a:pt x="28170" y="64262"/>
                  </a:lnTo>
                  <a:cubicBezTo>
                    <a:pt x="28194" y="62829"/>
                    <a:pt x="28810" y="61469"/>
                    <a:pt x="29873" y="60505"/>
                  </a:cubicBezTo>
                  <a:cubicBezTo>
                    <a:pt x="45817" y="49073"/>
                    <a:pt x="63562" y="40388"/>
                    <a:pt x="82372" y="34812"/>
                  </a:cubicBezTo>
                  <a:cubicBezTo>
                    <a:pt x="96841" y="30590"/>
                    <a:pt x="111808" y="28324"/>
                    <a:pt x="126878" y="28072"/>
                  </a:cubicBezTo>
                  <a:cubicBezTo>
                    <a:pt x="141713" y="28114"/>
                    <a:pt x="156460" y="30353"/>
                    <a:pt x="170639" y="34713"/>
                  </a:cubicBezTo>
                  <a:lnTo>
                    <a:pt x="171723" y="35023"/>
                  </a:lnTo>
                  <a:cubicBezTo>
                    <a:pt x="190412" y="39908"/>
                    <a:pt x="207929" y="48497"/>
                    <a:pt x="223237" y="60280"/>
                  </a:cubicBezTo>
                  <a:cubicBezTo>
                    <a:pt x="224320" y="61102"/>
                    <a:pt x="225029" y="62323"/>
                    <a:pt x="225206" y="63671"/>
                  </a:cubicBezTo>
                  <a:close/>
                </a:path>
              </a:pathLst>
            </a:custGeom>
            <a:solidFill>
              <a:schemeClr val="accent1"/>
            </a:solidFill>
            <a:ln cap="flat" w="13990">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EAAB55EB-4A4A-4A7B-8264-20FE4136857F}"/>
                </a:ext>
              </a:extLst>
            </p:cNvPr>
            <p:cNvSpPr/>
            <p:nvPr/>
          </p:nvSpPr>
          <p:spPr>
            <a:xfrm>
              <a:off x="7300172" y="3108830"/>
              <a:ext cx="830189" cy="590982"/>
            </a:xfrm>
            <a:custGeom>
              <a:avLst/>
              <a:gdLst>
                <a:gd fmla="*/ 28142 w 830189" name="connsiteX0"/>
                <a:gd fmla="*/ 56284 h 590982" name="connsiteY0"/>
                <a:gd fmla="*/ 56284 w 830189" name="connsiteX1"/>
                <a:gd fmla="*/ 28142 h 590982" name="connsiteY1"/>
                <a:gd fmla="*/ 773906 w 830189" name="connsiteX2"/>
                <a:gd fmla="*/ 28142 h 590982" name="connsiteY2"/>
                <a:gd fmla="*/ 802048 w 830189" name="connsiteX3"/>
                <a:gd fmla="*/ 56284 h 590982" name="connsiteY3"/>
                <a:gd fmla="*/ 802048 w 830189" name="connsiteX4"/>
                <a:gd fmla="*/ 534698 h 590982" name="connsiteY4"/>
                <a:gd fmla="*/ 773906 w 830189" name="connsiteX5"/>
                <a:gd fmla="*/ 562840 h 590982" name="connsiteY5"/>
                <a:gd fmla="*/ 297785 w 830189" name="connsiteX6"/>
                <a:gd fmla="*/ 562840 h 590982" name="connsiteY6"/>
                <a:gd fmla="*/ 280745 w 830189" name="connsiteX7"/>
                <a:gd fmla="*/ 590982 h 590982" name="connsiteY7"/>
                <a:gd fmla="*/ 773906 w 830189" name="connsiteX8"/>
                <a:gd fmla="*/ 590982 h 590982" name="connsiteY8"/>
                <a:gd fmla="*/ 830190 w 830189" name="connsiteX9"/>
                <a:gd fmla="*/ 534698 h 590982" name="connsiteY9"/>
                <a:gd fmla="*/ 830190 w 830189" name="connsiteX10"/>
                <a:gd fmla="*/ 56284 h 590982" name="connsiteY10"/>
                <a:gd fmla="*/ 773906 w 830189" name="connsiteX11"/>
                <a:gd fmla="*/ 0 h 590982" name="connsiteY11"/>
                <a:gd fmla="*/ 56284 w 830189" name="connsiteX12"/>
                <a:gd fmla="*/ 0 h 590982" name="connsiteY12"/>
                <a:gd fmla="*/ 0 w 830189" name="connsiteX13"/>
                <a:gd fmla="*/ 56284 h 590982" name="connsiteY13"/>
                <a:gd fmla="*/ 0 w 830189" name="connsiteX14"/>
                <a:gd fmla="*/ 113032 h 590982" name="connsiteY14"/>
                <a:gd fmla="*/ 28142 w 830189" name="connsiteX15"/>
                <a:gd fmla="*/ 118211 h 590982"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590982" w="830189">
                  <a:moveTo>
                    <a:pt x="28142" y="56284"/>
                  </a:moveTo>
                  <a:cubicBezTo>
                    <a:pt x="28142" y="40741"/>
                    <a:pt x="40741" y="28142"/>
                    <a:pt x="56284" y="28142"/>
                  </a:cubicBezTo>
                  <a:lnTo>
                    <a:pt x="773906" y="28142"/>
                  </a:lnTo>
                  <a:cubicBezTo>
                    <a:pt x="789448" y="28142"/>
                    <a:pt x="802048" y="40741"/>
                    <a:pt x="802048" y="56284"/>
                  </a:cubicBezTo>
                  <a:lnTo>
                    <a:pt x="802048" y="534698"/>
                  </a:lnTo>
                  <a:cubicBezTo>
                    <a:pt x="802048" y="550241"/>
                    <a:pt x="789448" y="562840"/>
                    <a:pt x="773906" y="562840"/>
                  </a:cubicBezTo>
                  <a:lnTo>
                    <a:pt x="297785" y="562840"/>
                  </a:lnTo>
                  <a:lnTo>
                    <a:pt x="280745" y="590982"/>
                  </a:lnTo>
                  <a:lnTo>
                    <a:pt x="773906" y="590982"/>
                  </a:lnTo>
                  <a:cubicBezTo>
                    <a:pt x="804990" y="590982"/>
                    <a:pt x="830190" y="565783"/>
                    <a:pt x="830190" y="534698"/>
                  </a:cubicBezTo>
                  <a:lnTo>
                    <a:pt x="830190" y="56284"/>
                  </a:lnTo>
                  <a:cubicBezTo>
                    <a:pt x="830190" y="25200"/>
                    <a:pt x="804990" y="0"/>
                    <a:pt x="773906" y="0"/>
                  </a:cubicBezTo>
                  <a:lnTo>
                    <a:pt x="56284" y="0"/>
                  </a:lnTo>
                  <a:cubicBezTo>
                    <a:pt x="25200" y="0"/>
                    <a:pt x="0" y="25200"/>
                    <a:pt x="0" y="56284"/>
                  </a:cubicBezTo>
                  <a:lnTo>
                    <a:pt x="0" y="113032"/>
                  </a:lnTo>
                  <a:cubicBezTo>
                    <a:pt x="9547" y="113681"/>
                    <a:pt x="18989" y="115419"/>
                    <a:pt x="28142" y="118211"/>
                  </a:cubicBezTo>
                  <a:close/>
                </a:path>
              </a:pathLst>
            </a:custGeom>
            <a:solidFill>
              <a:schemeClr val="tx2">
                <a:lumMod val="75000"/>
              </a:schemeClr>
            </a:solidFill>
            <a:ln cap="flat" w="13990">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E1BB0DB4-1CCE-4243-8F7F-7B776A707F6E}"/>
                </a:ext>
              </a:extLst>
            </p:cNvPr>
            <p:cNvSpPr/>
            <p:nvPr/>
          </p:nvSpPr>
          <p:spPr>
            <a:xfrm>
              <a:off x="7083334" y="3319447"/>
              <a:ext cx="700205" cy="529278"/>
            </a:xfrm>
            <a:custGeom>
              <a:avLst/>
              <a:gdLst>
                <a:gd fmla="*/ 384283 w 700205" name="connsiteX0"/>
                <a:gd fmla="*/ 325924 h 529278" name="connsiteY0"/>
                <a:gd fmla="*/ 397890 w 700205" name="connsiteX1"/>
                <a:gd fmla="*/ 319423 h 529278" name="connsiteY1"/>
                <a:gd fmla="*/ 458283 w 700205" name="connsiteX2"/>
                <a:gd fmla="*/ 223093 h 529278" name="connsiteY2"/>
                <a:gd fmla="*/ 489146 w 700205" name="connsiteX3"/>
                <a:gd fmla="*/ 216127 h 529278" name="connsiteY3"/>
                <a:gd fmla="*/ 490196 w 700205" name="connsiteX4"/>
                <a:gd fmla="*/ 216832 h 529278" name="connsiteY4"/>
                <a:gd fmla="*/ 494867 w 700205" name="connsiteX5"/>
                <a:gd fmla="*/ 248998 h 529278" name="connsiteY5"/>
                <a:gd fmla="*/ 421149 w 700205" name="connsiteX6"/>
                <a:gd fmla="*/ 370754 h 529278" name="connsiteY6"/>
                <a:gd fmla="*/ 385001 w 700205" name="connsiteX7"/>
                <a:gd fmla="*/ 380689 h 529278" name="connsiteY7"/>
                <a:gd fmla="*/ 365963 w 700205" name="connsiteX8"/>
                <a:gd fmla="*/ 386500 h 529278" name="connsiteY8"/>
                <a:gd fmla="*/ 371774 w 700205" name="connsiteX9"/>
                <a:gd fmla="*/ 405538 h 529278" name="connsiteY9"/>
                <a:gd fmla="*/ 445211 w 700205" name="connsiteX10"/>
                <a:gd fmla="*/ 385332 h 529278" name="connsiteY10"/>
                <a:gd fmla="*/ 518788 w 700205" name="connsiteX11"/>
                <a:gd fmla="*/ 263815 h 529278" name="connsiteY11"/>
                <a:gd fmla="*/ 517873 w 700205" name="connsiteX12"/>
                <a:gd fmla="*/ 205561 h 529278" name="connsiteY12"/>
                <a:gd fmla="*/ 696322 w 700205" name="connsiteX13"/>
                <a:gd fmla="*/ 23777 h 529278" name="connsiteY13"/>
                <a:gd fmla="*/ 695841 w 700205" name="connsiteX14"/>
                <a:gd fmla="*/ 3884 h 529278" name="connsiteY14"/>
                <a:gd fmla="*/ 676229 w 700205" name="connsiteX15"/>
                <a:gd fmla="*/ 4078 h 529278" name="connsiteY15"/>
                <a:gd fmla="*/ 495543 w 700205" name="connsiteX16"/>
                <a:gd fmla="*/ 188127 h 529278" name="connsiteY16"/>
                <a:gd fmla="*/ 467401 w 700205" name="connsiteX17"/>
                <a:gd fmla="*/ 185467 h 529278" name="connsiteY17"/>
                <a:gd fmla="*/ 434432 w 700205" name="connsiteX18"/>
                <a:gd fmla="*/ 208079 h 529278" name="connsiteY18"/>
                <a:gd fmla="*/ 389912 w 700205" name="connsiteX19"/>
                <a:gd fmla="*/ 279124 h 529278" name="connsiteY19"/>
                <a:gd fmla="*/ 363922 w 700205" name="connsiteX20"/>
                <a:gd fmla="*/ 200495 h 529278" name="connsiteY20"/>
                <a:gd fmla="*/ 363008 w 700205" name="connsiteX21"/>
                <a:gd fmla="*/ 198328 h 529278" name="connsiteY21"/>
                <a:gd fmla="*/ 207608 w 700205" name="connsiteX22"/>
                <a:gd fmla="*/ 141158 h 529278" name="connsiteY22"/>
                <a:gd fmla="*/ 52095 w 700205" name="connsiteX23"/>
                <a:gd fmla="*/ 198469 h 529278" name="connsiteY23"/>
                <a:gd fmla="*/ 51251 w 700205" name="connsiteX24"/>
                <a:gd fmla="*/ 200453 h 529278" name="connsiteY24"/>
                <a:gd fmla="*/ 50364 w 700205" name="connsiteX25"/>
                <a:gd fmla="*/ 203408 h 529278" name="connsiteY25"/>
                <a:gd fmla="*/ 1242 w 700205" name="connsiteX26"/>
                <a:gd fmla="*/ 471953 h 529278" name="connsiteY26"/>
                <a:gd fmla="*/ 35821 w 700205" name="connsiteX27"/>
                <a:gd fmla="*/ 527780 h 529278" name="connsiteY27"/>
                <a:gd fmla="*/ 39234 w 700205" name="connsiteX28"/>
                <a:gd fmla="*/ 528448 h 529278" name="connsiteY28"/>
                <a:gd fmla="*/ 43455 w 700205" name="connsiteX29"/>
                <a:gd fmla="*/ 529110 h 529278" name="connsiteY29"/>
                <a:gd fmla="*/ 45678 w 700205" name="connsiteX30"/>
                <a:gd fmla="*/ 529278 h 529278" name="connsiteY30"/>
                <a:gd fmla="*/ 59306 w 700205" name="connsiteX31"/>
                <a:gd fmla="*/ 514778 h 529278" name="connsiteY31"/>
                <a:gd fmla="*/ 47789 w 700205" name="connsiteX32"/>
                <a:gd fmla="*/ 501376 h 529278" name="connsiteY32"/>
                <a:gd fmla="*/ 43568 w 700205" name="connsiteX33"/>
                <a:gd fmla="*/ 500700 h 529278" name="connsiteY33"/>
                <a:gd fmla="*/ 31242 w 700205" name="connsiteX34"/>
                <a:gd fmla="*/ 492835 h 529278" name="connsiteY34"/>
                <a:gd fmla="*/ 28779 w 700205" name="connsiteX35"/>
                <a:gd fmla="*/ 477764 h 529278" name="connsiteY35"/>
                <a:gd fmla="*/ 77760 w 700205" name="connsiteX36"/>
                <a:gd fmla="*/ 210049 h 529278" name="connsiteY36"/>
                <a:gd fmla="*/ 77915 w 700205" name="connsiteX37"/>
                <a:gd fmla="*/ 209655 h 529278" name="connsiteY37"/>
                <a:gd fmla="*/ 207608 w 700205" name="connsiteX38"/>
                <a:gd fmla="*/ 169300 h 529278" name="connsiteY38"/>
                <a:gd fmla="*/ 337188 w 700205" name="connsiteX39"/>
                <a:gd fmla="*/ 209416 h 529278" name="connsiteY39"/>
                <a:gd fmla="*/ 372618 w 700205" name="connsiteX40"/>
                <a:gd fmla="*/ 316356 h 529278" name="connsiteY40"/>
                <a:gd fmla="*/ 384283 w 700205" name="connsiteX41"/>
                <a:gd fmla="*/ 325924 h 529278"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529278" w="700205">
                  <a:moveTo>
                    <a:pt x="384283" y="325924"/>
                  </a:moveTo>
                  <a:cubicBezTo>
                    <a:pt x="389695" y="326576"/>
                    <a:pt x="394997" y="324043"/>
                    <a:pt x="397890" y="319423"/>
                  </a:cubicBezTo>
                  <a:lnTo>
                    <a:pt x="458283" y="223093"/>
                  </a:lnTo>
                  <a:cubicBezTo>
                    <a:pt x="464882" y="212647"/>
                    <a:pt x="478700" y="209527"/>
                    <a:pt x="489146" y="216127"/>
                  </a:cubicBezTo>
                  <a:cubicBezTo>
                    <a:pt x="489502" y="216352"/>
                    <a:pt x="489852" y="216587"/>
                    <a:pt x="490196" y="216832"/>
                  </a:cubicBezTo>
                  <a:cubicBezTo>
                    <a:pt x="499917" y="224687"/>
                    <a:pt x="501952" y="238702"/>
                    <a:pt x="494867" y="248998"/>
                  </a:cubicBezTo>
                  <a:lnTo>
                    <a:pt x="421149" y="370754"/>
                  </a:lnTo>
                  <a:cubicBezTo>
                    <a:pt x="413642" y="383130"/>
                    <a:pt x="397777" y="387490"/>
                    <a:pt x="385001" y="380689"/>
                  </a:cubicBezTo>
                  <a:cubicBezTo>
                    <a:pt x="378138" y="377036"/>
                    <a:pt x="369616" y="379637"/>
                    <a:pt x="365963" y="386500"/>
                  </a:cubicBezTo>
                  <a:cubicBezTo>
                    <a:pt x="362310" y="393362"/>
                    <a:pt x="364912" y="401885"/>
                    <a:pt x="371774" y="405538"/>
                  </a:cubicBezTo>
                  <a:cubicBezTo>
                    <a:pt x="397736" y="419353"/>
                    <a:pt x="429969" y="410484"/>
                    <a:pt x="445211" y="385332"/>
                  </a:cubicBezTo>
                  <a:lnTo>
                    <a:pt x="518788" y="263815"/>
                  </a:lnTo>
                  <a:cubicBezTo>
                    <a:pt x="530316" y="246005"/>
                    <a:pt x="529955" y="222999"/>
                    <a:pt x="517873" y="205561"/>
                  </a:cubicBezTo>
                  <a:lnTo>
                    <a:pt x="696322" y="23777"/>
                  </a:lnTo>
                  <a:cubicBezTo>
                    <a:pt x="701683" y="18150"/>
                    <a:pt x="701468" y="9245"/>
                    <a:pt x="695841" y="3884"/>
                  </a:cubicBezTo>
                  <a:cubicBezTo>
                    <a:pt x="690328" y="-1369"/>
                    <a:pt x="681636" y="-1283"/>
                    <a:pt x="676229" y="4078"/>
                  </a:cubicBezTo>
                  <a:lnTo>
                    <a:pt x="495543" y="188127"/>
                  </a:lnTo>
                  <a:cubicBezTo>
                    <a:pt x="486610" y="184563"/>
                    <a:pt x="476842" y="183640"/>
                    <a:pt x="467401" y="185467"/>
                  </a:cubicBezTo>
                  <a:cubicBezTo>
                    <a:pt x="453787" y="188192"/>
                    <a:pt x="441876" y="196360"/>
                    <a:pt x="434432" y="208079"/>
                  </a:cubicBezTo>
                  <a:lnTo>
                    <a:pt x="389912" y="279124"/>
                  </a:lnTo>
                  <a:lnTo>
                    <a:pt x="363922" y="200495"/>
                  </a:lnTo>
                  <a:lnTo>
                    <a:pt x="363008" y="198328"/>
                  </a:lnTo>
                  <a:cubicBezTo>
                    <a:pt x="342070" y="150262"/>
                    <a:pt x="292188" y="141158"/>
                    <a:pt x="207608" y="141158"/>
                  </a:cubicBezTo>
                  <a:cubicBezTo>
                    <a:pt x="123027" y="141158"/>
                    <a:pt x="73201" y="150262"/>
                    <a:pt x="52095" y="198469"/>
                  </a:cubicBezTo>
                  <a:cubicBezTo>
                    <a:pt x="52095" y="198469"/>
                    <a:pt x="51532" y="199651"/>
                    <a:pt x="51251" y="200453"/>
                  </a:cubicBezTo>
                  <a:cubicBezTo>
                    <a:pt x="50880" y="201414"/>
                    <a:pt x="50585" y="202402"/>
                    <a:pt x="50364" y="203408"/>
                  </a:cubicBezTo>
                  <a:lnTo>
                    <a:pt x="1242" y="471953"/>
                  </a:lnTo>
                  <a:cubicBezTo>
                    <a:pt x="-4625" y="496918"/>
                    <a:pt x="10856" y="521912"/>
                    <a:pt x="35821" y="527780"/>
                  </a:cubicBezTo>
                  <a:cubicBezTo>
                    <a:pt x="36950" y="528046"/>
                    <a:pt x="38088" y="528268"/>
                    <a:pt x="39234" y="528448"/>
                  </a:cubicBezTo>
                  <a:lnTo>
                    <a:pt x="43455" y="529110"/>
                  </a:lnTo>
                  <a:cubicBezTo>
                    <a:pt x="44190" y="529228"/>
                    <a:pt x="44934" y="529284"/>
                    <a:pt x="45678" y="529278"/>
                  </a:cubicBezTo>
                  <a:cubicBezTo>
                    <a:pt x="53446" y="529038"/>
                    <a:pt x="59547" y="522545"/>
                    <a:pt x="59306" y="514778"/>
                  </a:cubicBezTo>
                  <a:cubicBezTo>
                    <a:pt x="59101" y="508156"/>
                    <a:pt x="54304" y="502574"/>
                    <a:pt x="47789" y="501376"/>
                  </a:cubicBezTo>
                  <a:lnTo>
                    <a:pt x="43568" y="500700"/>
                  </a:lnTo>
                  <a:cubicBezTo>
                    <a:pt x="38537" y="499926"/>
                    <a:pt x="34063" y="497071"/>
                    <a:pt x="31242" y="492835"/>
                  </a:cubicBezTo>
                  <a:cubicBezTo>
                    <a:pt x="28309" y="488392"/>
                    <a:pt x="27413" y="482909"/>
                    <a:pt x="28779" y="477764"/>
                  </a:cubicBezTo>
                  <a:lnTo>
                    <a:pt x="77760" y="210049"/>
                  </a:lnTo>
                  <a:lnTo>
                    <a:pt x="77915" y="209655"/>
                  </a:lnTo>
                  <a:cubicBezTo>
                    <a:pt x="89383" y="183469"/>
                    <a:pt x="113430" y="169300"/>
                    <a:pt x="207608" y="169300"/>
                  </a:cubicBezTo>
                  <a:cubicBezTo>
                    <a:pt x="301785" y="169300"/>
                    <a:pt x="325804" y="183469"/>
                    <a:pt x="337188" y="209416"/>
                  </a:cubicBezTo>
                  <a:lnTo>
                    <a:pt x="372618" y="316356"/>
                  </a:lnTo>
                  <a:cubicBezTo>
                    <a:pt x="374324" y="321537"/>
                    <a:pt x="378869" y="325266"/>
                    <a:pt x="384283" y="325924"/>
                  </a:cubicBezTo>
                  <a:close/>
                </a:path>
              </a:pathLst>
            </a:custGeom>
            <a:solidFill>
              <a:schemeClr val="accent1"/>
            </a:solidFill>
            <a:ln cap="flat" w="13990">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089F0FF6-337F-4915-A538-B936D1F25C38}"/>
                </a:ext>
              </a:extLst>
            </p:cNvPr>
            <p:cNvSpPr/>
            <p:nvPr/>
          </p:nvSpPr>
          <p:spPr>
            <a:xfrm>
              <a:off x="7187604" y="3593154"/>
              <a:ext cx="211065" cy="613214"/>
            </a:xfrm>
            <a:custGeom>
              <a:avLst/>
              <a:gdLst>
                <a:gd fmla="*/ 196994 w 211065" name="connsiteX0"/>
                <a:gd fmla="*/ 0 h 613214" name="connsiteY0"/>
                <a:gd fmla="*/ 182923 w 211065" name="connsiteX1"/>
                <a:gd fmla="*/ 14071 h 613214" name="connsiteY1"/>
                <a:gd fmla="*/ 182923 w 211065" name="connsiteX2"/>
                <a:gd fmla="*/ 585073 h 613214" name="connsiteY2"/>
                <a:gd fmla="*/ 119604 w 211065" name="connsiteX3"/>
                <a:gd fmla="*/ 585073 h 613214" name="connsiteY3"/>
                <a:gd fmla="*/ 119604 w 211065" name="connsiteX4"/>
                <a:gd fmla="*/ 235380 h 613214" name="connsiteY4"/>
                <a:gd fmla="*/ 91462 w 211065" name="connsiteX5"/>
                <a:gd fmla="*/ 235380 h 613214" name="connsiteY5"/>
                <a:gd fmla="*/ 91462 w 211065" name="connsiteX6"/>
                <a:gd fmla="*/ 585073 h 613214" name="connsiteY6"/>
                <a:gd fmla="*/ 28142 w 211065" name="connsiteX7"/>
                <a:gd fmla="*/ 585073 h 613214" name="connsiteY7"/>
                <a:gd fmla="*/ 28142 w 211065" name="connsiteX8"/>
                <a:gd fmla="*/ 14071 h 613214" name="connsiteY8"/>
                <a:gd fmla="*/ 14071 w 211065" name="connsiteX9"/>
                <a:gd fmla="*/ 0 h 613214" name="connsiteY9"/>
                <a:gd fmla="*/ 0 w 211065" name="connsiteX10"/>
                <a:gd fmla="*/ 14071 h 613214" name="connsiteY10"/>
                <a:gd fmla="*/ 0 w 211065" name="connsiteX11"/>
                <a:gd fmla="*/ 613215 h 613214" name="connsiteY11"/>
                <a:gd fmla="*/ 211065 w 211065" name="connsiteX12"/>
                <a:gd fmla="*/ 613215 h 613214" name="connsiteY12"/>
                <a:gd fmla="*/ 211065 w 211065" name="connsiteX13"/>
                <a:gd fmla="*/ 14071 h 613214" name="connsiteY13"/>
                <a:gd fmla="*/ 196994 w 211065" name="connsiteX14"/>
                <a:gd fmla="*/ 0 h 613214"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613214" w="211065">
                  <a:moveTo>
                    <a:pt x="196994" y="0"/>
                  </a:moveTo>
                  <a:cubicBezTo>
                    <a:pt x="189223" y="0"/>
                    <a:pt x="182923" y="6300"/>
                    <a:pt x="182923" y="14071"/>
                  </a:cubicBezTo>
                  <a:lnTo>
                    <a:pt x="182923" y="585073"/>
                  </a:lnTo>
                  <a:lnTo>
                    <a:pt x="119604" y="585073"/>
                  </a:lnTo>
                  <a:lnTo>
                    <a:pt x="119604" y="235380"/>
                  </a:lnTo>
                  <a:lnTo>
                    <a:pt x="91462" y="235380"/>
                  </a:lnTo>
                  <a:lnTo>
                    <a:pt x="91462" y="585073"/>
                  </a:lnTo>
                  <a:lnTo>
                    <a:pt x="28142" y="585073"/>
                  </a:lnTo>
                  <a:lnTo>
                    <a:pt x="28142" y="14071"/>
                  </a:lnTo>
                  <a:cubicBezTo>
                    <a:pt x="28142" y="6300"/>
                    <a:pt x="21842" y="0"/>
                    <a:pt x="14071" y="0"/>
                  </a:cubicBezTo>
                  <a:cubicBezTo>
                    <a:pt x="6300" y="0"/>
                    <a:pt x="0" y="6300"/>
                    <a:pt x="0" y="14071"/>
                  </a:cubicBezTo>
                  <a:lnTo>
                    <a:pt x="0" y="613215"/>
                  </a:lnTo>
                  <a:lnTo>
                    <a:pt x="211065" y="613215"/>
                  </a:lnTo>
                  <a:lnTo>
                    <a:pt x="211065" y="14071"/>
                  </a:lnTo>
                  <a:cubicBezTo>
                    <a:pt x="211065" y="6300"/>
                    <a:pt x="204766" y="0"/>
                    <a:pt x="196994" y="0"/>
                  </a:cubicBezTo>
                  <a:close/>
                </a:path>
              </a:pathLst>
            </a:custGeom>
            <a:solidFill>
              <a:schemeClr val="accent1"/>
            </a:solidFill>
            <a:ln cap="flat" w="13990">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112C8C18-343F-4EA0-B5AD-D6F2AE33E5C6}"/>
                </a:ext>
              </a:extLst>
            </p:cNvPr>
            <p:cNvSpPr/>
            <p:nvPr/>
          </p:nvSpPr>
          <p:spPr>
            <a:xfrm>
              <a:off x="7206515" y="3263611"/>
              <a:ext cx="168852" cy="168852"/>
            </a:xfrm>
            <a:custGeom>
              <a:avLst/>
              <a:gdLst>
                <a:gd fmla="*/ 84426 w 168852" name="connsiteX0"/>
                <a:gd fmla="*/ 168852 h 168852" name="connsiteY0"/>
                <a:gd fmla="*/ 168852 w 168852" name="connsiteX1"/>
                <a:gd fmla="*/ 84426 h 168852" name="connsiteY1"/>
                <a:gd fmla="*/ 84426 w 168852" name="connsiteX2"/>
                <a:gd fmla="*/ 0 h 168852" name="connsiteY2"/>
                <a:gd fmla="*/ 0 w 168852" name="connsiteX3"/>
                <a:gd fmla="*/ 84426 h 168852" name="connsiteY3"/>
                <a:gd fmla="*/ 84426 w 168852" name="connsiteX4"/>
                <a:gd fmla="*/ 168852 h 168852" name="connsiteY4"/>
                <a:gd fmla="*/ 84426 w 168852" name="connsiteX5"/>
                <a:gd fmla="*/ 28142 h 168852" name="connsiteY5"/>
                <a:gd fmla="*/ 140710 w 168852" name="connsiteX6"/>
                <a:gd fmla="*/ 84426 h 168852" name="connsiteY6"/>
                <a:gd fmla="*/ 84426 w 168852" name="connsiteX7"/>
                <a:gd fmla="*/ 140710 h 168852" name="connsiteY7"/>
                <a:gd fmla="*/ 28142 w 168852" name="connsiteX8"/>
                <a:gd fmla="*/ 84426 h 168852" name="connsiteY8"/>
                <a:gd fmla="*/ 84426 w 168852" name="connsiteX9"/>
                <a:gd fmla="*/ 28142 h 16885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68852" w="168852">
                  <a:moveTo>
                    <a:pt x="84426" y="168852"/>
                  </a:moveTo>
                  <a:cubicBezTo>
                    <a:pt x="131053" y="168852"/>
                    <a:pt x="168852" y="131053"/>
                    <a:pt x="168852" y="84426"/>
                  </a:cubicBezTo>
                  <a:cubicBezTo>
                    <a:pt x="168852" y="37799"/>
                    <a:pt x="131053" y="0"/>
                    <a:pt x="84426" y="0"/>
                  </a:cubicBezTo>
                  <a:cubicBezTo>
                    <a:pt x="37799" y="0"/>
                    <a:pt x="0" y="37799"/>
                    <a:pt x="0" y="84426"/>
                  </a:cubicBezTo>
                  <a:cubicBezTo>
                    <a:pt x="55" y="131031"/>
                    <a:pt x="37821" y="168797"/>
                    <a:pt x="84426" y="168852"/>
                  </a:cubicBezTo>
                  <a:close/>
                  <a:moveTo>
                    <a:pt x="84426" y="28142"/>
                  </a:moveTo>
                  <a:cubicBezTo>
                    <a:pt x="115510" y="28142"/>
                    <a:pt x="140710" y="53342"/>
                    <a:pt x="140710" y="84426"/>
                  </a:cubicBezTo>
                  <a:cubicBezTo>
                    <a:pt x="140710" y="115510"/>
                    <a:pt x="115510" y="140710"/>
                    <a:pt x="84426" y="140710"/>
                  </a:cubicBezTo>
                  <a:cubicBezTo>
                    <a:pt x="53342" y="140710"/>
                    <a:pt x="28142" y="115510"/>
                    <a:pt x="28142" y="84426"/>
                  </a:cubicBezTo>
                  <a:cubicBezTo>
                    <a:pt x="28142" y="53342"/>
                    <a:pt x="53342" y="28142"/>
                    <a:pt x="84426" y="28142"/>
                  </a:cubicBezTo>
                  <a:close/>
                </a:path>
              </a:pathLst>
            </a:custGeom>
            <a:solidFill>
              <a:schemeClr val="accent1"/>
            </a:solidFill>
            <a:ln cap="flat" w="13990">
              <a:noFill/>
              <a:prstDash val="solid"/>
              <a:miter/>
            </a:ln>
          </p:spPr>
          <p:txBody>
            <a:bodyPr anchor="ctr" rtlCol="0"/>
            <a:lstStyle/>
            <a:p>
              <a:endParaRPr lang="en-GB"/>
            </a:p>
          </p:txBody>
        </p:sp>
      </p:grpSp>
      <p:sp>
        <p:nvSpPr>
          <p:cNvPr id="31" name="TextBox 30">
            <a:extLst>
              <a:ext uri="{FF2B5EF4-FFF2-40B4-BE49-F238E27FC236}">
                <a16:creationId xmlns:a16="http://schemas.microsoft.com/office/drawing/2014/main" id="{BB3B40E7-72BB-49F8-B239-D3309F6FCF88}"/>
              </a:ext>
            </a:extLst>
          </p:cNvPr>
          <p:cNvSpPr txBox="1"/>
          <p:nvPr/>
        </p:nvSpPr>
        <p:spPr>
          <a:xfrm>
            <a:off x="4247991" y="5093075"/>
            <a:ext cx="3711741" cy="461665"/>
          </a:xfrm>
          <a:prstGeom prst="rect">
            <a:avLst/>
          </a:prstGeom>
          <a:noFill/>
        </p:spPr>
        <p:txBody>
          <a:bodyPr rtlCol="0" wrap="square">
            <a:spAutoFit/>
          </a:bodyPr>
          <a:lstStyle/>
          <a:p txid="65ba6c3bd357c2e0161bbb77c8a702cb">
            <a:pPr algn="ctr" indent="-342900" marL="342900">
              <a:buClr>
                <a:srgbClr val="008CCF"/>
              </a:buClr>
              <a:buFont charset="-79" pitchFamily="2" typeface="Rubik"/>
              <a:buChar char="•"/>
            </a:pPr>
            <a:r>
              <a:rPr lang="en-GB" sz="2400">
                <a:solidFill>
                  <a:schemeClr val="tx1"/>
                </a:solidFill>
              </a:rPr>
              <a:t>Développer les compétences DHIS2</a:t>
            </a:r>
            <a:endParaRPr dirty="0" lang="en-GB" sz="2400"/>
          </a:p>
        </p:txBody>
      </p:sp>
      <p:sp>
        <p:nvSpPr>
          <p:cNvPr id="32" name="TextBox 31">
            <a:extLst>
              <a:ext uri="{FF2B5EF4-FFF2-40B4-BE49-F238E27FC236}">
                <a16:creationId xmlns:a16="http://schemas.microsoft.com/office/drawing/2014/main" id="{C70C0338-EE39-4D2E-B13D-AE566F0151D7}"/>
              </a:ext>
            </a:extLst>
          </p:cNvPr>
          <p:cNvSpPr txBox="1"/>
          <p:nvPr/>
        </p:nvSpPr>
        <p:spPr>
          <a:xfrm>
            <a:off x="4278913" y="5573682"/>
            <a:ext cx="3711741" cy="461665"/>
          </a:xfrm>
          <a:prstGeom prst="rect">
            <a:avLst/>
          </a:prstGeom>
          <a:noFill/>
        </p:spPr>
        <p:txBody>
          <a:bodyPr rtlCol="0" wrap="square">
            <a:spAutoFit/>
          </a:bodyPr>
          <a:lstStyle/>
          <a:p txid="82f1db417ffc8e0ef5496950a41ca3b5">
            <a:pPr algn="ctr" indent="-342900" marL="342900">
              <a:buClr>
                <a:srgbClr val="008CCF"/>
              </a:buClr>
              <a:buFont charset="-79" pitchFamily="2" typeface="Rubik"/>
              <a:buChar char="•"/>
            </a:pPr>
            <a:r>
              <a:rPr lang="en-GB" sz="2400">
                <a:solidFill>
                  <a:schemeClr val="tx1"/>
                </a:solidFill>
              </a:rPr>
              <a:t>Discuter et interagir avec des experts</a:t>
            </a:r>
            <a:endParaRPr dirty="0" lang="en-GB" sz="2400"/>
          </a:p>
        </p:txBody>
      </p:sp>
      <p:pic>
        <p:nvPicPr>
          <p:cNvPr id="4" name="Graphic 3">
            <a:extLst>
              <a:ext uri="{FF2B5EF4-FFF2-40B4-BE49-F238E27FC236}">
                <a16:creationId xmlns:a16="http://schemas.microsoft.com/office/drawing/2014/main" id="{E6DE5644-85C1-4D62-8EA7-B2CC2DB56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38775" y="2844191"/>
            <a:ext cx="1314450" cy="1676400"/>
          </a:xfrm>
          <a:prstGeom prst="rect">
            <a:avLst/>
          </a:prstGeom>
        </p:spPr>
      </p:pic>
    </p:spTree>
    <p:custDataLst>
      <p:tags r:id="rId1"/>
    </p:custDataLst>
    <p:extLst>
      <p:ext uri="{BB962C8B-B14F-4D97-AF65-F5344CB8AC3E}">
        <p14:creationId xmlns:p14="http://schemas.microsoft.com/office/powerpoint/2010/main" val="2825617902"/>
      </p:ext>
    </p:extLst>
  </p:cSld>
  <p:clrMapOvr>
    <a:masterClrMapping/>
  </p:clrMapOvr>
  <mc:AlternateContent xmlns:mc="http://schemas.openxmlformats.org/markup-compatibility/2006">
    <mc:Choice xmlns:p14="http://schemas.microsoft.com/office/powerpoint/2010/main" Requires="p14">
      <p:transition advTm="30284" p14:dur="2000" spd="slow"/>
    </mc:Choice>
    <mc:Fallback>
      <p:transition advTm="30284"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8">
                                  <p:stCondLst>
                                    <p:cond delay="0"/>
                                  </p:stCondLst>
                                  <p:childTnLst>
                                    <p:set>
                                      <p:cBhvr>
                                        <p:cTn dur="1" fill="hold" id="11">
                                          <p:stCondLst>
                                            <p:cond delay="0"/>
                                          </p:stCondLst>
                                        </p:cTn>
                                        <p:tgtEl>
                                          <p:spTgt spid="5"/>
                                        </p:tgtEl>
                                        <p:attrNameLst>
                                          <p:attrName>style.visibility</p:attrName>
                                        </p:attrNameLst>
                                      </p:cBhvr>
                                      <p:to>
                                        <p:strVal val="visible"/>
                                      </p:to>
                                    </p:set>
                                    <p:animEffect filter="wipe(left)" transition="in">
                                      <p:cBhvr>
                                        <p:cTn dur="500" id="12"/>
                                        <p:tgtEl>
                                          <p:spTgt spid="5"/>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xit" presetID="10" presetSubtype="0">
                                  <p:stCondLst>
                                    <p:cond delay="0"/>
                                  </p:stCondLst>
                                  <p:childTnLst>
                                    <p:animEffect filter="fade" transition="out">
                                      <p:cBhvr>
                                        <p:cTn dur="500" id="16"/>
                                        <p:tgtEl>
                                          <p:spTgt spid="4"/>
                                        </p:tgtEl>
                                      </p:cBhvr>
                                    </p:animEffect>
                                    <p:set>
                                      <p:cBhvr>
                                        <p:cTn dur="1" fill="hold" id="17">
                                          <p:stCondLst>
                                            <p:cond delay="499"/>
                                          </p:stCondLst>
                                        </p:cTn>
                                        <p:tgtEl>
                                          <p:spTgt spid="4"/>
                                        </p:tgtEl>
                                        <p:attrNameLst>
                                          <p:attrName>style.visibility</p:attrName>
                                        </p:attrNameLst>
                                      </p:cBhvr>
                                      <p:to>
                                        <p:strVal val="hidden"/>
                                      </p:to>
                                    </p:set>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par>
                                <p:cTn fill="hold" id="23" nodeType="withEffect" presetClass="entr" presetID="22" presetSubtype="1">
                                  <p:stCondLst>
                                    <p:cond delay="0"/>
                                  </p:stCondLst>
                                  <p:childTnLst>
                                    <p:set>
                                      <p:cBhvr>
                                        <p:cTn dur="1" fill="hold" id="24">
                                          <p:stCondLst>
                                            <p:cond delay="0"/>
                                          </p:stCondLst>
                                        </p:cTn>
                                        <p:tgtEl>
                                          <p:spTgt spid="12"/>
                                        </p:tgtEl>
                                        <p:attrNameLst>
                                          <p:attrName>style.visibility</p:attrName>
                                        </p:attrNameLst>
                                      </p:cBhvr>
                                      <p:to>
                                        <p:strVal val="visible"/>
                                      </p:to>
                                    </p:set>
                                    <p:animEffect filter="wipe(up)" transition="in">
                                      <p:cBhvr>
                                        <p:cTn dur="500" id="25"/>
                                        <p:tgtEl>
                                          <p:spTgt spid="12"/>
                                        </p:tgtEl>
                                      </p:cBhvr>
                                    </p:animEffect>
                                  </p:childTnLst>
                                </p:cTn>
                              </p:par>
                            </p:childTnLst>
                          </p:cTn>
                        </p:par>
                      </p:childTnLst>
                    </p:cTn>
                  </p:par>
                  <p:par>
                    <p:cTn fill="hold" id="26">
                      <p:stCondLst>
                        <p:cond delay="indefinite"/>
                      </p:stCondLst>
                      <p:childTnLst>
                        <p:par>
                          <p:cTn fill="hold" id="27">
                            <p:stCondLst>
                              <p:cond delay="0"/>
                            </p:stCondLst>
                            <p:childTnLst>
                              <p:par>
                                <p:cTn fill="hold" id="28" nodeType="clickEffect" presetClass="entr" presetID="22" presetSubtype="1">
                                  <p:stCondLst>
                                    <p:cond delay="0"/>
                                  </p:stCondLst>
                                  <p:childTnLst>
                                    <p:set>
                                      <p:cBhvr>
                                        <p:cTn dur="1" fill="hold" id="29">
                                          <p:stCondLst>
                                            <p:cond delay="0"/>
                                          </p:stCondLst>
                                        </p:cTn>
                                        <p:tgtEl>
                                          <p:spTgt spid="11"/>
                                        </p:tgtEl>
                                        <p:attrNameLst>
                                          <p:attrName>style.visibility</p:attrName>
                                        </p:attrNameLst>
                                      </p:cBhvr>
                                      <p:to>
                                        <p:strVal val="visible"/>
                                      </p:to>
                                    </p:set>
                                    <p:animEffect filter="wipe(up)" transition="in">
                                      <p:cBhvr>
                                        <p:cTn dur="500" id="30"/>
                                        <p:tgtEl>
                                          <p:spTgt spid="11"/>
                                        </p:tgtEl>
                                      </p:cBhvr>
                                    </p:animEffect>
                                  </p:childTnLst>
                                </p:cTn>
                              </p:par>
                              <p:par>
                                <p:cTn fill="hold" id="31" nodeType="withEffect" presetClass="entr" presetID="22" presetSubtype="1">
                                  <p:stCondLst>
                                    <p:cond delay="0"/>
                                  </p:stCondLst>
                                  <p:childTnLst>
                                    <p:set>
                                      <p:cBhvr>
                                        <p:cTn dur="1" fill="hold" id="32">
                                          <p:stCondLst>
                                            <p:cond delay="0"/>
                                          </p:stCondLst>
                                        </p:cTn>
                                        <p:tgtEl>
                                          <p:spTgt spid="20"/>
                                        </p:tgtEl>
                                        <p:attrNameLst>
                                          <p:attrName>style.visibility</p:attrName>
                                        </p:attrNameLst>
                                      </p:cBhvr>
                                      <p:to>
                                        <p:strVal val="visible"/>
                                      </p:to>
                                    </p:set>
                                    <p:animEffect filter="wipe(up)" transition="in">
                                      <p:cBhvr>
                                        <p:cTn dur="500" id="33"/>
                                        <p:tgtEl>
                                          <p:spTgt spid="20"/>
                                        </p:tgtEl>
                                      </p:cBhvr>
                                    </p:animEffect>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10" presetSubtype="0">
                                  <p:stCondLst>
                                    <p:cond delay="0"/>
                                  </p:stCondLst>
                                  <p:childTnLst>
                                    <p:set>
                                      <p:cBhvr>
                                        <p:cTn dur="1" fill="hold" id="37">
                                          <p:stCondLst>
                                            <p:cond delay="0"/>
                                          </p:stCondLst>
                                        </p:cTn>
                                        <p:tgtEl>
                                          <p:spTgt spid="31"/>
                                        </p:tgtEl>
                                        <p:attrNameLst>
                                          <p:attrName>style.visibility</p:attrName>
                                        </p:attrNameLst>
                                      </p:cBhvr>
                                      <p:to>
                                        <p:strVal val="visible"/>
                                      </p:to>
                                    </p:set>
                                    <p:animEffect filter="fade" transition="in">
                                      <p:cBhvr>
                                        <p:cTn dur="250" id="38"/>
                                        <p:tgtEl>
                                          <p:spTgt spid="31"/>
                                        </p:tgtEl>
                                      </p:cBhvr>
                                    </p:animEffec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0" presetSubtype="0">
                                  <p:stCondLst>
                                    <p:cond delay="0"/>
                                  </p:stCondLst>
                                  <p:childTnLst>
                                    <p:set>
                                      <p:cBhvr>
                                        <p:cTn dur="1" fill="hold" id="42">
                                          <p:stCondLst>
                                            <p:cond delay="0"/>
                                          </p:stCondLst>
                                        </p:cTn>
                                        <p:tgtEl>
                                          <p:spTgt spid="32"/>
                                        </p:tgtEl>
                                        <p:attrNameLst>
                                          <p:attrName>style.visibility</p:attrName>
                                        </p:attrNameLst>
                                      </p:cBhvr>
                                      <p:to>
                                        <p:strVal val="visible"/>
                                      </p:to>
                                    </p:set>
                                    <p:animEffect filter="fade" transition="in">
                                      <p:cBhvr>
                                        <p:cTn dur="250" id="43"/>
                                        <p:tgtEl>
                                          <p:spTgt spid="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1"/>
      <p:bldP grpId="0" spid="32"/>
    </p:bld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CF63DD-2B21-4721-88DD-67A154492E4C}"/>
              </a:ext>
            </a:extLst>
          </p:cNvPr>
          <p:cNvSpPr>
            <a:spLocks noGrp="1"/>
          </p:cNvSpPr>
          <p:nvPr>
            <p:ph type="title"/>
          </p:nvPr>
        </p:nvSpPr>
        <p:spPr/>
        <p:txBody>
          <a:bodyPr/>
          <a:lstStyle/>
          <a:p txid="9ef38efc54734e1ab3cdbb436c3605ee">
            <a:r>
              <a:rPr lang="en-GB"/>
              <a:t>Bases de données de démo</a:t>
            </a:r>
            <a:endParaRPr dirty="0" lang="en-GB"/>
          </a:p>
        </p:txBody>
      </p:sp>
      <p:sp>
        <p:nvSpPr>
          <p:cNvPr id="8" name="Rectangle: Rounded Corners 7">
            <a:extLst>
              <a:ext uri="{FF2B5EF4-FFF2-40B4-BE49-F238E27FC236}">
                <a16:creationId xmlns:a16="http://schemas.microsoft.com/office/drawing/2014/main" id="{551D5CB7-412A-4759-A3D7-5CF9DC8FB708}"/>
              </a:ext>
            </a:extLst>
          </p:cNvPr>
          <p:cNvSpPr/>
          <p:nvPr/>
        </p:nvSpPr>
        <p:spPr>
          <a:xfrm>
            <a:off x="4391891" y="1295400"/>
            <a:ext cx="340821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2800"/>
              <a:t>play.dhis2.org</a:t>
            </a:r>
          </a:p>
        </p:txBody>
      </p:sp>
      <p:grpSp>
        <p:nvGrpSpPr>
          <p:cNvPr id="36" name="Group 35">
            <a:extLst>
              <a:ext uri="{FF2B5EF4-FFF2-40B4-BE49-F238E27FC236}">
                <a16:creationId xmlns:a16="http://schemas.microsoft.com/office/drawing/2014/main" id="{5CDD429F-6BC1-4AB1-99CB-D7E9FF8E65CC}"/>
              </a:ext>
            </a:extLst>
          </p:cNvPr>
          <p:cNvGrpSpPr/>
          <p:nvPr/>
        </p:nvGrpSpPr>
        <p:grpSpPr>
          <a:xfrm>
            <a:off x="2977192" y="2467953"/>
            <a:ext cx="1849585" cy="2474295"/>
            <a:chOff x="3531347" y="3660794"/>
            <a:chExt cx="1253887" cy="1677396"/>
          </a:xfrm>
        </p:grpSpPr>
        <p:grpSp>
          <p:nvGrpSpPr>
            <p:cNvPr descr="Programmer female outline" id="15" name="Graphic 6">
              <a:extLst>
                <a:ext uri="{FF2B5EF4-FFF2-40B4-BE49-F238E27FC236}">
                  <a16:creationId xmlns:a16="http://schemas.microsoft.com/office/drawing/2014/main" id="{68F6686C-76DD-4A45-84D7-28B18B25E214}"/>
                </a:ext>
              </a:extLst>
            </p:cNvPr>
            <p:cNvGrpSpPr/>
            <p:nvPr/>
          </p:nvGrpSpPr>
          <p:grpSpPr>
            <a:xfrm>
              <a:off x="3531347" y="3660794"/>
              <a:ext cx="1253887" cy="1677396"/>
              <a:chOff x="3660994" y="3975068"/>
              <a:chExt cx="899963" cy="1203932"/>
            </a:xfrm>
            <a:solidFill>
              <a:srgbClr val="000000"/>
            </a:solidFill>
          </p:grpSpPr>
          <p:sp>
            <p:nvSpPr>
              <p:cNvPr id="16" name="Freeform: Shape 15">
                <a:extLst>
                  <a:ext uri="{FF2B5EF4-FFF2-40B4-BE49-F238E27FC236}">
                    <a16:creationId xmlns:a16="http://schemas.microsoft.com/office/drawing/2014/main" id="{75DF282D-10FA-40C2-A012-F487E798BE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E9004162-488F-4D32-8C4E-4EAB8A616A9C}"/>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grpSp>
          <p:nvGrpSpPr>
            <p:cNvPr id="35" name="Group 34">
              <a:extLst>
                <a:ext uri="{FF2B5EF4-FFF2-40B4-BE49-F238E27FC236}">
                  <a16:creationId xmlns:a16="http://schemas.microsoft.com/office/drawing/2014/main" id="{6533CFAE-CA93-4FFF-8384-3C018135CA20}"/>
                </a:ext>
              </a:extLst>
            </p:cNvPr>
            <p:cNvGrpSpPr/>
            <p:nvPr/>
          </p:nvGrpSpPr>
          <p:grpSpPr>
            <a:xfrm>
              <a:off x="4003920" y="4874625"/>
              <a:ext cx="311949" cy="312047"/>
              <a:chOff x="5870331" y="4583325"/>
              <a:chExt cx="754628" cy="754865"/>
            </a:xfrm>
          </p:grpSpPr>
          <p:sp>
            <p:nvSpPr>
              <p:cNvPr id="27" name="Freeform: Shape 26">
                <a:extLst>
                  <a:ext uri="{FF2B5EF4-FFF2-40B4-BE49-F238E27FC236}">
                    <a16:creationId xmlns:a16="http://schemas.microsoft.com/office/drawing/2014/main" id="{E3FD4DBD-4593-453A-8006-706BF66C9040}"/>
                  </a:ext>
                </a:extLst>
              </p:cNvPr>
              <p:cNvSpPr/>
              <p:nvPr/>
            </p:nvSpPr>
            <p:spPr>
              <a:xfrm>
                <a:off x="5870331" y="4583325"/>
                <a:ext cx="754628" cy="754865"/>
              </a:xfrm>
              <a:custGeom>
                <a:avLst/>
                <a:gdLst>
                  <a:gd fmla="*/ 19770 w 754628" name="connsiteX0"/>
                  <a:gd fmla="*/ 735335 h 754865" name="connsiteY0"/>
                  <a:gd fmla="*/ 114063 w 754628" name="connsiteX1"/>
                  <a:gd fmla="*/ 735339 h 754865" name="connsiteY1"/>
                  <a:gd fmla="*/ 114068 w 754628" name="connsiteX2"/>
                  <a:gd fmla="*/ 735335 h 754865" name="connsiteY2"/>
                  <a:gd fmla="*/ 233607 w 754628" name="connsiteX3"/>
                  <a:gd fmla="*/ 615796 h 754865" name="connsiteY3"/>
                  <a:gd fmla="*/ 251990 w 754628" name="connsiteX4"/>
                  <a:gd fmla="*/ 556455 h 754865" name="connsiteY4"/>
                  <a:gd fmla="*/ 293614 w 754628" name="connsiteX5"/>
                  <a:gd fmla="*/ 514355 h 754865" name="connsiteY5"/>
                  <a:gd fmla="*/ 695549 w 754628" name="connsiteX6"/>
                  <a:gd fmla="*/ 461015 h 754865" name="connsiteY6"/>
                  <a:gd fmla="*/ 642209 w 754628" name="connsiteX7"/>
                  <a:gd fmla="*/ 59080 h 754865" name="connsiteY7"/>
                  <a:gd fmla="*/ 240274 w 754628" name="connsiteX8"/>
                  <a:gd fmla="*/ 112420 h 754865" name="connsiteY8"/>
                  <a:gd fmla="*/ 240274 w 754628" name="connsiteX9"/>
                  <a:gd fmla="*/ 461015 h 754865" name="connsiteY9"/>
                  <a:gd fmla="*/ 198174 w 754628" name="connsiteX10"/>
                  <a:gd fmla="*/ 503115 h 754865" name="connsiteY10"/>
                  <a:gd fmla="*/ 138833 w 754628" name="connsiteX11"/>
                  <a:gd fmla="*/ 521498 h 754865" name="connsiteY11"/>
                  <a:gd fmla="*/ 19770 w 754628" name="connsiteX12"/>
                  <a:gd fmla="*/ 640561 h 754865" name="connsiteY12"/>
                  <a:gd fmla="*/ 19288 w 754628" name="connsiteX13"/>
                  <a:gd fmla="*/ 734853 h 754865" name="connsiteY13"/>
                  <a:gd fmla="*/ 19770 w 754628" name="connsiteX14"/>
                  <a:gd fmla="*/ 735335 h 754865" name="connsiteY14"/>
                  <a:gd fmla="*/ 238369 w 754628" name="connsiteX15"/>
                  <a:gd fmla="*/ 287660 h 754865" name="connsiteY15"/>
                  <a:gd fmla="*/ 466969 w 754628" name="connsiteX16"/>
                  <a:gd fmla="*/ 59060 h 754865" name="connsiteY16"/>
                  <a:gd fmla="*/ 695569 w 754628" name="connsiteX17"/>
                  <a:gd fmla="*/ 287660 h 754865" name="connsiteY17"/>
                  <a:gd fmla="*/ 466969 w 754628" name="connsiteX18"/>
                  <a:gd fmla="*/ 516260 h 754865" name="connsiteY18"/>
                  <a:gd fmla="*/ 238369 w 754628" name="connsiteX19"/>
                  <a:gd fmla="*/ 287660 h 75486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754865" w="754628">
                    <a:moveTo>
                      <a:pt x="19770" y="735335"/>
                    </a:moveTo>
                    <a:cubicBezTo>
                      <a:pt x="45807" y="761374"/>
                      <a:pt x="88024" y="761376"/>
                      <a:pt x="114063" y="735339"/>
                    </a:cubicBezTo>
                    <a:cubicBezTo>
                      <a:pt x="114065" y="735338"/>
                      <a:pt x="114066" y="735337"/>
                      <a:pt x="114068" y="735335"/>
                    </a:cubicBezTo>
                    <a:lnTo>
                      <a:pt x="233607" y="615796"/>
                    </a:lnTo>
                    <a:cubicBezTo>
                      <a:pt x="249138" y="600253"/>
                      <a:pt x="256014" y="578056"/>
                      <a:pt x="251990" y="556455"/>
                    </a:cubicBezTo>
                    <a:lnTo>
                      <a:pt x="293614" y="514355"/>
                    </a:lnTo>
                    <a:cubicBezTo>
                      <a:pt x="419335" y="610616"/>
                      <a:pt x="599287" y="586735"/>
                      <a:pt x="695549" y="461015"/>
                    </a:cubicBezTo>
                    <a:cubicBezTo>
                      <a:pt x="791811" y="335294"/>
                      <a:pt x="767930" y="155342"/>
                      <a:pt x="642209" y="59080"/>
                    </a:cubicBezTo>
                    <a:cubicBezTo>
                      <a:pt x="516488" y="-37182"/>
                      <a:pt x="336536" y="-13301"/>
                      <a:pt x="240274" y="112420"/>
                    </a:cubicBezTo>
                    <a:cubicBezTo>
                      <a:pt x="161521" y="215274"/>
                      <a:pt x="161521" y="358160"/>
                      <a:pt x="240274" y="461015"/>
                    </a:cubicBezTo>
                    <a:lnTo>
                      <a:pt x="198174" y="503115"/>
                    </a:lnTo>
                    <a:cubicBezTo>
                      <a:pt x="176573" y="499091"/>
                      <a:pt x="154376" y="505967"/>
                      <a:pt x="138833" y="521498"/>
                    </a:cubicBezTo>
                    <a:lnTo>
                      <a:pt x="19770" y="640561"/>
                    </a:lnTo>
                    <a:cubicBezTo>
                      <a:pt x="-6401" y="666466"/>
                      <a:pt x="-6617" y="708682"/>
                      <a:pt x="19288" y="734853"/>
                    </a:cubicBezTo>
                    <a:cubicBezTo>
                      <a:pt x="19448" y="735014"/>
                      <a:pt x="19608" y="735175"/>
                      <a:pt x="19770" y="735335"/>
                    </a:cubicBezTo>
                    <a:close/>
                    <a:moveTo>
                      <a:pt x="238369" y="287660"/>
                    </a:moveTo>
                    <a:cubicBezTo>
                      <a:pt x="238369" y="161408"/>
                      <a:pt x="340717" y="59060"/>
                      <a:pt x="466969" y="59060"/>
                    </a:cubicBezTo>
                    <a:cubicBezTo>
                      <a:pt x="593221" y="59060"/>
                      <a:pt x="695569" y="161408"/>
                      <a:pt x="695569" y="287660"/>
                    </a:cubicBezTo>
                    <a:cubicBezTo>
                      <a:pt x="695569" y="413912"/>
                      <a:pt x="593221" y="516260"/>
                      <a:pt x="466969" y="516260"/>
                    </a:cubicBezTo>
                    <a:cubicBezTo>
                      <a:pt x="340869" y="515894"/>
                      <a:pt x="238735" y="413760"/>
                      <a:pt x="238369" y="287660"/>
                    </a:cubicBezTo>
                    <a:close/>
                  </a:path>
                </a:pathLst>
              </a:custGeom>
              <a:solidFill>
                <a:schemeClr val="accent2"/>
              </a:solidFill>
              <a:ln cap="flat" w="9525">
                <a:noFill/>
                <a:prstDash val="solid"/>
                <a:miter/>
              </a:ln>
            </p:spPr>
            <p:txBody>
              <a:bodyPr anchor="ctr" rtlCol="0"/>
              <a:lstStyle/>
              <a:p>
                <a:endParaRPr lang="en-GB"/>
              </a:p>
            </p:txBody>
          </p:sp>
          <p:pic>
            <p:nvPicPr>
              <p:cNvPr descr="Icon  Description automatically generated" id="32" name="Picture 31">
                <a:extLst>
                  <a:ext uri="{FF2B5EF4-FFF2-40B4-BE49-F238E27FC236}">
                    <a16:creationId xmlns:a16="http://schemas.microsoft.com/office/drawing/2014/main" id="{266969F1-305A-47F8-BB8D-075EA6EAF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1" y="4735654"/>
                <a:ext cx="322688" cy="293791"/>
              </a:xfrm>
              <a:prstGeom prst="rect">
                <a:avLst/>
              </a:prstGeom>
            </p:spPr>
          </p:pic>
        </p:grpSp>
      </p:grpSp>
      <p:sp>
        <p:nvSpPr>
          <p:cNvPr id="11" name="TextBox 10">
            <a:extLst>
              <a:ext uri="{FF2B5EF4-FFF2-40B4-BE49-F238E27FC236}">
                <a16:creationId xmlns:a16="http://schemas.microsoft.com/office/drawing/2014/main" id="{A326B552-24AA-48F6-A482-C2B8DC0F0AB9}"/>
              </a:ext>
            </a:extLst>
          </p:cNvPr>
          <p:cNvSpPr txBox="1"/>
          <p:nvPr/>
        </p:nvSpPr>
        <p:spPr>
          <a:xfrm>
            <a:off x="5990293" y="2967335"/>
            <a:ext cx="4222486" cy="461665"/>
          </a:xfrm>
          <a:prstGeom prst="rect">
            <a:avLst/>
          </a:prstGeom>
          <a:noFill/>
        </p:spPr>
        <p:txBody>
          <a:bodyPr rtlCol="0" wrap="square">
            <a:spAutoFit/>
          </a:bodyPr>
          <a:lstStyle/>
          <a:p txid="b9b50e0ca7644db2921d5a88389e03fe">
            <a:pPr indent="-342900" marL="342900">
              <a:buClr>
                <a:srgbClr val="008CCF"/>
              </a:buClr>
              <a:buFont charset="-79" pitchFamily="2" typeface="Rubik"/>
              <a:buChar char="•"/>
            </a:pPr>
            <a:r>
              <a:rPr lang="en-GB" sz="2400">
                <a:solidFill>
                  <a:schemeClr val="tx1"/>
                </a:solidFill>
              </a:rPr>
              <a:t>Explorer les fonctionnalités du DHIS2</a:t>
            </a:r>
            <a:endParaRPr dirty="0" lang="en-GB" sz="2400"/>
          </a:p>
        </p:txBody>
      </p:sp>
      <p:sp>
        <p:nvSpPr>
          <p:cNvPr id="12" name="TextBox 11">
            <a:extLst>
              <a:ext uri="{FF2B5EF4-FFF2-40B4-BE49-F238E27FC236}">
                <a16:creationId xmlns:a16="http://schemas.microsoft.com/office/drawing/2014/main" id="{C75DD53D-9361-48B1-8F60-99CC94CF6813}"/>
              </a:ext>
            </a:extLst>
          </p:cNvPr>
          <p:cNvSpPr txBox="1"/>
          <p:nvPr/>
        </p:nvSpPr>
        <p:spPr>
          <a:xfrm>
            <a:off x="5990293" y="3796787"/>
            <a:ext cx="4500593" cy="461665"/>
          </a:xfrm>
          <a:prstGeom prst="rect">
            <a:avLst/>
          </a:prstGeom>
          <a:noFill/>
        </p:spPr>
        <p:txBody>
          <a:bodyPr rtlCol="0" wrap="square">
            <a:spAutoFit/>
          </a:bodyPr>
          <a:lstStyle/>
          <a:p txid="ca6eb49f47e43752d5d4a1b8a4c499dc">
            <a:pPr indent="-342900" marL="342900">
              <a:buClr>
                <a:srgbClr val="008CCF"/>
              </a:buClr>
              <a:buFont charset="-79" pitchFamily="2" typeface="Rubik"/>
              <a:buChar char="•"/>
            </a:pPr>
            <a:r>
              <a:rPr lang="en-GB" sz="2400">
                <a:solidFill>
                  <a:schemeClr val="tx1"/>
                </a:solidFill>
              </a:rPr>
              <a:t>Tester les nouvelles versions du logiciel</a:t>
            </a:r>
            <a:endParaRPr dirty="0" lang="en-GB" sz="2400"/>
          </a:p>
        </p:txBody>
      </p:sp>
    </p:spTree>
    <p:custDataLst>
      <p:tags r:id="rId1"/>
    </p:custDataLst>
    <p:extLst>
      <p:ext uri="{BB962C8B-B14F-4D97-AF65-F5344CB8AC3E}">
        <p14:creationId xmlns:p14="http://schemas.microsoft.com/office/powerpoint/2010/main" val="3616696942"/>
      </p:ext>
    </p:extLst>
  </p:cSld>
  <p:clrMapOvr>
    <a:masterClrMapping/>
  </p:clrMapOvr>
  <mc:AlternateContent xmlns:mc="http://schemas.openxmlformats.org/markup-compatibility/2006">
    <mc:Choice xmlns:p14="http://schemas.microsoft.com/office/powerpoint/2010/main" Requires="p14">
      <p:transition advTm="16814" p14:dur="2000" spd="slow"/>
    </mc:Choice>
    <mc:Fallback>
      <p:transition advTm="16814" spd="slow"/>
    </mc:Fallback>
  </mc:AlternateContent>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afterEffect" presetClass="entr" presetID="2" presetSubtype="8">
                                  <p:stCondLst>
                                    <p:cond delay="0"/>
                                  </p:stCondLst>
                                  <p:childTnLst>
                                    <p:set>
                                      <p:cBhvr>
                                        <p:cTn dur="1" fill="hold" id="6">
                                          <p:stCondLst>
                                            <p:cond delay="0"/>
                                          </p:stCondLst>
                                        </p:cTn>
                                        <p:tgtEl>
                                          <p:spTgt spid="36"/>
                                        </p:tgtEl>
                                        <p:attrNameLst>
                                          <p:attrName>style.visibility</p:attrName>
                                        </p:attrNameLst>
                                      </p:cBhvr>
                                      <p:to>
                                        <p:strVal val="visible"/>
                                      </p:to>
                                    </p:set>
                                    <p:anim calcmode="lin" valueType="num">
                                      <p:cBhvr additive="base">
                                        <p:cTn dur="500" fill="hold" id="7"/>
                                        <p:tgtEl>
                                          <p:spTgt spid="36"/>
                                        </p:tgtEl>
                                        <p:attrNameLst>
                                          <p:attrName>ppt_x</p:attrName>
                                        </p:attrNameLst>
                                      </p:cBhvr>
                                      <p:tavLst>
                                        <p:tav tm="0">
                                          <p:val>
                                            <p:strVal val="0-#ppt_w/2"/>
                                          </p:val>
                                        </p:tav>
                                        <p:tav tm="100000">
                                          <p:val>
                                            <p:strVal val="#ppt_x"/>
                                          </p:val>
                                        </p:tav>
                                      </p:tavLst>
                                    </p:anim>
                                    <p:anim calcmode="lin" valueType="num">
                                      <p:cBhvr additive="base">
                                        <p:cTn dur="500" fill="hold" id="8"/>
                                        <p:tgtEl>
                                          <p:spTgt spid="36"/>
                                        </p:tgtEl>
                                        <p:attrNameLst>
                                          <p:attrName>ppt_y</p:attrName>
                                        </p:attrNameLst>
                                      </p:cBhvr>
                                      <p:tavLst>
                                        <p:tav tm="0">
                                          <p:val>
                                            <p:strVal val="#ppt_y"/>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0" presetSubtype="0">
                                  <p:stCondLst>
                                    <p:cond delay="0"/>
                                  </p:stCondLst>
                                  <p:childTnLst>
                                    <p:set>
                                      <p:cBhvr>
                                        <p:cTn dur="1" fill="hold" id="12">
                                          <p:stCondLst>
                                            <p:cond delay="0"/>
                                          </p:stCondLst>
                                        </p:cTn>
                                        <p:tgtEl>
                                          <p:spTgt spid="11"/>
                                        </p:tgtEl>
                                        <p:attrNameLst>
                                          <p:attrName>style.visibility</p:attrName>
                                        </p:attrNameLst>
                                      </p:cBhvr>
                                      <p:to>
                                        <p:strVal val="visible"/>
                                      </p:to>
                                    </p:set>
                                    <p:animEffect filter="fade" transition="in">
                                      <p:cBhvr>
                                        <p:cTn dur="250" id="13"/>
                                        <p:tgtEl>
                                          <p:spTgt spid="11"/>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0" presetSubtype="0">
                                  <p:stCondLst>
                                    <p:cond delay="0"/>
                                  </p:stCondLst>
                                  <p:childTnLst>
                                    <p:set>
                                      <p:cBhvr>
                                        <p:cTn dur="1" fill="hold" id="17">
                                          <p:stCondLst>
                                            <p:cond delay="0"/>
                                          </p:stCondLst>
                                        </p:cTn>
                                        <p:tgtEl>
                                          <p:spTgt spid="12"/>
                                        </p:tgtEl>
                                        <p:attrNameLst>
                                          <p:attrName>style.visibility</p:attrName>
                                        </p:attrNameLst>
                                      </p:cBhvr>
                                      <p:to>
                                        <p:strVal val="visible"/>
                                      </p:to>
                                    </p:set>
                                    <p:animEffect filter="fade" transition="in">
                                      <p:cBhvr>
                                        <p:cTn dur="250" id="18"/>
                                        <p:tgtEl>
                                          <p:spTgt spid="12"/>
                                        </p:tgtEl>
                                      </p:cBhvr>
                                    </p:animEffec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2" presetSubtype="8">
                                  <p:stCondLst>
                                    <p:cond delay="0"/>
                                  </p:stCondLst>
                                  <p:childTnLst>
                                    <p:set>
                                      <p:cBhvr>
                                        <p:cTn dur="1" fill="hold" id="22">
                                          <p:stCondLst>
                                            <p:cond delay="0"/>
                                          </p:stCondLst>
                                        </p:cTn>
                                        <p:tgtEl>
                                          <p:spTgt spid="8"/>
                                        </p:tgtEl>
                                        <p:attrNameLst>
                                          <p:attrName>style.visibility</p:attrName>
                                        </p:attrNameLst>
                                      </p:cBhvr>
                                      <p:to>
                                        <p:strVal val="visible"/>
                                      </p:to>
                                    </p:set>
                                    <p:animEffect filter="wipe(left)" transition="in">
                                      <p:cBhvr>
                                        <p:cTn dur="250" id="23"/>
                                        <p:tgtEl>
                                          <p:spTgt spid="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8"/>
      <p:bldP grpId="0" spid="11"/>
      <p:bldP grpId="0" spid="12"/>
    </p:bld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DD5E70-976B-499E-A7AF-5651CE88D901}"/>
              </a:ext>
            </a:extLst>
          </p:cNvPr>
          <p:cNvSpPr>
            <a:spLocks noGrp="1"/>
          </p:cNvSpPr>
          <p:nvPr>
            <p:ph type="title"/>
          </p:nvPr>
        </p:nvSpPr>
        <p:spPr/>
        <p:txBody>
          <a:bodyPr/>
          <a:lstStyle/>
          <a:p txid="1724ef33bae39dd4a670b2889fd24052">
            <a:r>
              <a:rPr dirty="0" lang="en-GB"/>
              <a:t>Jira</a:t>
            </a:r>
          </a:p>
        </p:txBody>
      </p:sp>
      <p:pic>
        <p:nvPicPr>
          <p:cNvPr descr="Icon  Description automatically generated" id="5" name="Picture 4">
            <a:extLst>
              <a:ext uri="{FF2B5EF4-FFF2-40B4-BE49-F238E27FC236}">
                <a16:creationId xmlns:a16="http://schemas.microsoft.com/office/drawing/2014/main" id="{3BD425C9-D4EB-41EA-B794-0A0D21ED8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639" y="3171800"/>
            <a:ext cx="2800494" cy="971600"/>
          </a:xfrm>
          <a:prstGeom prst="rect">
            <a:avLst/>
          </a:prstGeom>
        </p:spPr>
      </p:pic>
      <p:grpSp>
        <p:nvGrpSpPr>
          <p:cNvPr id="15" name="Group 14">
            <a:extLst>
              <a:ext uri="{FF2B5EF4-FFF2-40B4-BE49-F238E27FC236}">
                <a16:creationId xmlns:a16="http://schemas.microsoft.com/office/drawing/2014/main" id="{BAF1B028-36F6-4197-8E2A-AD6040E4D22A}"/>
              </a:ext>
            </a:extLst>
          </p:cNvPr>
          <p:cNvGrpSpPr/>
          <p:nvPr/>
        </p:nvGrpSpPr>
        <p:grpSpPr>
          <a:xfrm>
            <a:off x="2239536" y="2753614"/>
            <a:ext cx="1807972" cy="1807972"/>
            <a:chOff x="2721453" y="2335428"/>
            <a:chExt cx="2644344" cy="2644344"/>
          </a:xfrm>
        </p:grpSpPr>
        <p:grpSp>
          <p:nvGrpSpPr>
            <p:cNvPr descr="Gears outline" id="10" name="Graphic 8">
              <a:extLst>
                <a:ext uri="{FF2B5EF4-FFF2-40B4-BE49-F238E27FC236}">
                  <a16:creationId xmlns:a16="http://schemas.microsoft.com/office/drawing/2014/main" id="{1CAB9C60-B876-484E-B740-D5C90169DD2C}"/>
                </a:ext>
              </a:extLst>
            </p:cNvPr>
            <p:cNvGrpSpPr/>
            <p:nvPr/>
          </p:nvGrpSpPr>
          <p:grpSpPr>
            <a:xfrm rot="1019365">
              <a:off x="3399820" y="2878422"/>
              <a:ext cx="1330396" cy="1610310"/>
              <a:chOff x="3399820" y="2878422"/>
              <a:chExt cx="1330396" cy="1610310"/>
            </a:xfrm>
            <a:solidFill>
              <a:srgbClr val="000000"/>
            </a:solidFill>
          </p:grpSpPr>
          <p:sp>
            <p:nvSpPr>
              <p:cNvPr id="11" name="Freeform: Shape 10">
                <a:extLst>
                  <a:ext uri="{FF2B5EF4-FFF2-40B4-BE49-F238E27FC236}">
                    <a16:creationId xmlns:a16="http://schemas.microsoft.com/office/drawing/2014/main" id="{B3B9D0D1-8904-4633-8362-73936A3CDD6F}"/>
                  </a:ext>
                </a:extLst>
              </p:cNvPr>
              <p:cNvSpPr/>
              <p:nvPr/>
            </p:nvSpPr>
            <p:spPr>
              <a:xfrm>
                <a:off x="3860970" y="2878422"/>
                <a:ext cx="869246" cy="867206"/>
              </a:xfrm>
              <a:custGeom>
                <a:avLst/>
                <a:gdLst>
                  <a:gd fmla="*/ 744777 w 869246" name="connsiteX0"/>
                  <a:gd fmla="*/ 610330 h 867206" name="connsiteY0"/>
                  <a:gd fmla="*/ 779465 w 869246" name="connsiteX1"/>
                  <a:gd fmla="*/ 530751 h 867206" name="connsiteY1"/>
                  <a:gd fmla="*/ 869247 w 869246" name="connsiteX2"/>
                  <a:gd fmla="*/ 485860 h 867206" name="connsiteY2"/>
                  <a:gd fmla="*/ 869247 w 869246" name="connsiteX3"/>
                  <a:gd fmla="*/ 383836 h 867206" name="connsiteY3"/>
                  <a:gd fmla="*/ 779465 w 869246" name="connsiteX4"/>
                  <a:gd fmla="*/ 338945 h 867206" name="connsiteY4"/>
                  <a:gd fmla="*/ 746818 w 869246" name="connsiteX5"/>
                  <a:gd fmla="*/ 259366 h 867206" name="connsiteY5"/>
                  <a:gd fmla="*/ 779465 w 869246" name="connsiteX6"/>
                  <a:gd fmla="*/ 163463 h 867206" name="connsiteY6"/>
                  <a:gd fmla="*/ 706008 w 869246" name="connsiteX7"/>
                  <a:gd fmla="*/ 90006 h 867206" name="connsiteY7"/>
                  <a:gd fmla="*/ 610105 w 869246" name="connsiteX8"/>
                  <a:gd fmla="*/ 122654 h 867206" name="connsiteY8"/>
                  <a:gd fmla="*/ 530526 w 869246" name="connsiteX9"/>
                  <a:gd fmla="*/ 89781 h 867206" name="connsiteY9"/>
                  <a:gd fmla="*/ 485636 w 869246" name="connsiteX10"/>
                  <a:gd fmla="*/ 0 h 867206" name="connsiteY10"/>
                  <a:gd fmla="*/ 383611 w 869246" name="connsiteX11"/>
                  <a:gd fmla="*/ 0 h 867206" name="connsiteY11"/>
                  <a:gd fmla="*/ 338721 w 869246" name="connsiteX12"/>
                  <a:gd fmla="*/ 89781 h 867206" name="connsiteY12"/>
                  <a:gd fmla="*/ 259142 w 869246" name="connsiteX13"/>
                  <a:gd fmla="*/ 122429 h 867206" name="connsiteY13"/>
                  <a:gd fmla="*/ 163239 w 869246" name="connsiteX14"/>
                  <a:gd fmla="*/ 89781 h 867206" name="connsiteY14"/>
                  <a:gd fmla="*/ 89781 w 869246" name="connsiteX15"/>
                  <a:gd fmla="*/ 163239 h 867206" name="connsiteY15"/>
                  <a:gd fmla="*/ 122429 w 869246" name="connsiteX16"/>
                  <a:gd fmla="*/ 259142 h 867206" name="connsiteY16"/>
                  <a:gd fmla="*/ 89781 w 869246" name="connsiteX17"/>
                  <a:gd fmla="*/ 338721 h 867206" name="connsiteY17"/>
                  <a:gd fmla="*/ 0 w 869246" name="connsiteX18"/>
                  <a:gd fmla="*/ 383611 h 867206" name="connsiteY18"/>
                  <a:gd fmla="*/ 0 w 869246" name="connsiteX19"/>
                  <a:gd fmla="*/ 485636 h 867206" name="connsiteY19"/>
                  <a:gd fmla="*/ 89781 w 869246" name="connsiteX20"/>
                  <a:gd fmla="*/ 530526 h 867206" name="connsiteY20"/>
                  <a:gd fmla="*/ 122429 w 869246" name="connsiteX21"/>
                  <a:gd fmla="*/ 610105 h 867206" name="connsiteY21"/>
                  <a:gd fmla="*/ 89781 w 869246" name="connsiteX22"/>
                  <a:gd fmla="*/ 706008 h 867206" name="connsiteY22"/>
                  <a:gd fmla="*/ 161198 w 869246" name="connsiteX23"/>
                  <a:gd fmla="*/ 777425 h 867206" name="connsiteY23"/>
                  <a:gd fmla="*/ 257101 w 869246" name="connsiteX24"/>
                  <a:gd fmla="*/ 744777 h 867206" name="connsiteY24"/>
                  <a:gd fmla="*/ 336680 w 869246" name="connsiteX25"/>
                  <a:gd fmla="*/ 777425 h 867206" name="connsiteY25"/>
                  <a:gd fmla="*/ 381571 w 869246" name="connsiteX26"/>
                  <a:gd fmla="*/ 867206 h 867206" name="connsiteY26"/>
                  <a:gd fmla="*/ 483595 w 869246" name="connsiteX27"/>
                  <a:gd fmla="*/ 867206 h 867206" name="connsiteY27"/>
                  <a:gd fmla="*/ 528486 w 869246" name="connsiteX28"/>
                  <a:gd fmla="*/ 777425 h 867206" name="connsiteY28"/>
                  <a:gd fmla="*/ 608065 w 869246" name="connsiteX29"/>
                  <a:gd fmla="*/ 744777 h 867206" name="connsiteY29"/>
                  <a:gd fmla="*/ 703968 w 869246" name="connsiteX30"/>
                  <a:gd fmla="*/ 777425 h 867206" name="connsiteY30"/>
                  <a:gd fmla="*/ 777425 w 869246" name="connsiteX31"/>
                  <a:gd fmla="*/ 706008 h 867206" name="connsiteY31"/>
                  <a:gd fmla="*/ 706130 w 869246" name="connsiteX32"/>
                  <a:gd fmla="*/ 623470 h 867206" name="connsiteY32"/>
                  <a:gd fmla="*/ 730494 w 869246" name="connsiteX33"/>
                  <a:gd fmla="*/ 694989 h 867206" name="connsiteY33"/>
                  <a:gd fmla="*/ 693459 w 869246" name="connsiteX34"/>
                  <a:gd fmla="*/ 731004 h 867206" name="connsiteY34"/>
                  <a:gd fmla="*/ 621226 w 869246" name="connsiteX35"/>
                  <a:gd fmla="*/ 706396 h 867206" name="connsiteY35"/>
                  <a:gd fmla="*/ 603596 w 869246" name="connsiteX36"/>
                  <a:gd fmla="*/ 700397 h 867206" name="connsiteY36"/>
                  <a:gd fmla="*/ 587497 w 869246" name="connsiteX37"/>
                  <a:gd fmla="*/ 709783 h 867206" name="connsiteY37"/>
                  <a:gd fmla="*/ 517284 w 869246" name="connsiteX38"/>
                  <a:gd fmla="*/ 738452 h 867206" name="connsiteY38"/>
                  <a:gd fmla="*/ 500021 w 869246" name="connsiteX39"/>
                  <a:gd fmla="*/ 743390 h 867206" name="connsiteY39"/>
                  <a:gd fmla="*/ 491981 w 869246" name="connsiteX40"/>
                  <a:gd fmla="*/ 759448 h 867206" name="connsiteY40"/>
                  <a:gd fmla="*/ 458375 w 869246" name="connsiteX41"/>
                  <a:gd fmla="*/ 826784 h 867206" name="connsiteY41"/>
                  <a:gd fmla="*/ 406852 w 869246" name="connsiteX42"/>
                  <a:gd fmla="*/ 826784 h 867206" name="connsiteY42"/>
                  <a:gd fmla="*/ 373246 w 869246" name="connsiteX43"/>
                  <a:gd fmla="*/ 759448 h 867206" name="connsiteY43"/>
                  <a:gd fmla="*/ 365206 w 869246" name="connsiteX44"/>
                  <a:gd fmla="*/ 743390 h 867206" name="connsiteY44"/>
                  <a:gd fmla="*/ 347944 w 869246" name="connsiteX45"/>
                  <a:gd fmla="*/ 738452 h 867206" name="connsiteY45"/>
                  <a:gd fmla="*/ 277710 w 869246" name="connsiteX46"/>
                  <a:gd fmla="*/ 709783 h 867206" name="connsiteY46"/>
                  <a:gd fmla="*/ 261631 w 869246" name="connsiteX47"/>
                  <a:gd fmla="*/ 700397 h 867206" name="connsiteY47"/>
                  <a:gd fmla="*/ 244001 w 869246" name="connsiteX48"/>
                  <a:gd fmla="*/ 706396 h 867206" name="connsiteY48"/>
                  <a:gd fmla="*/ 172135 w 869246" name="connsiteX49"/>
                  <a:gd fmla="*/ 730882 h 867206" name="connsiteY49"/>
                  <a:gd fmla="*/ 136631 w 869246" name="connsiteX50"/>
                  <a:gd fmla="*/ 695377 h 867206" name="connsiteY50"/>
                  <a:gd fmla="*/ 161117 w 869246" name="connsiteX51"/>
                  <a:gd fmla="*/ 623491 h 867206" name="connsiteY51"/>
                  <a:gd fmla="*/ 167116 w 869246" name="connsiteX52"/>
                  <a:gd fmla="*/ 605861 h 867206" name="connsiteY52"/>
                  <a:gd fmla="*/ 157730 w 869246" name="connsiteX53"/>
                  <a:gd fmla="*/ 589782 h 867206" name="connsiteY53"/>
                  <a:gd fmla="*/ 129163 w 869246" name="connsiteX54"/>
                  <a:gd fmla="*/ 519528 h 867206" name="connsiteY54"/>
                  <a:gd fmla="*/ 124225 w 869246" name="connsiteX55"/>
                  <a:gd fmla="*/ 502266 h 867206" name="connsiteY55"/>
                  <a:gd fmla="*/ 108187 w 869246" name="connsiteX56"/>
                  <a:gd fmla="*/ 494246 h 867206" name="connsiteY56"/>
                  <a:gd fmla="*/ 40810 w 869246" name="connsiteX57"/>
                  <a:gd fmla="*/ 460599 h 867206" name="connsiteY57"/>
                  <a:gd fmla="*/ 40810 w 869246" name="connsiteX58"/>
                  <a:gd fmla="*/ 408995 h 867206" name="connsiteY58"/>
                  <a:gd fmla="*/ 108146 w 869246" name="connsiteX59"/>
                  <a:gd fmla="*/ 375449 h 867206" name="connsiteY59"/>
                  <a:gd fmla="*/ 124184 w 869246" name="connsiteX60"/>
                  <a:gd fmla="*/ 367410 h 867206" name="connsiteY60"/>
                  <a:gd fmla="*/ 129122 w 869246" name="connsiteX61"/>
                  <a:gd fmla="*/ 350147 h 867206" name="connsiteY61"/>
                  <a:gd fmla="*/ 157689 w 869246" name="connsiteX62"/>
                  <a:gd fmla="*/ 279914 h 867206" name="connsiteY62"/>
                  <a:gd fmla="*/ 167075 w 869246" name="connsiteX63"/>
                  <a:gd fmla="*/ 263814 h 867206" name="connsiteY63"/>
                  <a:gd fmla="*/ 161076 w 869246" name="connsiteX64"/>
                  <a:gd fmla="*/ 246205 h 867206" name="connsiteY64"/>
                  <a:gd fmla="*/ 136590 w 869246" name="connsiteX65"/>
                  <a:gd fmla="*/ 174298 h 867206" name="connsiteY65"/>
                  <a:gd fmla="*/ 174135 w 869246" name="connsiteX66"/>
                  <a:gd fmla="*/ 136753 h 867206" name="connsiteY66"/>
                  <a:gd fmla="*/ 246001 w 869246" name="connsiteX67"/>
                  <a:gd fmla="*/ 161239 h 867206" name="connsiteY67"/>
                  <a:gd fmla="*/ 263631 w 869246" name="connsiteX68"/>
                  <a:gd fmla="*/ 167361 h 867206" name="connsiteY68"/>
                  <a:gd fmla="*/ 279710 w 869246" name="connsiteX69"/>
                  <a:gd fmla="*/ 157954 h 867206" name="connsiteY69"/>
                  <a:gd fmla="*/ 349943 w 869246" name="connsiteX70"/>
                  <a:gd fmla="*/ 129387 h 867206" name="connsiteY70"/>
                  <a:gd fmla="*/ 367287 w 869246" name="connsiteX71"/>
                  <a:gd fmla="*/ 124164 h 867206" name="connsiteY71"/>
                  <a:gd fmla="*/ 375327 w 869246" name="connsiteX72"/>
                  <a:gd fmla="*/ 108105 h 867206" name="connsiteY72"/>
                  <a:gd fmla="*/ 408934 w 869246" name="connsiteX73"/>
                  <a:gd fmla="*/ 40769 h 867206" name="connsiteY73"/>
                  <a:gd fmla="*/ 460517 w 869246" name="connsiteX74"/>
                  <a:gd fmla="*/ 40769 h 867206" name="connsiteY74"/>
                  <a:gd fmla="*/ 494124 w 869246" name="connsiteX75"/>
                  <a:gd fmla="*/ 108105 h 867206" name="connsiteY75"/>
                  <a:gd fmla="*/ 502163 w 869246" name="connsiteX76"/>
                  <a:gd fmla="*/ 124164 h 867206" name="connsiteY76"/>
                  <a:gd fmla="*/ 519406 w 869246" name="connsiteX77"/>
                  <a:gd fmla="*/ 129102 h 867206" name="connsiteY77"/>
                  <a:gd fmla="*/ 589639 w 869246" name="connsiteX78"/>
                  <a:gd fmla="*/ 157668 h 867206" name="connsiteY78"/>
                  <a:gd fmla="*/ 605738 w 869246" name="connsiteX79"/>
                  <a:gd fmla="*/ 167075 h 867206" name="connsiteY79"/>
                  <a:gd fmla="*/ 623368 w 869246" name="connsiteX80"/>
                  <a:gd fmla="*/ 160954 h 867206" name="connsiteY80"/>
                  <a:gd fmla="*/ 695214 w 869246" name="connsiteX81"/>
                  <a:gd fmla="*/ 136468 h 867206" name="connsiteY81"/>
                  <a:gd fmla="*/ 732759 w 869246" name="connsiteX82"/>
                  <a:gd fmla="*/ 174013 h 867206" name="connsiteY82"/>
                  <a:gd fmla="*/ 708273 w 869246" name="connsiteX83"/>
                  <a:gd fmla="*/ 245919 h 867206" name="connsiteY83"/>
                  <a:gd fmla="*/ 702274 w 869246" name="connsiteX84"/>
                  <a:gd fmla="*/ 263529 h 867206" name="connsiteY84"/>
                  <a:gd fmla="*/ 711660 w 869246" name="connsiteX85"/>
                  <a:gd fmla="*/ 279628 h 867206" name="connsiteY85"/>
                  <a:gd fmla="*/ 740329 w 869246" name="connsiteX86"/>
                  <a:gd fmla="*/ 349862 h 867206" name="connsiteY86"/>
                  <a:gd fmla="*/ 745247 w 869246" name="connsiteX87"/>
                  <a:gd fmla="*/ 367124 h 867206" name="connsiteY87"/>
                  <a:gd fmla="*/ 761305 w 869246" name="connsiteX88"/>
                  <a:gd fmla="*/ 375164 h 867206" name="connsiteY88"/>
                  <a:gd fmla="*/ 828641 w 869246" name="connsiteX89"/>
                  <a:gd fmla="*/ 408791 h 867206" name="connsiteY89"/>
                  <a:gd fmla="*/ 828641 w 869246" name="connsiteX90"/>
                  <a:gd fmla="*/ 460395 h 867206" name="connsiteY90"/>
                  <a:gd fmla="*/ 761305 w 869246" name="connsiteX91"/>
                  <a:gd fmla="*/ 494022 h 867206" name="connsiteY91"/>
                  <a:gd fmla="*/ 745695 w 869246" name="connsiteX92"/>
                  <a:gd fmla="*/ 501837 h 867206" name="connsiteY92"/>
                  <a:gd fmla="*/ 740553 w 869246" name="connsiteX93"/>
                  <a:gd fmla="*/ 518528 h 867206" name="connsiteY93"/>
                  <a:gd fmla="*/ 709599 w 869246" name="connsiteX94"/>
                  <a:gd fmla="*/ 589700 h 867206" name="connsiteY94"/>
                  <a:gd fmla="*/ 700213 w 869246" name="connsiteX95"/>
                  <a:gd fmla="*/ 605779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744777" y="610330"/>
                    </a:moveTo>
                    <a:cubicBezTo>
                      <a:pt x="759246" y="585166"/>
                      <a:pt x="770879" y="558477"/>
                      <a:pt x="779465" y="530751"/>
                    </a:cubicBezTo>
                    <a:lnTo>
                      <a:pt x="869247" y="485860"/>
                    </a:lnTo>
                    <a:lnTo>
                      <a:pt x="869247" y="383836"/>
                    </a:lnTo>
                    <a:lnTo>
                      <a:pt x="779465" y="338945"/>
                    </a:lnTo>
                    <a:cubicBezTo>
                      <a:pt x="771961" y="311156"/>
                      <a:pt x="760993" y="284419"/>
                      <a:pt x="746818" y="259366"/>
                    </a:cubicBezTo>
                    <a:lnTo>
                      <a:pt x="779465" y="163463"/>
                    </a:lnTo>
                    <a:lnTo>
                      <a:pt x="706008" y="90006"/>
                    </a:lnTo>
                    <a:lnTo>
                      <a:pt x="610105" y="122654"/>
                    </a:lnTo>
                    <a:cubicBezTo>
                      <a:pt x="585064" y="108399"/>
                      <a:pt x="558328" y="97356"/>
                      <a:pt x="530526" y="89781"/>
                    </a:cubicBezTo>
                    <a:lnTo>
                      <a:pt x="485636" y="0"/>
                    </a:lnTo>
                    <a:lnTo>
                      <a:pt x="383611" y="0"/>
                    </a:lnTo>
                    <a:lnTo>
                      <a:pt x="338721" y="89781"/>
                    </a:lnTo>
                    <a:cubicBezTo>
                      <a:pt x="310929" y="97280"/>
                      <a:pt x="284193" y="108248"/>
                      <a:pt x="259142" y="122429"/>
                    </a:cubicBezTo>
                    <a:lnTo>
                      <a:pt x="163239" y="89781"/>
                    </a:lnTo>
                    <a:lnTo>
                      <a:pt x="89781" y="163239"/>
                    </a:lnTo>
                    <a:lnTo>
                      <a:pt x="122429" y="259142"/>
                    </a:lnTo>
                    <a:cubicBezTo>
                      <a:pt x="108254" y="284195"/>
                      <a:pt x="97286" y="310931"/>
                      <a:pt x="89781" y="338721"/>
                    </a:cubicBezTo>
                    <a:lnTo>
                      <a:pt x="0" y="383611"/>
                    </a:lnTo>
                    <a:lnTo>
                      <a:pt x="0" y="485636"/>
                    </a:lnTo>
                    <a:lnTo>
                      <a:pt x="89781" y="530526"/>
                    </a:lnTo>
                    <a:cubicBezTo>
                      <a:pt x="97288" y="558316"/>
                      <a:pt x="108258" y="585050"/>
                      <a:pt x="122429" y="610105"/>
                    </a:cubicBezTo>
                    <a:lnTo>
                      <a:pt x="89781" y="706008"/>
                    </a:lnTo>
                    <a:lnTo>
                      <a:pt x="161198" y="777425"/>
                    </a:lnTo>
                    <a:lnTo>
                      <a:pt x="257101" y="744777"/>
                    </a:lnTo>
                    <a:cubicBezTo>
                      <a:pt x="282154" y="758952"/>
                      <a:pt x="308891" y="769920"/>
                      <a:pt x="336680" y="777425"/>
                    </a:cubicBezTo>
                    <a:lnTo>
                      <a:pt x="381571" y="867206"/>
                    </a:lnTo>
                    <a:lnTo>
                      <a:pt x="483595" y="867206"/>
                    </a:lnTo>
                    <a:lnTo>
                      <a:pt x="528486" y="777425"/>
                    </a:lnTo>
                    <a:cubicBezTo>
                      <a:pt x="556275" y="769922"/>
                      <a:pt x="583012" y="758955"/>
                      <a:pt x="608065" y="744777"/>
                    </a:cubicBezTo>
                    <a:lnTo>
                      <a:pt x="703968" y="777425"/>
                    </a:lnTo>
                    <a:lnTo>
                      <a:pt x="777425" y="706008"/>
                    </a:lnTo>
                    <a:close/>
                    <a:moveTo>
                      <a:pt x="706130" y="623470"/>
                    </a:moveTo>
                    <a:lnTo>
                      <a:pt x="730494" y="694989"/>
                    </a:lnTo>
                    <a:lnTo>
                      <a:pt x="693459" y="731004"/>
                    </a:lnTo>
                    <a:lnTo>
                      <a:pt x="621226" y="706396"/>
                    </a:lnTo>
                    <a:lnTo>
                      <a:pt x="603596" y="700397"/>
                    </a:lnTo>
                    <a:lnTo>
                      <a:pt x="587497" y="709783"/>
                    </a:lnTo>
                    <a:cubicBezTo>
                      <a:pt x="565400" y="722271"/>
                      <a:pt x="541806" y="731904"/>
                      <a:pt x="517284" y="738452"/>
                    </a:cubicBezTo>
                    <a:lnTo>
                      <a:pt x="500021" y="743390"/>
                    </a:lnTo>
                    <a:lnTo>
                      <a:pt x="491981" y="759448"/>
                    </a:lnTo>
                    <a:lnTo>
                      <a:pt x="458375" y="826784"/>
                    </a:lnTo>
                    <a:lnTo>
                      <a:pt x="406852" y="826784"/>
                    </a:lnTo>
                    <a:lnTo>
                      <a:pt x="373246" y="759448"/>
                    </a:lnTo>
                    <a:lnTo>
                      <a:pt x="365206" y="743390"/>
                    </a:lnTo>
                    <a:lnTo>
                      <a:pt x="347944" y="738452"/>
                    </a:lnTo>
                    <a:cubicBezTo>
                      <a:pt x="323415" y="731904"/>
                      <a:pt x="299815" y="722271"/>
                      <a:pt x="277710" y="709783"/>
                    </a:cubicBezTo>
                    <a:lnTo>
                      <a:pt x="261631" y="700397"/>
                    </a:lnTo>
                    <a:lnTo>
                      <a:pt x="244001" y="706396"/>
                    </a:lnTo>
                    <a:lnTo>
                      <a:pt x="172135" y="730882"/>
                    </a:lnTo>
                    <a:lnTo>
                      <a:pt x="136631" y="695377"/>
                    </a:lnTo>
                    <a:lnTo>
                      <a:pt x="161117" y="623491"/>
                    </a:lnTo>
                    <a:lnTo>
                      <a:pt x="167116" y="605861"/>
                    </a:lnTo>
                    <a:lnTo>
                      <a:pt x="157730" y="589782"/>
                    </a:lnTo>
                    <a:cubicBezTo>
                      <a:pt x="145270" y="567669"/>
                      <a:pt x="135670" y="544061"/>
                      <a:pt x="129163" y="519528"/>
                    </a:cubicBezTo>
                    <a:lnTo>
                      <a:pt x="124225" y="502266"/>
                    </a:lnTo>
                    <a:lnTo>
                      <a:pt x="108187" y="494246"/>
                    </a:lnTo>
                    <a:lnTo>
                      <a:pt x="40810" y="460599"/>
                    </a:lnTo>
                    <a:lnTo>
                      <a:pt x="40810" y="408995"/>
                    </a:lnTo>
                    <a:lnTo>
                      <a:pt x="108146" y="375449"/>
                    </a:lnTo>
                    <a:lnTo>
                      <a:pt x="124184" y="367410"/>
                    </a:lnTo>
                    <a:lnTo>
                      <a:pt x="129122" y="350147"/>
                    </a:lnTo>
                    <a:cubicBezTo>
                      <a:pt x="135633" y="325621"/>
                      <a:pt x="145232" y="302022"/>
                      <a:pt x="157689" y="279914"/>
                    </a:cubicBezTo>
                    <a:lnTo>
                      <a:pt x="167075" y="263814"/>
                    </a:lnTo>
                    <a:lnTo>
                      <a:pt x="161076" y="246205"/>
                    </a:lnTo>
                    <a:lnTo>
                      <a:pt x="136590" y="174298"/>
                    </a:lnTo>
                    <a:lnTo>
                      <a:pt x="174135" y="136753"/>
                    </a:lnTo>
                    <a:lnTo>
                      <a:pt x="246001" y="161239"/>
                    </a:lnTo>
                    <a:lnTo>
                      <a:pt x="263631" y="167361"/>
                    </a:lnTo>
                    <a:lnTo>
                      <a:pt x="279710" y="157954"/>
                    </a:lnTo>
                    <a:cubicBezTo>
                      <a:pt x="301818" y="145501"/>
                      <a:pt x="325419" y="135902"/>
                      <a:pt x="349943" y="129387"/>
                    </a:cubicBezTo>
                    <a:lnTo>
                      <a:pt x="367287" y="124164"/>
                    </a:lnTo>
                    <a:lnTo>
                      <a:pt x="375327" y="108105"/>
                    </a:lnTo>
                    <a:lnTo>
                      <a:pt x="408934" y="40769"/>
                    </a:lnTo>
                    <a:lnTo>
                      <a:pt x="460517" y="40769"/>
                    </a:lnTo>
                    <a:lnTo>
                      <a:pt x="494124" y="108105"/>
                    </a:lnTo>
                    <a:lnTo>
                      <a:pt x="502163" y="124164"/>
                    </a:lnTo>
                    <a:lnTo>
                      <a:pt x="519406" y="129102"/>
                    </a:lnTo>
                    <a:cubicBezTo>
                      <a:pt x="543932" y="135613"/>
                      <a:pt x="567530" y="145211"/>
                      <a:pt x="589639" y="157668"/>
                    </a:cubicBezTo>
                    <a:lnTo>
                      <a:pt x="605738" y="167075"/>
                    </a:lnTo>
                    <a:lnTo>
                      <a:pt x="623368" y="160954"/>
                    </a:lnTo>
                    <a:lnTo>
                      <a:pt x="695214" y="136468"/>
                    </a:lnTo>
                    <a:lnTo>
                      <a:pt x="732759" y="174013"/>
                    </a:lnTo>
                    <a:lnTo>
                      <a:pt x="708273" y="245919"/>
                    </a:lnTo>
                    <a:lnTo>
                      <a:pt x="702274" y="263529"/>
                    </a:lnTo>
                    <a:lnTo>
                      <a:pt x="711660" y="279628"/>
                    </a:lnTo>
                    <a:cubicBezTo>
                      <a:pt x="724144" y="301735"/>
                      <a:pt x="733777" y="325335"/>
                      <a:pt x="740329" y="349862"/>
                    </a:cubicBezTo>
                    <a:lnTo>
                      <a:pt x="745247" y="367124"/>
                    </a:lnTo>
                    <a:lnTo>
                      <a:pt x="761305" y="375164"/>
                    </a:lnTo>
                    <a:lnTo>
                      <a:pt x="828641" y="408791"/>
                    </a:lnTo>
                    <a:lnTo>
                      <a:pt x="828641" y="460395"/>
                    </a:lnTo>
                    <a:lnTo>
                      <a:pt x="761305" y="494022"/>
                    </a:lnTo>
                    <a:lnTo>
                      <a:pt x="745695" y="501837"/>
                    </a:lnTo>
                    <a:lnTo>
                      <a:pt x="740553" y="518528"/>
                    </a:lnTo>
                    <a:cubicBezTo>
                      <a:pt x="732881" y="543318"/>
                      <a:pt x="722501" y="567186"/>
                      <a:pt x="709599" y="589700"/>
                    </a:cubicBezTo>
                    <a:lnTo>
                      <a:pt x="700213" y="605779"/>
                    </a:lnTo>
                    <a:close/>
                  </a:path>
                </a:pathLst>
              </a:custGeom>
              <a:solidFill>
                <a:schemeClr val="accent1"/>
              </a:solidFill>
              <a:ln cap="flat" w="20340">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3EC57054-108C-465B-9C38-F939EB45AD56}"/>
                  </a:ext>
                </a:extLst>
              </p:cNvPr>
              <p:cNvSpPr/>
              <p:nvPr/>
            </p:nvSpPr>
            <p:spPr>
              <a:xfrm>
                <a:off x="3399820" y="3621526"/>
                <a:ext cx="869246" cy="867206"/>
              </a:xfrm>
              <a:custGeom>
                <a:avLst/>
                <a:gdLst>
                  <a:gd fmla="*/ 0 w 869246" name="connsiteX0"/>
                  <a:gd fmla="*/ 381571 h 867206" name="connsiteY0"/>
                  <a:gd fmla="*/ 0 w 869246" name="connsiteX1"/>
                  <a:gd fmla="*/ 483595 h 867206" name="connsiteY1"/>
                  <a:gd fmla="*/ 89781 w 869246" name="connsiteX2"/>
                  <a:gd fmla="*/ 528486 h 867206" name="connsiteY2"/>
                  <a:gd fmla="*/ 122429 w 869246" name="connsiteX3"/>
                  <a:gd fmla="*/ 608065 h 867206" name="connsiteY3"/>
                  <a:gd fmla="*/ 91822 w 869246" name="connsiteX4"/>
                  <a:gd fmla="*/ 703968 h 867206" name="connsiteY4"/>
                  <a:gd fmla="*/ 163239 w 869246" name="connsiteX5"/>
                  <a:gd fmla="*/ 775384 h 867206" name="connsiteY5"/>
                  <a:gd fmla="*/ 259142 w 869246" name="connsiteX6"/>
                  <a:gd fmla="*/ 744777 h 867206" name="connsiteY6"/>
                  <a:gd fmla="*/ 338721 w 869246" name="connsiteX7"/>
                  <a:gd fmla="*/ 777425 h 867206" name="connsiteY7"/>
                  <a:gd fmla="*/ 383611 w 869246" name="connsiteX8"/>
                  <a:gd fmla="*/ 867206 h 867206" name="connsiteY8"/>
                  <a:gd fmla="*/ 485636 w 869246" name="connsiteX9"/>
                  <a:gd fmla="*/ 867206 h 867206" name="connsiteY9"/>
                  <a:gd fmla="*/ 530526 w 869246" name="connsiteX10"/>
                  <a:gd fmla="*/ 777425 h 867206" name="connsiteY10"/>
                  <a:gd fmla="*/ 610105 w 869246" name="connsiteX11"/>
                  <a:gd fmla="*/ 744777 h 867206" name="connsiteY11"/>
                  <a:gd fmla="*/ 706008 w 869246" name="connsiteX12"/>
                  <a:gd fmla="*/ 777425 h 867206" name="connsiteY12"/>
                  <a:gd fmla="*/ 777425 w 869246" name="connsiteX13"/>
                  <a:gd fmla="*/ 703968 h 867206" name="connsiteY13"/>
                  <a:gd fmla="*/ 746818 w 869246" name="connsiteX14"/>
                  <a:gd fmla="*/ 610105 h 867206" name="connsiteY14"/>
                  <a:gd fmla="*/ 779465 w 869246" name="connsiteX15"/>
                  <a:gd fmla="*/ 530526 h 867206" name="connsiteY15"/>
                  <a:gd fmla="*/ 869247 w 869246" name="connsiteX16"/>
                  <a:gd fmla="*/ 485636 h 867206" name="connsiteY16"/>
                  <a:gd fmla="*/ 869247 w 869246" name="connsiteX17"/>
                  <a:gd fmla="*/ 383611 h 867206" name="connsiteY17"/>
                  <a:gd fmla="*/ 779465 w 869246" name="connsiteX18"/>
                  <a:gd fmla="*/ 338721 h 867206" name="connsiteY18"/>
                  <a:gd fmla="*/ 746818 w 869246" name="connsiteX19"/>
                  <a:gd fmla="*/ 259142 h 867206" name="connsiteY19"/>
                  <a:gd fmla="*/ 779465 w 869246" name="connsiteX20"/>
                  <a:gd fmla="*/ 163239 h 867206" name="connsiteY20"/>
                  <a:gd fmla="*/ 706008 w 869246" name="connsiteX21"/>
                  <a:gd fmla="*/ 89781 h 867206" name="connsiteY21"/>
                  <a:gd fmla="*/ 610105 w 869246" name="connsiteX22"/>
                  <a:gd fmla="*/ 122429 h 867206" name="connsiteY22"/>
                  <a:gd fmla="*/ 530526 w 869246" name="connsiteX23"/>
                  <a:gd fmla="*/ 89781 h 867206" name="connsiteY23"/>
                  <a:gd fmla="*/ 485636 w 869246" name="connsiteX24"/>
                  <a:gd fmla="*/ 0 h 867206" name="connsiteY24"/>
                  <a:gd fmla="*/ 383611 w 869246" name="connsiteX25"/>
                  <a:gd fmla="*/ 0 h 867206" name="connsiteY25"/>
                  <a:gd fmla="*/ 338721 w 869246" name="connsiteX26"/>
                  <a:gd fmla="*/ 89781 h 867206" name="connsiteY26"/>
                  <a:gd fmla="*/ 259142 w 869246" name="connsiteX27"/>
                  <a:gd fmla="*/ 122429 h 867206" name="connsiteY27"/>
                  <a:gd fmla="*/ 163239 w 869246" name="connsiteX28"/>
                  <a:gd fmla="*/ 89781 h 867206" name="connsiteY28"/>
                  <a:gd fmla="*/ 91822 w 869246" name="connsiteX29"/>
                  <a:gd fmla="*/ 161198 h 867206" name="connsiteY29"/>
                  <a:gd fmla="*/ 122429 w 869246" name="connsiteX30"/>
                  <a:gd fmla="*/ 257101 h 867206" name="connsiteY30"/>
                  <a:gd fmla="*/ 89781 w 869246" name="connsiteX31"/>
                  <a:gd fmla="*/ 336680 h 867206" name="connsiteY31"/>
                  <a:gd fmla="*/ 123653 w 869246" name="connsiteX32"/>
                  <a:gd fmla="*/ 365247 h 867206" name="connsiteY32"/>
                  <a:gd fmla="*/ 128795 w 869246" name="connsiteX33"/>
                  <a:gd fmla="*/ 348556 h 867206" name="connsiteY33"/>
                  <a:gd fmla="*/ 157689 w 869246" name="connsiteX34"/>
                  <a:gd fmla="*/ 277526 h 867206" name="connsiteY34"/>
                  <a:gd fmla="*/ 166830 w 869246" name="connsiteX35"/>
                  <a:gd fmla="*/ 261835 h 867206" name="connsiteY35"/>
                  <a:gd fmla="*/ 161300 w 869246" name="connsiteX36"/>
                  <a:gd fmla="*/ 244552 h 867206" name="connsiteY36"/>
                  <a:gd fmla="*/ 138263 w 869246" name="connsiteX37"/>
                  <a:gd fmla="*/ 172299 h 867206" name="connsiteY37"/>
                  <a:gd fmla="*/ 174135 w 869246" name="connsiteX38"/>
                  <a:gd fmla="*/ 136406 h 867206" name="connsiteY38"/>
                  <a:gd fmla="*/ 246001 w 869246" name="connsiteX39"/>
                  <a:gd fmla="*/ 160892 h 867206" name="connsiteY39"/>
                  <a:gd fmla="*/ 263631 w 869246" name="connsiteX40"/>
                  <a:gd fmla="*/ 166912 h 867206" name="connsiteY40"/>
                  <a:gd fmla="*/ 279710 w 869246" name="connsiteX41"/>
                  <a:gd fmla="*/ 157526 h 867206" name="connsiteY41"/>
                  <a:gd fmla="*/ 349943 w 869246" name="connsiteX42"/>
                  <a:gd fmla="*/ 128857 h 867206" name="connsiteY42"/>
                  <a:gd fmla="*/ 367287 w 869246" name="connsiteX43"/>
                  <a:gd fmla="*/ 124102 h 867206" name="connsiteY43"/>
                  <a:gd fmla="*/ 375327 w 869246" name="connsiteX44"/>
                  <a:gd fmla="*/ 108044 h 867206" name="connsiteY44"/>
                  <a:gd fmla="*/ 408934 w 869246" name="connsiteX45"/>
                  <a:gd fmla="*/ 40708 h 867206" name="connsiteY45"/>
                  <a:gd fmla="*/ 460517 w 869246" name="connsiteX46"/>
                  <a:gd fmla="*/ 40708 h 867206" name="connsiteY46"/>
                  <a:gd fmla="*/ 494124 w 869246" name="connsiteX47"/>
                  <a:gd fmla="*/ 108044 h 867206" name="connsiteY47"/>
                  <a:gd fmla="*/ 501939 w 869246" name="connsiteX48"/>
                  <a:gd fmla="*/ 123674 h 867206" name="connsiteY48"/>
                  <a:gd fmla="*/ 518630 w 869246" name="connsiteX49"/>
                  <a:gd fmla="*/ 128795 h 867206" name="connsiteY49"/>
                  <a:gd fmla="*/ 589639 w 869246" name="connsiteX50"/>
                  <a:gd fmla="*/ 157709 h 867206" name="connsiteY50"/>
                  <a:gd fmla="*/ 605739 w 869246" name="connsiteX51"/>
                  <a:gd fmla="*/ 167095 h 867206" name="connsiteY51"/>
                  <a:gd fmla="*/ 623368 w 869246" name="connsiteX52"/>
                  <a:gd fmla="*/ 161076 h 867206" name="connsiteY52"/>
                  <a:gd fmla="*/ 695214 w 869246" name="connsiteX53"/>
                  <a:gd fmla="*/ 136590 h 867206" name="connsiteY53"/>
                  <a:gd fmla="*/ 732759 w 869246" name="connsiteX54"/>
                  <a:gd fmla="*/ 174155 h 867206" name="connsiteY54"/>
                  <a:gd fmla="*/ 708273 w 869246" name="connsiteX55"/>
                  <a:gd fmla="*/ 246042 h 867206" name="connsiteY55"/>
                  <a:gd fmla="*/ 702274 w 869246" name="connsiteX56"/>
                  <a:gd fmla="*/ 263651 h 867206" name="connsiteY56"/>
                  <a:gd fmla="*/ 711660 w 869246" name="connsiteX57"/>
                  <a:gd fmla="*/ 279751 h 867206" name="connsiteY57"/>
                  <a:gd fmla="*/ 740329 w 869246" name="connsiteX58"/>
                  <a:gd fmla="*/ 350004 h 867206" name="connsiteY58"/>
                  <a:gd fmla="*/ 745247 w 869246" name="connsiteX59"/>
                  <a:gd fmla="*/ 367247 h 867206" name="connsiteY59"/>
                  <a:gd fmla="*/ 761305 w 869246" name="connsiteX60"/>
                  <a:gd fmla="*/ 375286 h 867206" name="connsiteY60"/>
                  <a:gd fmla="*/ 828437 w 869246" name="connsiteX61"/>
                  <a:gd fmla="*/ 408832 h 867206" name="connsiteY61"/>
                  <a:gd fmla="*/ 828437 w 869246" name="connsiteX62"/>
                  <a:gd fmla="*/ 460436 h 867206" name="connsiteY62"/>
                  <a:gd fmla="*/ 761101 w 869246" name="connsiteX63"/>
                  <a:gd fmla="*/ 494063 h 867206" name="connsiteY63"/>
                  <a:gd fmla="*/ 745042 w 869246" name="connsiteX64"/>
                  <a:gd fmla="*/ 502102 h 867206" name="connsiteY64"/>
                  <a:gd fmla="*/ 740125 w 869246" name="connsiteX65"/>
                  <a:gd fmla="*/ 519344 h 867206" name="connsiteY65"/>
                  <a:gd fmla="*/ 711456 w 869246" name="connsiteX66"/>
                  <a:gd fmla="*/ 589598 h 867206" name="connsiteY66"/>
                  <a:gd fmla="*/ 702233 w 869246" name="connsiteX67"/>
                  <a:gd fmla="*/ 605412 h 867206" name="connsiteY67"/>
                  <a:gd fmla="*/ 707906 w 869246" name="connsiteX68"/>
                  <a:gd fmla="*/ 622817 h 867206" name="connsiteY68"/>
                  <a:gd fmla="*/ 730882 w 869246" name="connsiteX69"/>
                  <a:gd fmla="*/ 693275 h 867206" name="connsiteY69"/>
                  <a:gd fmla="*/ 694785 w 869246" name="connsiteX70"/>
                  <a:gd fmla="*/ 730575 h 867206" name="connsiteY70"/>
                  <a:gd fmla="*/ 623368 w 869246" name="connsiteX71"/>
                  <a:gd fmla="*/ 706232 h 867206" name="connsiteY71"/>
                  <a:gd fmla="*/ 605739 w 869246" name="connsiteX72"/>
                  <a:gd fmla="*/ 700233 h 867206" name="connsiteY72"/>
                  <a:gd fmla="*/ 589639 w 869246" name="connsiteX73"/>
                  <a:gd fmla="*/ 709620 h 867206" name="connsiteY73"/>
                  <a:gd fmla="*/ 519344 w 869246" name="connsiteX74"/>
                  <a:gd fmla="*/ 738288 h 867206" name="connsiteY74"/>
                  <a:gd fmla="*/ 502082 w 869246" name="connsiteX75"/>
                  <a:gd fmla="*/ 743227 h 867206" name="connsiteY75"/>
                  <a:gd fmla="*/ 494063 w 869246" name="connsiteX76"/>
                  <a:gd fmla="*/ 759285 h 867206" name="connsiteY76"/>
                  <a:gd fmla="*/ 460456 w 869246" name="connsiteX77"/>
                  <a:gd fmla="*/ 826621 h 867206" name="connsiteY77"/>
                  <a:gd fmla="*/ 408872 w 869246" name="connsiteX78"/>
                  <a:gd fmla="*/ 826621 h 867206" name="connsiteY78"/>
                  <a:gd fmla="*/ 375266 w 869246" name="connsiteX79"/>
                  <a:gd fmla="*/ 759285 h 867206" name="connsiteY79"/>
                  <a:gd fmla="*/ 367226 w 869246" name="connsiteX80"/>
                  <a:gd fmla="*/ 743227 h 867206" name="connsiteY80"/>
                  <a:gd fmla="*/ 349964 w 869246" name="connsiteX81"/>
                  <a:gd fmla="*/ 738288 h 867206" name="connsiteY81"/>
                  <a:gd fmla="*/ 279730 w 869246" name="connsiteX82"/>
                  <a:gd fmla="*/ 709620 h 867206" name="connsiteY82"/>
                  <a:gd fmla="*/ 264059 w 869246" name="connsiteX83"/>
                  <a:gd fmla="*/ 700478 h 867206" name="connsiteY83"/>
                  <a:gd fmla="*/ 246756 w 869246" name="connsiteX84"/>
                  <a:gd fmla="*/ 705988 h 867206" name="connsiteY84"/>
                  <a:gd fmla="*/ 174543 w 869246" name="connsiteX85"/>
                  <a:gd fmla="*/ 729045 h 867206" name="connsiteY85"/>
                  <a:gd fmla="*/ 138284 w 869246" name="connsiteX86"/>
                  <a:gd fmla="*/ 692786 h 867206" name="connsiteY86"/>
                  <a:gd fmla="*/ 161321 w 869246" name="connsiteX87"/>
                  <a:gd fmla="*/ 620532 h 867206" name="connsiteY87"/>
                  <a:gd fmla="*/ 166851 w 869246" name="connsiteX88"/>
                  <a:gd fmla="*/ 603249 h 867206" name="connsiteY88"/>
                  <a:gd fmla="*/ 157709 w 869246" name="connsiteX89"/>
                  <a:gd fmla="*/ 587558 h 867206" name="connsiteY89"/>
                  <a:gd fmla="*/ 129040 w 869246" name="connsiteX90"/>
                  <a:gd fmla="*/ 517324 h 867206" name="connsiteY90"/>
                  <a:gd fmla="*/ 124102 w 869246" name="connsiteX91"/>
                  <a:gd fmla="*/ 500062 h 867206" name="connsiteY91"/>
                  <a:gd fmla="*/ 108064 w 869246" name="connsiteX92"/>
                  <a:gd fmla="*/ 492022 h 867206" name="connsiteY92"/>
                  <a:gd fmla="*/ 40728 w 869246" name="connsiteX93"/>
                  <a:gd fmla="*/ 458395 h 867206" name="connsiteY93"/>
                  <a:gd fmla="*/ 40728 w 869246" name="connsiteX94"/>
                  <a:gd fmla="*/ 406791 h 867206" name="connsiteY94"/>
                  <a:gd fmla="*/ 108064 w 869246" name="connsiteX95"/>
                  <a:gd fmla="*/ 373164 h 867206"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867206" w="869246">
                    <a:moveTo>
                      <a:pt x="0" y="381571"/>
                    </a:moveTo>
                    <a:lnTo>
                      <a:pt x="0" y="483595"/>
                    </a:lnTo>
                    <a:lnTo>
                      <a:pt x="89781" y="528486"/>
                    </a:lnTo>
                    <a:cubicBezTo>
                      <a:pt x="97286" y="556275"/>
                      <a:pt x="108254" y="583012"/>
                      <a:pt x="122429" y="608065"/>
                    </a:cubicBezTo>
                    <a:lnTo>
                      <a:pt x="91822" y="703968"/>
                    </a:lnTo>
                    <a:lnTo>
                      <a:pt x="163239" y="775384"/>
                    </a:lnTo>
                    <a:lnTo>
                      <a:pt x="259142" y="744777"/>
                    </a:lnTo>
                    <a:cubicBezTo>
                      <a:pt x="284193" y="758957"/>
                      <a:pt x="310929" y="769924"/>
                      <a:pt x="338721" y="777425"/>
                    </a:cubicBezTo>
                    <a:lnTo>
                      <a:pt x="383611" y="867206"/>
                    </a:lnTo>
                    <a:lnTo>
                      <a:pt x="485636" y="867206"/>
                    </a:lnTo>
                    <a:lnTo>
                      <a:pt x="530526" y="777425"/>
                    </a:lnTo>
                    <a:cubicBezTo>
                      <a:pt x="558316" y="769922"/>
                      <a:pt x="585052" y="758953"/>
                      <a:pt x="610105" y="744777"/>
                    </a:cubicBezTo>
                    <a:lnTo>
                      <a:pt x="706008" y="777425"/>
                    </a:lnTo>
                    <a:lnTo>
                      <a:pt x="777425" y="703968"/>
                    </a:lnTo>
                    <a:lnTo>
                      <a:pt x="746818" y="610105"/>
                    </a:lnTo>
                    <a:cubicBezTo>
                      <a:pt x="760993" y="585052"/>
                      <a:pt x="771961" y="558316"/>
                      <a:pt x="779465" y="530526"/>
                    </a:cubicBezTo>
                    <a:lnTo>
                      <a:pt x="869247" y="485636"/>
                    </a:lnTo>
                    <a:lnTo>
                      <a:pt x="869247" y="383611"/>
                    </a:lnTo>
                    <a:lnTo>
                      <a:pt x="779465" y="338721"/>
                    </a:lnTo>
                    <a:cubicBezTo>
                      <a:pt x="771961" y="310931"/>
                      <a:pt x="760993" y="284195"/>
                      <a:pt x="746818" y="259142"/>
                    </a:cubicBezTo>
                    <a:lnTo>
                      <a:pt x="779465" y="163239"/>
                    </a:lnTo>
                    <a:lnTo>
                      <a:pt x="706008" y="89781"/>
                    </a:lnTo>
                    <a:lnTo>
                      <a:pt x="610105" y="122429"/>
                    </a:lnTo>
                    <a:cubicBezTo>
                      <a:pt x="584885" y="108603"/>
                      <a:pt x="558191" y="97652"/>
                      <a:pt x="530526" y="89781"/>
                    </a:cubicBezTo>
                    <a:lnTo>
                      <a:pt x="485636" y="0"/>
                    </a:lnTo>
                    <a:lnTo>
                      <a:pt x="383611" y="0"/>
                    </a:lnTo>
                    <a:lnTo>
                      <a:pt x="338721" y="89781"/>
                    </a:lnTo>
                    <a:cubicBezTo>
                      <a:pt x="310929" y="97282"/>
                      <a:pt x="284193" y="108250"/>
                      <a:pt x="259142" y="122429"/>
                    </a:cubicBezTo>
                    <a:lnTo>
                      <a:pt x="163239" y="89781"/>
                    </a:lnTo>
                    <a:lnTo>
                      <a:pt x="91822" y="161198"/>
                    </a:lnTo>
                    <a:lnTo>
                      <a:pt x="122429" y="257101"/>
                    </a:lnTo>
                    <a:cubicBezTo>
                      <a:pt x="108605" y="282324"/>
                      <a:pt x="97654" y="309015"/>
                      <a:pt x="89781" y="336680"/>
                    </a:cubicBezTo>
                    <a:close/>
                    <a:moveTo>
                      <a:pt x="123653" y="365247"/>
                    </a:moveTo>
                    <a:lnTo>
                      <a:pt x="128795" y="348556"/>
                    </a:lnTo>
                    <a:cubicBezTo>
                      <a:pt x="135817" y="323901"/>
                      <a:pt x="145505" y="300082"/>
                      <a:pt x="157689" y="277526"/>
                    </a:cubicBezTo>
                    <a:lnTo>
                      <a:pt x="166830" y="261835"/>
                    </a:lnTo>
                    <a:lnTo>
                      <a:pt x="161300" y="244552"/>
                    </a:lnTo>
                    <a:lnTo>
                      <a:pt x="138263" y="172299"/>
                    </a:lnTo>
                    <a:lnTo>
                      <a:pt x="174135" y="136406"/>
                    </a:lnTo>
                    <a:lnTo>
                      <a:pt x="246001" y="160892"/>
                    </a:lnTo>
                    <a:lnTo>
                      <a:pt x="263631" y="166912"/>
                    </a:lnTo>
                    <a:lnTo>
                      <a:pt x="279710" y="157526"/>
                    </a:lnTo>
                    <a:cubicBezTo>
                      <a:pt x="301810" y="145030"/>
                      <a:pt x="325411" y="135394"/>
                      <a:pt x="349943" y="128857"/>
                    </a:cubicBezTo>
                    <a:lnTo>
                      <a:pt x="367287" y="124102"/>
                    </a:lnTo>
                    <a:lnTo>
                      <a:pt x="375327" y="108044"/>
                    </a:lnTo>
                    <a:lnTo>
                      <a:pt x="408934" y="40708"/>
                    </a:lnTo>
                    <a:lnTo>
                      <a:pt x="460517" y="40708"/>
                    </a:lnTo>
                    <a:lnTo>
                      <a:pt x="494124" y="108044"/>
                    </a:lnTo>
                    <a:lnTo>
                      <a:pt x="501939" y="123674"/>
                    </a:lnTo>
                    <a:lnTo>
                      <a:pt x="518630" y="128795"/>
                    </a:lnTo>
                    <a:cubicBezTo>
                      <a:pt x="543277" y="135833"/>
                      <a:pt x="567086" y="145529"/>
                      <a:pt x="589639" y="157709"/>
                    </a:cubicBezTo>
                    <a:lnTo>
                      <a:pt x="605739" y="167095"/>
                    </a:lnTo>
                    <a:lnTo>
                      <a:pt x="623368" y="161076"/>
                    </a:lnTo>
                    <a:lnTo>
                      <a:pt x="695214" y="136590"/>
                    </a:lnTo>
                    <a:lnTo>
                      <a:pt x="732759" y="174155"/>
                    </a:lnTo>
                    <a:lnTo>
                      <a:pt x="708273" y="246042"/>
                    </a:lnTo>
                    <a:lnTo>
                      <a:pt x="702274" y="263651"/>
                    </a:lnTo>
                    <a:lnTo>
                      <a:pt x="711660" y="279751"/>
                    </a:lnTo>
                    <a:cubicBezTo>
                      <a:pt x="724148" y="301863"/>
                      <a:pt x="733781" y="325468"/>
                      <a:pt x="740329" y="350004"/>
                    </a:cubicBezTo>
                    <a:lnTo>
                      <a:pt x="745247" y="367247"/>
                    </a:lnTo>
                    <a:lnTo>
                      <a:pt x="761305" y="375286"/>
                    </a:lnTo>
                    <a:lnTo>
                      <a:pt x="828437" y="408832"/>
                    </a:lnTo>
                    <a:lnTo>
                      <a:pt x="828437" y="460436"/>
                    </a:lnTo>
                    <a:lnTo>
                      <a:pt x="761101" y="494063"/>
                    </a:lnTo>
                    <a:lnTo>
                      <a:pt x="745042" y="502102"/>
                    </a:lnTo>
                    <a:lnTo>
                      <a:pt x="740125" y="519344"/>
                    </a:lnTo>
                    <a:cubicBezTo>
                      <a:pt x="733577" y="543879"/>
                      <a:pt x="723944" y="567486"/>
                      <a:pt x="711456" y="589598"/>
                    </a:cubicBezTo>
                    <a:lnTo>
                      <a:pt x="702233" y="605412"/>
                    </a:lnTo>
                    <a:lnTo>
                      <a:pt x="707906" y="622817"/>
                    </a:lnTo>
                    <a:lnTo>
                      <a:pt x="730882" y="693275"/>
                    </a:lnTo>
                    <a:lnTo>
                      <a:pt x="694785" y="730575"/>
                    </a:lnTo>
                    <a:lnTo>
                      <a:pt x="623368" y="706232"/>
                    </a:lnTo>
                    <a:lnTo>
                      <a:pt x="605739" y="700233"/>
                    </a:lnTo>
                    <a:lnTo>
                      <a:pt x="589639" y="709620"/>
                    </a:lnTo>
                    <a:cubicBezTo>
                      <a:pt x="567522" y="722124"/>
                      <a:pt x="543900" y="731759"/>
                      <a:pt x="519344" y="738288"/>
                    </a:cubicBezTo>
                    <a:lnTo>
                      <a:pt x="502082" y="743227"/>
                    </a:lnTo>
                    <a:lnTo>
                      <a:pt x="494063" y="759285"/>
                    </a:lnTo>
                    <a:lnTo>
                      <a:pt x="460456" y="826621"/>
                    </a:lnTo>
                    <a:lnTo>
                      <a:pt x="408872" y="826621"/>
                    </a:lnTo>
                    <a:lnTo>
                      <a:pt x="375266" y="759285"/>
                    </a:lnTo>
                    <a:lnTo>
                      <a:pt x="367226" y="743227"/>
                    </a:lnTo>
                    <a:lnTo>
                      <a:pt x="349964" y="738288"/>
                    </a:lnTo>
                    <a:cubicBezTo>
                      <a:pt x="325431" y="731751"/>
                      <a:pt x="301831" y="722116"/>
                      <a:pt x="279730" y="709620"/>
                    </a:cubicBezTo>
                    <a:lnTo>
                      <a:pt x="264059" y="700478"/>
                    </a:lnTo>
                    <a:lnTo>
                      <a:pt x="246756" y="705988"/>
                    </a:lnTo>
                    <a:lnTo>
                      <a:pt x="174543" y="729045"/>
                    </a:lnTo>
                    <a:lnTo>
                      <a:pt x="138284" y="692786"/>
                    </a:lnTo>
                    <a:lnTo>
                      <a:pt x="161321" y="620532"/>
                    </a:lnTo>
                    <a:lnTo>
                      <a:pt x="166851" y="603249"/>
                    </a:lnTo>
                    <a:lnTo>
                      <a:pt x="157709" y="587558"/>
                    </a:lnTo>
                    <a:cubicBezTo>
                      <a:pt x="145215" y="565455"/>
                      <a:pt x="135582" y="541855"/>
                      <a:pt x="129040" y="517324"/>
                    </a:cubicBezTo>
                    <a:lnTo>
                      <a:pt x="124102" y="500062"/>
                    </a:lnTo>
                    <a:lnTo>
                      <a:pt x="108064" y="492022"/>
                    </a:lnTo>
                    <a:lnTo>
                      <a:pt x="40728" y="458395"/>
                    </a:lnTo>
                    <a:lnTo>
                      <a:pt x="40728" y="406791"/>
                    </a:lnTo>
                    <a:lnTo>
                      <a:pt x="108064" y="373164"/>
                    </a:lnTo>
                    <a:close/>
                  </a:path>
                </a:pathLst>
              </a:custGeom>
              <a:solidFill>
                <a:schemeClr val="tx2">
                  <a:lumMod val="75000"/>
                </a:schemeClr>
              </a:solidFill>
              <a:ln cap="flat" w="20340">
                <a:noFill/>
                <a:prstDash val="solid"/>
                <a:miter/>
              </a:ln>
            </p:spPr>
            <p:txBody>
              <a:bodyPr anchor="ctr" rtlCol="0"/>
              <a:lstStyle/>
              <a:p>
                <a:endParaRPr lang="en-GB"/>
              </a:p>
            </p:txBody>
          </p:sp>
          <p:sp>
            <p:nvSpPr>
              <p:cNvPr id="13" name="Freeform: Shape 12">
                <a:extLst>
                  <a:ext uri="{FF2B5EF4-FFF2-40B4-BE49-F238E27FC236}">
                    <a16:creationId xmlns:a16="http://schemas.microsoft.com/office/drawing/2014/main" id="{E03D743F-9AE9-4A28-A835-BA7022E16410}"/>
                  </a:ext>
                </a:extLst>
              </p:cNvPr>
              <p:cNvSpPr/>
              <p:nvPr/>
            </p:nvSpPr>
            <p:spPr>
              <a:xfrm>
                <a:off x="4142557" y="3160131"/>
                <a:ext cx="306072" cy="306072"/>
              </a:xfrm>
              <a:custGeom>
                <a:avLst/>
                <a:gdLst>
                  <a:gd fmla="*/ 153036 w 306072" name="connsiteX0"/>
                  <a:gd fmla="*/ 0 h 306072" name="connsiteY0"/>
                  <a:gd fmla="*/ 0 w 306072" name="connsiteX1"/>
                  <a:gd fmla="*/ 153036 h 306072" name="connsiteY1"/>
                  <a:gd fmla="*/ 153036 w 306072" name="connsiteX2"/>
                  <a:gd fmla="*/ 306073 h 306072" name="connsiteY2"/>
                  <a:gd fmla="*/ 306073 w 306072" name="connsiteX3"/>
                  <a:gd fmla="*/ 153036 h 306072" name="connsiteY3"/>
                  <a:gd fmla="*/ 153036 w 306072" name="connsiteX4"/>
                  <a:gd fmla="*/ 0 h 306072" name="connsiteY4"/>
                  <a:gd fmla="*/ 153036 w 306072" name="connsiteX5"/>
                  <a:gd fmla="*/ 265263 h 306072" name="connsiteY5"/>
                  <a:gd fmla="*/ 40810 w 306072" name="connsiteX6"/>
                  <a:gd fmla="*/ 153036 h 306072" name="connsiteY6"/>
                  <a:gd fmla="*/ 153036 w 306072" name="connsiteX7"/>
                  <a:gd fmla="*/ 40810 h 306072" name="connsiteY7"/>
                  <a:gd fmla="*/ 265263 w 306072" name="connsiteX8"/>
                  <a:gd fmla="*/ 153036 h 306072" name="connsiteY8"/>
                  <a:gd fmla="*/ 153036 w 306072" name="connsiteX9"/>
                  <a:gd fmla="*/ 265345 h 30607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06072" w="306072">
                    <a:moveTo>
                      <a:pt x="153036" y="0"/>
                    </a:moveTo>
                    <a:cubicBezTo>
                      <a:pt x="68518" y="0"/>
                      <a:pt x="0" y="68517"/>
                      <a:pt x="0" y="153036"/>
                    </a:cubicBezTo>
                    <a:cubicBezTo>
                      <a:pt x="0" y="237555"/>
                      <a:pt x="68518" y="306073"/>
                      <a:pt x="153036" y="306073"/>
                    </a:cubicBezTo>
                    <a:cubicBezTo>
                      <a:pt x="237555" y="306073"/>
                      <a:pt x="306073" y="237555"/>
                      <a:pt x="306073" y="153036"/>
                    </a:cubicBezTo>
                    <a:cubicBezTo>
                      <a:pt x="305440" y="68781"/>
                      <a:pt x="237292" y="633"/>
                      <a:pt x="153036" y="0"/>
                    </a:cubicBezTo>
                    <a:close/>
                    <a:moveTo>
                      <a:pt x="153036" y="265263"/>
                    </a:moveTo>
                    <a:cubicBezTo>
                      <a:pt x="91093" y="265173"/>
                      <a:pt x="40900" y="214979"/>
                      <a:pt x="40810" y="153036"/>
                    </a:cubicBezTo>
                    <a:cubicBezTo>
                      <a:pt x="41634" y="91399"/>
                      <a:pt x="91399" y="41634"/>
                      <a:pt x="153036" y="40810"/>
                    </a:cubicBezTo>
                    <a:cubicBezTo>
                      <a:pt x="214979" y="40899"/>
                      <a:pt x="265173" y="91093"/>
                      <a:pt x="265263" y="153036"/>
                    </a:cubicBezTo>
                    <a:cubicBezTo>
                      <a:pt x="264494" y="214710"/>
                      <a:pt x="214708" y="264531"/>
                      <a:pt x="153036" y="265345"/>
                    </a:cubicBezTo>
                    <a:close/>
                  </a:path>
                </a:pathLst>
              </a:custGeom>
              <a:solidFill>
                <a:schemeClr val="accent1"/>
              </a:solidFill>
              <a:ln cap="flat" w="20340">
                <a:noFill/>
                <a:prstDash val="solid"/>
                <a:miter/>
              </a:ln>
            </p:spPr>
            <p:txBody>
              <a:bodyPr anchor="ctr" rtlCol="0"/>
              <a:lstStyle/>
              <a:p>
                <a:endParaRPr dirty="0" lang="en-GB"/>
              </a:p>
            </p:txBody>
          </p:sp>
          <p:sp>
            <p:nvSpPr>
              <p:cNvPr id="14" name="Freeform: Shape 13">
                <a:extLst>
                  <a:ext uri="{FF2B5EF4-FFF2-40B4-BE49-F238E27FC236}">
                    <a16:creationId xmlns:a16="http://schemas.microsoft.com/office/drawing/2014/main" id="{0D72798A-9C01-4CF2-B030-C7721CBA79BA}"/>
                  </a:ext>
                </a:extLst>
              </p:cNvPr>
              <p:cNvSpPr/>
              <p:nvPr/>
            </p:nvSpPr>
            <p:spPr>
              <a:xfrm>
                <a:off x="3681407" y="3903174"/>
                <a:ext cx="306072" cy="306072"/>
              </a:xfrm>
              <a:custGeom>
                <a:avLst/>
                <a:gdLst>
                  <a:gd fmla="*/ 153037 w 306072" name="connsiteX0"/>
                  <a:gd fmla="*/ 306073 h 306072" name="connsiteY0"/>
                  <a:gd fmla="*/ 306073 w 306072" name="connsiteX1"/>
                  <a:gd fmla="*/ 153036 h 306072" name="connsiteY1"/>
                  <a:gd fmla="*/ 153037 w 306072" name="connsiteX2"/>
                  <a:gd fmla="*/ 0 h 306072" name="connsiteY2"/>
                  <a:gd fmla="*/ 0 w 306072" name="connsiteX3"/>
                  <a:gd fmla="*/ 153036 h 306072" name="connsiteY3"/>
                  <a:gd fmla="*/ 152669 w 306072" name="connsiteX4"/>
                  <a:gd fmla="*/ 306073 h 306072" name="connsiteY4"/>
                  <a:gd fmla="*/ 153037 w 306072" name="connsiteX5"/>
                  <a:gd fmla="*/ 306073 h 306072" name="connsiteY5"/>
                  <a:gd fmla="*/ 153037 w 306072" name="connsiteX6"/>
                  <a:gd fmla="*/ 40708 h 306072" name="connsiteY6"/>
                  <a:gd fmla="*/ 265263 w 306072" name="connsiteX7"/>
                  <a:gd fmla="*/ 152934 h 306072" name="connsiteY7"/>
                  <a:gd fmla="*/ 153037 w 306072" name="connsiteX8"/>
                  <a:gd fmla="*/ 265161 h 306072" name="connsiteY8"/>
                  <a:gd fmla="*/ 40810 w 306072" name="connsiteX9"/>
                  <a:gd fmla="*/ 152934 h 306072" name="connsiteY9"/>
                  <a:gd fmla="*/ 153037 w 306072" name="connsiteX10"/>
                  <a:gd fmla="*/ 40708 h 306072"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06072" w="306072">
                    <a:moveTo>
                      <a:pt x="153037" y="306073"/>
                    </a:moveTo>
                    <a:cubicBezTo>
                      <a:pt x="237555" y="306073"/>
                      <a:pt x="306073" y="237555"/>
                      <a:pt x="306073" y="153036"/>
                    </a:cubicBezTo>
                    <a:cubicBezTo>
                      <a:pt x="306073" y="68517"/>
                      <a:pt x="237555" y="0"/>
                      <a:pt x="153037" y="0"/>
                    </a:cubicBezTo>
                    <a:cubicBezTo>
                      <a:pt x="68518" y="0"/>
                      <a:pt x="0" y="68517"/>
                      <a:pt x="0" y="153036"/>
                    </a:cubicBezTo>
                    <a:cubicBezTo>
                      <a:pt x="-102" y="237455"/>
                      <a:pt x="68250" y="305971"/>
                      <a:pt x="152669" y="306073"/>
                    </a:cubicBezTo>
                    <a:cubicBezTo>
                      <a:pt x="152792" y="306073"/>
                      <a:pt x="152914" y="306073"/>
                      <a:pt x="153037" y="306073"/>
                    </a:cubicBezTo>
                    <a:close/>
                    <a:moveTo>
                      <a:pt x="153037" y="40708"/>
                    </a:moveTo>
                    <a:cubicBezTo>
                      <a:pt x="215018" y="40708"/>
                      <a:pt x="265263" y="90953"/>
                      <a:pt x="265263" y="152934"/>
                    </a:cubicBezTo>
                    <a:cubicBezTo>
                      <a:pt x="265263" y="214916"/>
                      <a:pt x="215018" y="265161"/>
                      <a:pt x="153037" y="265161"/>
                    </a:cubicBezTo>
                    <a:cubicBezTo>
                      <a:pt x="91055" y="265161"/>
                      <a:pt x="40810" y="214916"/>
                      <a:pt x="40810" y="152934"/>
                    </a:cubicBezTo>
                    <a:cubicBezTo>
                      <a:pt x="40900" y="90991"/>
                      <a:pt x="91093" y="40797"/>
                      <a:pt x="153037" y="40708"/>
                    </a:cubicBezTo>
                    <a:close/>
                  </a:path>
                </a:pathLst>
              </a:custGeom>
              <a:solidFill>
                <a:schemeClr val="tx2">
                  <a:lumMod val="75000"/>
                </a:schemeClr>
              </a:solidFill>
              <a:ln cap="flat" w="20340">
                <a:noFill/>
                <a:prstDash val="solid"/>
                <a:miter/>
              </a:ln>
            </p:spPr>
            <p:txBody>
              <a:bodyPr anchor="ctr" rtlCol="0"/>
              <a:lstStyle/>
              <a:p>
                <a:endParaRPr lang="en-GB"/>
              </a:p>
            </p:txBody>
          </p:sp>
        </p:grpSp>
        <p:pic>
          <p:nvPicPr>
            <p:cNvPr descr="No sign outline" id="7" name="Graphic 6">
              <a:extLst>
                <a:ext uri="{FF2B5EF4-FFF2-40B4-BE49-F238E27FC236}">
                  <a16:creationId xmlns:a16="http://schemas.microsoft.com/office/drawing/2014/main" id="{F181648D-D143-42C6-B16E-441E9E36E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721453" y="2335428"/>
              <a:ext cx="2644344" cy="2644344"/>
            </a:xfrm>
            <a:prstGeom prst="rect">
              <a:avLst/>
            </a:prstGeom>
          </p:spPr>
        </p:pic>
      </p:grpSp>
      <p:grpSp>
        <p:nvGrpSpPr>
          <p:cNvPr descr="Lightbulb and gear with solid fill" id="18" name="Graphic 16">
            <a:extLst>
              <a:ext uri="{FF2B5EF4-FFF2-40B4-BE49-F238E27FC236}">
                <a16:creationId xmlns:a16="http://schemas.microsoft.com/office/drawing/2014/main" id="{B2AB5BA5-AA43-4F17-96F6-8D8D13D3967B}"/>
              </a:ext>
            </a:extLst>
          </p:cNvPr>
          <p:cNvGrpSpPr/>
          <p:nvPr/>
        </p:nvGrpSpPr>
        <p:grpSpPr>
          <a:xfrm>
            <a:off x="8287158" y="2833232"/>
            <a:ext cx="1501934" cy="1625855"/>
            <a:chOff x="8429314" y="2833232"/>
            <a:chExt cx="1501934" cy="1625855"/>
          </a:xfrm>
        </p:grpSpPr>
        <p:sp>
          <p:nvSpPr>
            <p:cNvPr id="19" name="Freeform: Shape 18">
              <a:extLst>
                <a:ext uri="{FF2B5EF4-FFF2-40B4-BE49-F238E27FC236}">
                  <a16:creationId xmlns:a16="http://schemas.microsoft.com/office/drawing/2014/main" id="{62F04E60-275D-4640-A252-F6FA79F1BF30}"/>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8587BF0-56B9-44A8-B5F7-EA2500AC1BFC}"/>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BEEC554A-21CC-4B50-A077-76FDD8C6FCDB}"/>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EFDB0F4C-2CA7-4FEA-9700-AF414887D60E}"/>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23" name="Freeform: Shape 22">
              <a:extLst>
                <a:ext uri="{FF2B5EF4-FFF2-40B4-BE49-F238E27FC236}">
                  <a16:creationId xmlns:a16="http://schemas.microsoft.com/office/drawing/2014/main" id="{DDD09079-6F2C-44BE-A9A8-D101ECBE5DB6}"/>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4D6B99F8-CA28-41F5-B9D8-6E0ECD305415}"/>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19055355-294C-4806-9C29-5D0959A9D123}"/>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2931A1C1-7DE4-4A3C-9A70-DCED0306DB10}"/>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90A95643-E380-455B-B007-3E84CFFF566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863227A6-EB3E-4588-91C5-DB534F8CAB4D}"/>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B12CEEA5-E828-467D-A94C-9F41CF7F7338}"/>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sp>
        <p:nvSpPr>
          <p:cNvPr id="30" name="Oval 29">
            <a:extLst>
              <a:ext uri="{FF2B5EF4-FFF2-40B4-BE49-F238E27FC236}">
                <a16:creationId xmlns:a16="http://schemas.microsoft.com/office/drawing/2014/main" id="{33A0990F-2DC5-4E4F-AE45-635F04276F74}"/>
              </a:ext>
            </a:extLst>
          </p:cNvPr>
          <p:cNvSpPr/>
          <p:nvPr/>
        </p:nvSpPr>
        <p:spPr>
          <a:xfrm>
            <a:off x="7345132" y="3102216"/>
            <a:ext cx="381641" cy="381641"/>
          </a:xfrm>
          <a:prstGeom prst="ellipse">
            <a:avLst/>
          </a:prstGeom>
          <a:solidFill>
            <a:srgbClr val="CC0000"/>
          </a:solidFill>
          <a:ln>
            <a:solidFill>
              <a:schemeClr val="bg1"/>
            </a:solidFill>
          </a:ln>
        </p:spPr>
        <p:style>
          <a:lnRef idx="1">
            <a:schemeClr val="accent6"/>
          </a:lnRef>
          <a:fillRef idx="2">
            <a:schemeClr val="accent6"/>
          </a:fillRef>
          <a:effectRef idx="1">
            <a:schemeClr val="accent6"/>
          </a:effectRef>
          <a:fontRef idx="minor">
            <a:schemeClr val="dk1"/>
          </a:fontRef>
        </p:style>
        <p:txBody>
          <a:bodyPr anchor="ctr" rtlCol="0"/>
          <a:lstStyle/>
          <a:p txid="3afcdbfeb6ecfbdd0ba628696e3cc163">
            <a:pPr algn="ctr"/>
            <a:r>
              <a:rPr dirty="0" lang="en-GB">
                <a:solidFill>
                  <a:schemeClr val="bg1"/>
                </a:solidFill>
              </a:rPr>
              <a:t>1</a:t>
            </a:r>
          </a:p>
        </p:txBody>
      </p:sp>
      <p:sp>
        <p:nvSpPr>
          <p:cNvPr id="31" name="TextBox 30">
            <a:extLst>
              <a:ext uri="{FF2B5EF4-FFF2-40B4-BE49-F238E27FC236}">
                <a16:creationId xmlns:a16="http://schemas.microsoft.com/office/drawing/2014/main" id="{9B966A41-AAD6-4400-9FFB-9041940CB697}"/>
              </a:ext>
            </a:extLst>
          </p:cNvPr>
          <p:cNvSpPr txBox="1"/>
          <p:nvPr/>
        </p:nvSpPr>
        <p:spPr>
          <a:xfrm>
            <a:off x="1287652" y="4724523"/>
            <a:ext cx="3711741" cy="461665"/>
          </a:xfrm>
          <a:prstGeom prst="rect">
            <a:avLst/>
          </a:prstGeom>
          <a:noFill/>
        </p:spPr>
        <p:txBody>
          <a:bodyPr rtlCol="0" wrap="square">
            <a:spAutoFit/>
          </a:bodyPr>
          <a:lstStyle/>
          <a:p txid="d5dc628916c0af49e40cd3a20abeda4c">
            <a:pPr algn="ctr" indent="-342900" marL="342900">
              <a:buClr>
                <a:srgbClr val="008CCF"/>
              </a:buClr>
              <a:buFont charset="-79" pitchFamily="2" typeface="Rubik"/>
              <a:buChar char="•"/>
            </a:pPr>
            <a:r>
              <a:rPr lang="en-GB" sz="2400">
                <a:solidFill>
                  <a:schemeClr val="tx1"/>
                </a:solidFill>
              </a:rPr>
              <a:t>Signaler les bogues</a:t>
            </a:r>
            <a:endParaRPr dirty="0" lang="en-GB" sz="2400"/>
          </a:p>
        </p:txBody>
      </p:sp>
      <p:sp>
        <p:nvSpPr>
          <p:cNvPr id="32" name="TextBox 31">
            <a:extLst>
              <a:ext uri="{FF2B5EF4-FFF2-40B4-BE49-F238E27FC236}">
                <a16:creationId xmlns:a16="http://schemas.microsoft.com/office/drawing/2014/main" id="{8C113F31-C354-47DB-9406-DAD5E4F0745D}"/>
              </a:ext>
            </a:extLst>
          </p:cNvPr>
          <p:cNvSpPr txBox="1"/>
          <p:nvPr/>
        </p:nvSpPr>
        <p:spPr>
          <a:xfrm>
            <a:off x="7182255" y="4713608"/>
            <a:ext cx="3711741" cy="461665"/>
          </a:xfrm>
          <a:prstGeom prst="rect">
            <a:avLst/>
          </a:prstGeom>
          <a:noFill/>
        </p:spPr>
        <p:txBody>
          <a:bodyPr rtlCol="0" wrap="square">
            <a:spAutoFit/>
          </a:bodyPr>
          <a:lstStyle/>
          <a:p txid="2915a99157fd4b848334dedbb07c5940">
            <a:pPr algn="ctr" indent="-342900" marL="342900">
              <a:buClr>
                <a:srgbClr val="008CCF"/>
              </a:buClr>
              <a:buFont charset="-79" pitchFamily="2" typeface="Rubik"/>
              <a:buChar char="•"/>
            </a:pPr>
            <a:r>
              <a:rPr lang="en-GB" sz="2400">
                <a:solidFill>
                  <a:schemeClr val="tx1"/>
                </a:solidFill>
              </a:rPr>
              <a:t>Demander des fonctionnalités</a:t>
            </a:r>
            <a:endParaRPr dirty="0" lang="en-GB" sz="2400"/>
          </a:p>
        </p:txBody>
      </p:sp>
      <p:sp>
        <p:nvSpPr>
          <p:cNvPr id="4" name="Rectangle: Rounded Corners 3">
            <a:extLst>
              <a:ext uri="{FF2B5EF4-FFF2-40B4-BE49-F238E27FC236}">
                <a16:creationId xmlns:a16="http://schemas.microsoft.com/office/drawing/2014/main" id="{F5AF1E8E-A16E-411A-AF14-E6140C712551}"/>
              </a:ext>
            </a:extLst>
          </p:cNvPr>
          <p:cNvSpPr/>
          <p:nvPr/>
        </p:nvSpPr>
        <p:spPr>
          <a:xfrm>
            <a:off x="4497858" y="1327913"/>
            <a:ext cx="3154773"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c8c021a8b75a1d621f3b8059f90404e0">
            <a:pPr algn="ctr"/>
            <a:r>
              <a:rPr lang="es-ES" sz="2800"/>
              <a:t>jira.dhis2.org</a:t>
            </a:r>
          </a:p>
        </p:txBody>
      </p:sp>
    </p:spTree>
    <p:custDataLst>
      <p:tags r:id="rId1"/>
    </p:custDataLst>
    <p:extLst>
      <p:ext uri="{BB962C8B-B14F-4D97-AF65-F5344CB8AC3E}">
        <p14:creationId xmlns:p14="http://schemas.microsoft.com/office/powerpoint/2010/main" val="4211282256"/>
      </p:ext>
    </p:extLst>
  </p:cSld>
  <p:clrMapOvr>
    <a:masterClrMapping/>
  </p:clrMapOvr>
  <mc:AlternateContent xmlns:mc="http://schemas.openxmlformats.org/markup-compatibility/2006">
    <mc:Choice xmlns:p14="http://schemas.microsoft.com/office/powerpoint/2010/main" Requires="p14">
      <p:transition advTm="19656" p14:dur="2000" spd="slow"/>
    </mc:Choice>
    <mc:Fallback>
      <p:transition advTm="1965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5"/>
                                        </p:tgtEl>
                                        <p:attrNameLst>
                                          <p:attrName>style.visibility</p:attrName>
                                        </p:attrNameLst>
                                      </p:cBhvr>
                                      <p:to>
                                        <p:strVal val="visible"/>
                                      </p:to>
                                    </p:set>
                                    <p:animEffect filter="fade" transition="in">
                                      <p:cBhvr>
                                        <p:cTn dur="500" id="7"/>
                                        <p:tgtEl>
                                          <p:spTgt spid="15"/>
                                        </p:tgtEl>
                                      </p:cBhvr>
                                    </p:animEffect>
                                    <p:anim calcmode="lin" valueType="num">
                                      <p:cBhvr>
                                        <p:cTn dur="500" fill="hold" id="8"/>
                                        <p:tgtEl>
                                          <p:spTgt spid="15"/>
                                        </p:tgtEl>
                                        <p:attrNameLst>
                                          <p:attrName>ppt_x</p:attrName>
                                        </p:attrNameLst>
                                      </p:cBhvr>
                                      <p:tavLst>
                                        <p:tav tm="0">
                                          <p:val>
                                            <p:strVal val="#ppt_x"/>
                                          </p:val>
                                        </p:tav>
                                        <p:tav tm="100000">
                                          <p:val>
                                            <p:strVal val="#ppt_x"/>
                                          </p:val>
                                        </p:tav>
                                      </p:tavLst>
                                    </p:anim>
                                    <p:anim calcmode="lin" valueType="num">
                                      <p:cBhvr>
                                        <p:cTn dur="500" fill="hold" id="9"/>
                                        <p:tgtEl>
                                          <p:spTgt spid="15"/>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31"/>
                                        </p:tgtEl>
                                        <p:attrNameLst>
                                          <p:attrName>style.visibility</p:attrName>
                                        </p:attrNameLst>
                                      </p:cBhvr>
                                      <p:to>
                                        <p:strVal val="visible"/>
                                      </p:to>
                                    </p:set>
                                    <p:animEffect filter="fade" transition="in">
                                      <p:cBhvr>
                                        <p:cTn dur="500" id="12"/>
                                        <p:tgtEl>
                                          <p:spTgt spid="31"/>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18"/>
                                        </p:tgtEl>
                                        <p:attrNameLst>
                                          <p:attrName>style.visibility</p:attrName>
                                        </p:attrNameLst>
                                      </p:cBhvr>
                                      <p:to>
                                        <p:strVal val="visible"/>
                                      </p:to>
                                    </p:set>
                                    <p:animEffect filter="fade" transition="in">
                                      <p:cBhvr>
                                        <p:cTn dur="500" id="17"/>
                                        <p:tgtEl>
                                          <p:spTgt spid="18"/>
                                        </p:tgtEl>
                                      </p:cBhvr>
                                    </p:animEffect>
                                    <p:anim calcmode="lin" valueType="num">
                                      <p:cBhvr>
                                        <p:cTn dur="500" fill="hold" id="18"/>
                                        <p:tgtEl>
                                          <p:spTgt spid="18"/>
                                        </p:tgtEl>
                                        <p:attrNameLst>
                                          <p:attrName>ppt_x</p:attrName>
                                        </p:attrNameLst>
                                      </p:cBhvr>
                                      <p:tavLst>
                                        <p:tav tm="0">
                                          <p:val>
                                            <p:strVal val="#ppt_x"/>
                                          </p:val>
                                        </p:tav>
                                        <p:tav tm="100000">
                                          <p:val>
                                            <p:strVal val="#ppt_x"/>
                                          </p:val>
                                        </p:tav>
                                      </p:tavLst>
                                    </p:anim>
                                    <p:anim calcmode="lin" valueType="num">
                                      <p:cBhvr>
                                        <p:cTn dur="500" fill="hold" id="19"/>
                                        <p:tgtEl>
                                          <p:spTgt spid="18"/>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2"/>
                                        </p:tgtEl>
                                        <p:attrNameLst>
                                          <p:attrName>style.visibility</p:attrName>
                                        </p:attrNameLst>
                                      </p:cBhvr>
                                      <p:to>
                                        <p:strVal val="visible"/>
                                      </p:to>
                                    </p:set>
                                    <p:animEffect filter="fade" transition="in">
                                      <p:cBhvr>
                                        <p:cTn dur="10" id="22"/>
                                        <p:tgtEl>
                                          <p:spTgt spid="32"/>
                                        </p:tgtEl>
                                      </p:cBhvr>
                                    </p:animEffect>
                                  </p:childTnLst>
                                </p:cTn>
                              </p:par>
                            </p:childTnLst>
                          </p:cTn>
                        </p:par>
                      </p:childTnLst>
                    </p:cTn>
                  </p:par>
                  <p:par>
                    <p:cTn fill="hold" id="23">
                      <p:stCondLst>
                        <p:cond delay="indefinite"/>
                      </p:stCondLst>
                      <p:childTnLst>
                        <p:par>
                          <p:cTn fill="hold" id="24">
                            <p:stCondLst>
                              <p:cond delay="0"/>
                            </p:stCondLst>
                            <p:childTnLst>
                              <p:par>
                                <p:cTn fill="hold" id="25" nodeType="clickEffect" presetClass="entr" presetID="22" presetSubtype="4">
                                  <p:stCondLst>
                                    <p:cond delay="0"/>
                                  </p:stCondLst>
                                  <p:childTnLst>
                                    <p:set>
                                      <p:cBhvr>
                                        <p:cTn dur="1" fill="hold" id="26">
                                          <p:stCondLst>
                                            <p:cond delay="0"/>
                                          </p:stCondLst>
                                        </p:cTn>
                                        <p:tgtEl>
                                          <p:spTgt spid="5"/>
                                        </p:tgtEl>
                                        <p:attrNameLst>
                                          <p:attrName>style.visibility</p:attrName>
                                        </p:attrNameLst>
                                      </p:cBhvr>
                                      <p:to>
                                        <p:strVal val="visible"/>
                                      </p:to>
                                    </p:set>
                                    <p:animEffect filter="wipe(down)" transition="in">
                                      <p:cBhvr>
                                        <p:cTn dur="500" id="27"/>
                                        <p:tgtEl>
                                          <p:spTgt spid="5"/>
                                        </p:tgtEl>
                                      </p:cBhvr>
                                    </p:animEffect>
                                  </p:childTnLst>
                                </p:cTn>
                              </p:par>
                              <p:par>
                                <p:cTn fill="hold" grpId="0" id="28" nodeType="withEffect" presetClass="entr" presetID="10" presetSubtype="0">
                                  <p:stCondLst>
                                    <p:cond delay="0"/>
                                  </p:stCondLst>
                                  <p:childTnLst>
                                    <p:set>
                                      <p:cBhvr>
                                        <p:cTn dur="1" fill="hold" id="29">
                                          <p:stCondLst>
                                            <p:cond delay="0"/>
                                          </p:stCondLst>
                                        </p:cTn>
                                        <p:tgtEl>
                                          <p:spTgt spid="4"/>
                                        </p:tgtEl>
                                        <p:attrNameLst>
                                          <p:attrName>style.visibility</p:attrName>
                                        </p:attrNameLst>
                                      </p:cBhvr>
                                      <p:to>
                                        <p:strVal val="visible"/>
                                      </p:to>
                                    </p:set>
                                    <p:animEffect filter="fade" transition="in">
                                      <p:cBhvr>
                                        <p:cTn dur="500" id="30"/>
                                        <p:tgtEl>
                                          <p:spTgt spid="4"/>
                                        </p:tgtEl>
                                      </p:cBhvr>
                                    </p:animEffec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53" presetSubtype="16">
                                  <p:stCondLst>
                                    <p:cond delay="0"/>
                                  </p:stCondLst>
                                  <p:childTnLst>
                                    <p:set>
                                      <p:cBhvr>
                                        <p:cTn dur="1" fill="hold" id="34">
                                          <p:stCondLst>
                                            <p:cond delay="0"/>
                                          </p:stCondLst>
                                        </p:cTn>
                                        <p:tgtEl>
                                          <p:spTgt spid="30"/>
                                        </p:tgtEl>
                                        <p:attrNameLst>
                                          <p:attrName>style.visibility</p:attrName>
                                        </p:attrNameLst>
                                      </p:cBhvr>
                                      <p:to>
                                        <p:strVal val="visible"/>
                                      </p:to>
                                    </p:set>
                                    <p:anim calcmode="lin" valueType="num">
                                      <p:cBhvr>
                                        <p:cTn dur="250" fill="hold" id="35"/>
                                        <p:tgtEl>
                                          <p:spTgt spid="30"/>
                                        </p:tgtEl>
                                        <p:attrNameLst>
                                          <p:attrName>ppt_w</p:attrName>
                                        </p:attrNameLst>
                                      </p:cBhvr>
                                      <p:tavLst>
                                        <p:tav tm="0">
                                          <p:val>
                                            <p:fltVal val="0"/>
                                          </p:val>
                                        </p:tav>
                                        <p:tav tm="100000">
                                          <p:val>
                                            <p:strVal val="#ppt_w"/>
                                          </p:val>
                                        </p:tav>
                                      </p:tavLst>
                                    </p:anim>
                                    <p:anim calcmode="lin" valueType="num">
                                      <p:cBhvr>
                                        <p:cTn dur="250" fill="hold" id="36"/>
                                        <p:tgtEl>
                                          <p:spTgt spid="30"/>
                                        </p:tgtEl>
                                        <p:attrNameLst>
                                          <p:attrName>ppt_h</p:attrName>
                                        </p:attrNameLst>
                                      </p:cBhvr>
                                      <p:tavLst>
                                        <p:tav tm="0">
                                          <p:val>
                                            <p:fltVal val="0"/>
                                          </p:val>
                                        </p:tav>
                                        <p:tav tm="100000">
                                          <p:val>
                                            <p:strVal val="#ppt_h"/>
                                          </p:val>
                                        </p:tav>
                                      </p:tavLst>
                                    </p:anim>
                                    <p:animEffect filter="fade" transition="in">
                                      <p:cBhvr>
                                        <p:cTn dur="250" id="37"/>
                                        <p:tgtEl>
                                          <p:spTgt spid="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0"/>
      <p:bldP grpId="0" spid="31"/>
      <p:bldP grpId="0" spid="32"/>
      <p:bldP animBg="1" grpId="0" spid="4"/>
    </p:bld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6DC83A-21CE-435B-B340-B9765196C8EA}"/>
              </a:ext>
            </a:extLst>
          </p:cNvPr>
          <p:cNvSpPr>
            <a:spLocks noGrp="1"/>
          </p:cNvSpPr>
          <p:nvPr>
            <p:ph type="title"/>
          </p:nvPr>
        </p:nvSpPr>
        <p:spPr/>
        <p:txBody>
          <a:bodyPr/>
          <a:lstStyle/>
          <a:p txid="826c7422a34dcd8ac888fe88f3b28658">
            <a:r>
              <a:rPr lang="en-GB"/>
              <a:t>Portail des développeurs &amp; App hub</a:t>
            </a:r>
            <a:r>
              <a:rPr dirty="0" lang="en-GB"/>
            </a:r>
            <a:r>
              <a:rPr lang="en-GB"/>
            </a:r>
            <a:endParaRPr dirty="0" lang="en-GB"/>
          </a:p>
        </p:txBody>
      </p:sp>
      <p:grpSp>
        <p:nvGrpSpPr>
          <p:cNvPr descr="Programmer male outline" id="10" name="Graphic 3">
            <a:extLst>
              <a:ext uri="{FF2B5EF4-FFF2-40B4-BE49-F238E27FC236}">
                <a16:creationId xmlns:a16="http://schemas.microsoft.com/office/drawing/2014/main" id="{1C2E16B7-BB31-4BBB-B1CC-3EF20A1C39FE}"/>
              </a:ext>
            </a:extLst>
          </p:cNvPr>
          <p:cNvGrpSpPr/>
          <p:nvPr/>
        </p:nvGrpSpPr>
        <p:grpSpPr>
          <a:xfrm>
            <a:off x="3219092" y="2752056"/>
            <a:ext cx="908858" cy="1178504"/>
            <a:chOff x="3107750" y="2179717"/>
            <a:chExt cx="908858" cy="1178504"/>
          </a:xfrm>
          <a:solidFill>
            <a:schemeClr val="accent1"/>
          </a:solidFill>
        </p:grpSpPr>
        <p:sp>
          <p:nvSpPr>
            <p:cNvPr id="11" name="Freeform: Shape 10">
              <a:extLst>
                <a:ext uri="{FF2B5EF4-FFF2-40B4-BE49-F238E27FC236}">
                  <a16:creationId xmlns:a16="http://schemas.microsoft.com/office/drawing/2014/main" id="{E45574C3-AF24-44BF-931E-2B6ED5B6264F}"/>
                </a:ext>
              </a:extLst>
            </p:cNvPr>
            <p:cNvSpPr/>
            <p:nvPr/>
          </p:nvSpPr>
          <p:spPr>
            <a:xfrm>
              <a:off x="310775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dirty="0" lang="en-GB"/>
            </a:p>
          </p:txBody>
        </p:sp>
        <p:sp>
          <p:nvSpPr>
            <p:cNvPr id="12" name="Freeform: Shape 11">
              <a:extLst>
                <a:ext uri="{FF2B5EF4-FFF2-40B4-BE49-F238E27FC236}">
                  <a16:creationId xmlns:a16="http://schemas.microsoft.com/office/drawing/2014/main" id="{B789F9E0-152D-40D7-8442-ED0244D09F83}"/>
                </a:ext>
              </a:extLst>
            </p:cNvPr>
            <p:cNvSpPr/>
            <p:nvPr/>
          </p:nvSpPr>
          <p:spPr>
            <a:xfrm>
              <a:off x="316015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solidFill>
            <a:ln cap="flat" w="13791">
              <a:noFill/>
              <a:prstDash val="solid"/>
              <a:miter/>
            </a:ln>
          </p:spPr>
          <p:txBody>
            <a:bodyPr anchor="ctr" rtlCol="0"/>
            <a:lstStyle/>
            <a:p>
              <a:endParaRPr dirty="0" lang="en-GB"/>
            </a:p>
          </p:txBody>
        </p:sp>
        <p:sp>
          <p:nvSpPr>
            <p:cNvPr id="13" name="Freeform: Shape 12">
              <a:extLst>
                <a:ext uri="{FF2B5EF4-FFF2-40B4-BE49-F238E27FC236}">
                  <a16:creationId xmlns:a16="http://schemas.microsoft.com/office/drawing/2014/main" id="{7EC52A18-2A87-45BC-931D-E6E9E78E02A9}"/>
                </a:ext>
              </a:extLst>
            </p:cNvPr>
            <p:cNvSpPr/>
            <p:nvPr/>
          </p:nvSpPr>
          <p:spPr>
            <a:xfrm>
              <a:off x="3393107" y="3053611"/>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14" name="Freeform: Shape 13">
              <a:extLst>
                <a:ext uri="{FF2B5EF4-FFF2-40B4-BE49-F238E27FC236}">
                  <a16:creationId xmlns:a16="http://schemas.microsoft.com/office/drawing/2014/main" id="{2FDA4795-EE9B-4310-9D85-C82DB55302C2}"/>
                </a:ext>
              </a:extLst>
            </p:cNvPr>
            <p:cNvSpPr/>
            <p:nvPr/>
          </p:nvSpPr>
          <p:spPr>
            <a:xfrm>
              <a:off x="3633523" y="3053611"/>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88F0F0F7-0149-4BED-A63E-F154BA5B2E01}"/>
                </a:ext>
              </a:extLst>
            </p:cNvPr>
            <p:cNvSpPr/>
            <p:nvPr/>
          </p:nvSpPr>
          <p:spPr>
            <a:xfrm>
              <a:off x="3516504" y="3051254"/>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16" name="Graphic 6">
            <a:extLst>
              <a:ext uri="{FF2B5EF4-FFF2-40B4-BE49-F238E27FC236}">
                <a16:creationId xmlns:a16="http://schemas.microsoft.com/office/drawing/2014/main" id="{A37DD3E2-7337-4608-9D4D-F0217FF338E5}"/>
              </a:ext>
            </a:extLst>
          </p:cNvPr>
          <p:cNvGrpSpPr/>
          <p:nvPr/>
        </p:nvGrpSpPr>
        <p:grpSpPr>
          <a:xfrm>
            <a:off x="6492465" y="2741282"/>
            <a:ext cx="897063" cy="1200053"/>
            <a:chOff x="4485587" y="2157662"/>
            <a:chExt cx="897063" cy="1200053"/>
          </a:xfrm>
          <a:solidFill>
            <a:schemeClr val="accent1"/>
          </a:solidFill>
        </p:grpSpPr>
        <p:sp>
          <p:nvSpPr>
            <p:cNvPr id="17" name="Freeform: Shape 16">
              <a:extLst>
                <a:ext uri="{FF2B5EF4-FFF2-40B4-BE49-F238E27FC236}">
                  <a16:creationId xmlns:a16="http://schemas.microsoft.com/office/drawing/2014/main" id="{E650DC6F-3863-4788-813C-5260D3D572D1}"/>
                </a:ext>
              </a:extLst>
            </p:cNvPr>
            <p:cNvSpPr/>
            <p:nvPr/>
          </p:nvSpPr>
          <p:spPr>
            <a:xfrm>
              <a:off x="4485587" y="2157662"/>
              <a:ext cx="897063" cy="1091653"/>
            </a:xfrm>
            <a:custGeom>
              <a:avLst/>
              <a:gdLst>
                <a:gd fmla="*/ 625399 w 897063" name="connsiteX0"/>
                <a:gd fmla="*/ 621209 h 1091653" name="connsiteY0"/>
                <a:gd fmla="*/ 806351 w 897063" name="connsiteX1"/>
                <a:gd fmla="*/ 716718 h 1091653" name="connsiteY1"/>
                <a:gd fmla="*/ 843779 w 897063" name="connsiteX2"/>
                <a:gd fmla="*/ 790952 h 1091653" name="connsiteY2"/>
                <a:gd fmla="*/ 868584 w 897063" name="connsiteX3"/>
                <a:gd fmla="*/ 988930 h 1091653" name="connsiteY3"/>
                <a:gd fmla="*/ 851290 w 897063" name="connsiteX4"/>
                <a:gd fmla="*/ 1028278 h 1091653" name="connsiteY4"/>
                <a:gd fmla="*/ 787306 w 897063" name="connsiteX5"/>
                <a:gd fmla="*/ 1061229 h 1091653" name="connsiteY5"/>
                <a:gd fmla="*/ 787306 w 897063" name="connsiteX6"/>
                <a:gd fmla="*/ 1091654 h 1091653" name="connsiteY6"/>
                <a:gd fmla="*/ 867088 w 897063" name="connsiteX7"/>
                <a:gd fmla="*/ 1051601 h 1091653" name="connsiteY7"/>
                <a:gd fmla="*/ 896496 w 897063" name="connsiteX8"/>
                <a:gd fmla="*/ 985528 h 1091653" name="connsiteY8"/>
                <a:gd fmla="*/ 872015 w 897063" name="connsiteX9"/>
                <a:gd fmla="*/ 789610 h 1091653" name="connsiteY9"/>
                <a:gd fmla="*/ 824705 w 897063" name="connsiteX10"/>
                <a:gd fmla="*/ 695188 h 1091653" name="connsiteY10"/>
                <a:gd fmla="*/ 699689 w 897063" name="connsiteX11"/>
                <a:gd fmla="*/ 620729 h 1091653" name="connsiteY11"/>
                <a:gd fmla="*/ 702654 w 897063" name="connsiteX12"/>
                <a:gd fmla="*/ 262876 h 1091653" name="connsiteY12"/>
                <a:gd fmla="*/ 694268 w 897063" name="connsiteX13"/>
                <a:gd fmla="*/ 191382 h 1091653" name="connsiteY13"/>
                <a:gd fmla="*/ 559496 w 897063" name="connsiteX14"/>
                <a:gd fmla="*/ 26440 h 1091653" name="connsiteY14"/>
                <a:gd fmla="*/ 526007 w 897063" name="connsiteX15"/>
                <a:gd fmla="*/ 29264 h 1091653" name="connsiteY15"/>
                <a:gd fmla="*/ 524426 w 897063" name="connsiteX16"/>
                <a:gd fmla="*/ 30393 h 1091653" name="connsiteY16"/>
                <a:gd fmla="*/ 518172 w 897063" name="connsiteX17"/>
                <a:gd fmla="*/ 21654 h 1091653" name="connsiteY17"/>
                <a:gd fmla="*/ 490317 w 897063" name="connsiteX18"/>
                <a:gd fmla="*/ 3780 h 1091653" name="connsiteY18"/>
                <a:gd fmla="*/ 282455 w 897063" name="connsiteX19"/>
                <a:gd fmla="*/ 61185 h 1091653" name="connsiteY19"/>
                <a:gd fmla="*/ 195191 w 897063" name="connsiteX20"/>
                <a:gd fmla="*/ 259319 h 1091653" name="connsiteY20"/>
                <a:gd fmla="*/ 197450 w 897063" name="connsiteX21"/>
                <a:gd fmla="*/ 620743 h 1091653" name="connsiteY21"/>
                <a:gd fmla="*/ 72321 w 897063" name="connsiteX22"/>
                <a:gd fmla="*/ 695259 h 1091653" name="connsiteY22"/>
                <a:gd fmla="*/ 24997 w 897063" name="connsiteX23"/>
                <a:gd fmla="*/ 789681 h 1091653" name="connsiteY23"/>
                <a:gd fmla="*/ 544 w 897063" name="connsiteX24"/>
                <a:gd fmla="*/ 985697 h 1091653" name="connsiteY24"/>
                <a:gd fmla="*/ 29981 w 897063" name="connsiteX25"/>
                <a:gd fmla="*/ 1051587 h 1091653" name="connsiteY25"/>
                <a:gd fmla="*/ 109635 w 897063" name="connsiteX26"/>
                <a:gd fmla="*/ 1091640 h 1091653" name="connsiteY26"/>
                <a:gd fmla="*/ 109635 w 897063" name="connsiteX27"/>
                <a:gd fmla="*/ 1061201 h 1091653" name="connsiteY27"/>
                <a:gd fmla="*/ 45835 w 897063" name="connsiteX28"/>
                <a:gd fmla="*/ 1028264 h 1091653" name="connsiteY28"/>
                <a:gd fmla="*/ 28526 w 897063" name="connsiteX29"/>
                <a:gd fmla="*/ 989072 h 1091653" name="connsiteY29"/>
                <a:gd fmla="*/ 53163 w 897063" name="connsiteX30"/>
                <a:gd fmla="*/ 792406 h 1091653" name="connsiteY30"/>
                <a:gd fmla="*/ 53275 w 897063" name="connsiteX31"/>
                <a:gd fmla="*/ 790994 h 1091653" name="connsiteY31"/>
                <a:gd fmla="*/ 90646 w 897063" name="connsiteX32"/>
                <a:gd fmla="*/ 716761 h 1091653" name="connsiteY32"/>
                <a:gd fmla="*/ 271542 w 897063" name="connsiteX33"/>
                <a:gd fmla="*/ 621209 h 1091653" name="connsiteY33"/>
                <a:gd fmla="*/ 448471 w 897063" name="connsiteX34"/>
                <a:gd fmla="*/ 663564 h 1091653" name="connsiteY34"/>
                <a:gd fmla="*/ 625399 w 897063" name="connsiteX35"/>
                <a:gd fmla="*/ 621209 h 1091653" name="connsiteY35"/>
                <a:gd fmla="*/ 259852 w 897063" name="connsiteX36"/>
                <a:gd fmla="*/ 595528 h 1091653" name="connsiteY36"/>
                <a:gd fmla="*/ 225616 w 897063" name="connsiteX37"/>
                <a:gd fmla="*/ 608757 h 1091653" name="connsiteY37"/>
                <a:gd fmla="*/ 223427 w 897063" name="connsiteX38"/>
                <a:gd fmla="*/ 259135 h 1091653" name="connsiteY38"/>
                <a:gd fmla="*/ 300767 w 897063" name="connsiteX39"/>
                <a:gd fmla="*/ 82658 h 1091653" name="connsiteY39"/>
                <a:gd fmla="*/ 485347 w 897063" name="connsiteX40"/>
                <a:gd fmla="*/ 31621 h 1091653" name="connsiteY40"/>
                <a:gd fmla="*/ 495145 w 897063" name="connsiteX41"/>
                <a:gd fmla="*/ 38116 h 1091653" name="connsiteY41"/>
                <a:gd fmla="*/ 509588 w 897063" name="connsiteX42"/>
                <a:gd fmla="*/ 58305 h 1091653" name="connsiteY42"/>
                <a:gd fmla="*/ 529255 w 897063" name="connsiteX43"/>
                <a:gd fmla="*/ 61594 h 1091653" name="connsiteY43"/>
                <a:gd fmla="*/ 542314 w 897063" name="connsiteX44"/>
                <a:gd fmla="*/ 52290 h 1091653" name="connsiteY44"/>
                <a:gd fmla="*/ 546832 w 897063" name="connsiteX45"/>
                <a:gd fmla="*/ 51725 h 1091653" name="connsiteY45"/>
                <a:gd fmla="*/ 666949 w 897063" name="connsiteX46"/>
                <a:gd fmla="*/ 198837 h 1091653" name="connsiteY46"/>
                <a:gd fmla="*/ 674361 w 897063" name="connsiteX47"/>
                <a:gd fmla="*/ 262749 h 1091653" name="connsiteY47"/>
                <a:gd fmla="*/ 671537 w 897063" name="connsiteX48"/>
                <a:gd fmla="*/ 608828 h 1091653" name="connsiteY48"/>
                <a:gd fmla="*/ 638275 w 897063" name="connsiteX49"/>
                <a:gd fmla="*/ 595952 h 1091653" name="connsiteY49"/>
                <a:gd fmla="*/ 593097 w 897063" name="connsiteX50"/>
                <a:gd fmla="*/ 577415 h 1091653" name="connsiteY50"/>
                <a:gd fmla="*/ 575534 w 897063" name="connsiteX51"/>
                <a:gd fmla="*/ 551296 h 1091653" name="connsiteY51"/>
                <a:gd fmla="*/ 575534 w 897063" name="connsiteX52"/>
                <a:gd fmla="*/ 504170 h 1091653" name="connsiteY52"/>
                <a:gd fmla="*/ 646125 w 897063" name="connsiteX53"/>
                <a:gd fmla="*/ 352964 h 1091653" name="connsiteY53"/>
                <a:gd fmla="*/ 646125 w 897063" name="connsiteX54"/>
                <a:gd fmla="*/ 282374 h 1091653" name="connsiteY54"/>
                <a:gd fmla="*/ 603770 w 897063" name="connsiteX55"/>
                <a:gd fmla="*/ 240019 h 1091653" name="connsiteY55"/>
                <a:gd fmla="*/ 293171 w 897063" name="connsiteX56"/>
                <a:gd fmla="*/ 240019 h 1091653" name="connsiteY56"/>
                <a:gd fmla="*/ 250817 w 897063" name="connsiteX57"/>
                <a:gd fmla="*/ 282374 h 1091653" name="connsiteY57"/>
                <a:gd fmla="*/ 250817 w 897063" name="connsiteX58"/>
                <a:gd fmla="*/ 352964 h 1091653" name="connsiteY58"/>
                <a:gd fmla="*/ 321294 w 897063" name="connsiteX59"/>
                <a:gd fmla="*/ 504029 h 1091653" name="connsiteY59"/>
                <a:gd fmla="*/ 321294 w 897063" name="connsiteX60"/>
                <a:gd fmla="*/ 551240 h 1091653" name="connsiteY60"/>
                <a:gd fmla="*/ 303816 w 897063" name="connsiteX61"/>
                <a:gd fmla="*/ 577443 h 1091653" name="connsiteY61"/>
                <a:gd fmla="*/ 279053 w 897063" name="connsiteX62"/>
                <a:gd fmla="*/ 352964 h 1091653" name="connsiteY62"/>
                <a:gd fmla="*/ 279053 w 897063" name="connsiteX63"/>
                <a:gd fmla="*/ 282374 h 1091653" name="connsiteY63"/>
                <a:gd fmla="*/ 293171 w 897063" name="connsiteX64"/>
                <a:gd fmla="*/ 268256 h 1091653" name="connsiteY64"/>
                <a:gd fmla="*/ 603770 w 897063" name="connsiteX65"/>
                <a:gd fmla="*/ 268256 h 1091653" name="connsiteY65"/>
                <a:gd fmla="*/ 617888 w 897063" name="connsiteX66"/>
                <a:gd fmla="*/ 282374 h 1091653" name="connsiteY66"/>
                <a:gd fmla="*/ 617888 w 897063" name="connsiteX67"/>
                <a:gd fmla="*/ 352964 h 1091653" name="connsiteY67"/>
                <a:gd fmla="*/ 448471 w 897063" name="connsiteX68"/>
                <a:gd fmla="*/ 522382 h 1091653" name="connsiteY68"/>
                <a:gd fmla="*/ 279053 w 897063" name="connsiteX69"/>
                <a:gd fmla="*/ 352964 h 1091653" name="connsiteY69"/>
                <a:gd fmla="*/ 448471 w 897063" name="connsiteX70"/>
                <a:gd fmla="*/ 635327 h 1091653" name="connsiteY70"/>
                <a:gd fmla="*/ 304691 w 897063" name="connsiteX71"/>
                <a:gd fmla="*/ 607543 h 1091653" name="connsiteY71"/>
                <a:gd fmla="*/ 314574 w 897063" name="connsiteX72"/>
                <a:gd fmla="*/ 603505 h 1091653" name="connsiteY72"/>
                <a:gd fmla="*/ 349644 w 897063" name="connsiteX73"/>
                <a:gd fmla="*/ 551282 h 1091653" name="connsiteY73"/>
                <a:gd fmla="*/ 349644 w 897063" name="connsiteX74"/>
                <a:gd fmla="*/ 523794 h 1091653" name="connsiteY74"/>
                <a:gd fmla="*/ 547298 w 897063" name="connsiteX75"/>
                <a:gd fmla="*/ 523893 h 1091653" name="connsiteY75"/>
                <a:gd fmla="*/ 547298 w 897063" name="connsiteX76"/>
                <a:gd fmla="*/ 551282 h 1091653" name="connsiteY76"/>
                <a:gd fmla="*/ 582325 w 897063" name="connsiteX77"/>
                <a:gd fmla="*/ 603519 h 1091653" name="connsiteY77"/>
                <a:gd fmla="*/ 592207 w 897063" name="connsiteX78"/>
                <a:gd fmla="*/ 607571 h 1091653" name="connsiteY78"/>
                <a:gd fmla="*/ 448471 w 897063" name="connsiteX79"/>
                <a:gd fmla="*/ 635327 h 1091653"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1653" w="897063">
                  <a:moveTo>
                    <a:pt x="625399" y="621209"/>
                  </a:moveTo>
                  <a:cubicBezTo>
                    <a:pt x="704997" y="650857"/>
                    <a:pt x="766129" y="682524"/>
                    <a:pt x="806351" y="716718"/>
                  </a:cubicBezTo>
                  <a:cubicBezTo>
                    <a:pt x="828996" y="734870"/>
                    <a:pt x="842651" y="761953"/>
                    <a:pt x="843779" y="790952"/>
                  </a:cubicBezTo>
                  <a:lnTo>
                    <a:pt x="868584" y="988930"/>
                  </a:lnTo>
                  <a:cubicBezTo>
                    <a:pt x="870613" y="1004246"/>
                    <a:pt x="863945" y="1019417"/>
                    <a:pt x="851290" y="1028278"/>
                  </a:cubicBezTo>
                  <a:cubicBezTo>
                    <a:pt x="831198" y="1041512"/>
                    <a:pt x="809748" y="1052560"/>
                    <a:pt x="787306" y="1061229"/>
                  </a:cubicBezTo>
                  <a:lnTo>
                    <a:pt x="787306" y="1091654"/>
                  </a:lnTo>
                  <a:cubicBezTo>
                    <a:pt x="815381" y="1081486"/>
                    <a:pt x="842161" y="1068041"/>
                    <a:pt x="867088" y="1051601"/>
                  </a:cubicBezTo>
                  <a:cubicBezTo>
                    <a:pt x="888464" y="1036799"/>
                    <a:pt x="899807" y="1011316"/>
                    <a:pt x="896496" y="985528"/>
                  </a:cubicBezTo>
                  <a:lnTo>
                    <a:pt x="872015" y="789610"/>
                  </a:lnTo>
                  <a:cubicBezTo>
                    <a:pt x="870331" y="752857"/>
                    <a:pt x="853136" y="718541"/>
                    <a:pt x="824705" y="695188"/>
                  </a:cubicBezTo>
                  <a:cubicBezTo>
                    <a:pt x="786795" y="664538"/>
                    <a:pt x="744696" y="639464"/>
                    <a:pt x="699689" y="620729"/>
                  </a:cubicBezTo>
                  <a:cubicBezTo>
                    <a:pt x="700070" y="581608"/>
                    <a:pt x="702258" y="353402"/>
                    <a:pt x="702654" y="262876"/>
                  </a:cubicBezTo>
                  <a:cubicBezTo>
                    <a:pt x="703122" y="238774"/>
                    <a:pt x="700300" y="214721"/>
                    <a:pt x="694268" y="191382"/>
                  </a:cubicBezTo>
                  <a:cubicBezTo>
                    <a:pt x="674869" y="119724"/>
                    <a:pt x="625850" y="59730"/>
                    <a:pt x="559496" y="26440"/>
                  </a:cubicBezTo>
                  <a:cubicBezTo>
                    <a:pt x="548671" y="21105"/>
                    <a:pt x="535786" y="22192"/>
                    <a:pt x="526007" y="29264"/>
                  </a:cubicBezTo>
                  <a:lnTo>
                    <a:pt x="524426" y="30393"/>
                  </a:lnTo>
                  <a:lnTo>
                    <a:pt x="518172" y="21654"/>
                  </a:lnTo>
                  <a:cubicBezTo>
                    <a:pt x="511604" y="12259"/>
                    <a:pt x="501593" y="5836"/>
                    <a:pt x="490317" y="3780"/>
                  </a:cubicBezTo>
                  <a:cubicBezTo>
                    <a:pt x="415925" y="-9261"/>
                    <a:pt x="339611" y="11815"/>
                    <a:pt x="282455" y="61185"/>
                  </a:cubicBezTo>
                  <a:cubicBezTo>
                    <a:pt x="225616" y="111161"/>
                    <a:pt x="193692" y="183648"/>
                    <a:pt x="195191" y="259319"/>
                  </a:cubicBezTo>
                  <a:lnTo>
                    <a:pt x="197450" y="620743"/>
                  </a:lnTo>
                  <a:cubicBezTo>
                    <a:pt x="152398" y="639481"/>
                    <a:pt x="110259" y="664574"/>
                    <a:pt x="72321" y="695259"/>
                  </a:cubicBezTo>
                  <a:cubicBezTo>
                    <a:pt x="43884" y="718609"/>
                    <a:pt x="26685" y="752924"/>
                    <a:pt x="24997" y="789681"/>
                  </a:cubicBezTo>
                  <a:lnTo>
                    <a:pt x="544" y="985697"/>
                  </a:lnTo>
                  <a:cubicBezTo>
                    <a:pt x="-2689" y="1011429"/>
                    <a:pt x="8656" y="1036825"/>
                    <a:pt x="29981" y="1051587"/>
                  </a:cubicBezTo>
                  <a:cubicBezTo>
                    <a:pt x="54868" y="1068019"/>
                    <a:pt x="81604" y="1081462"/>
                    <a:pt x="109635" y="1091640"/>
                  </a:cubicBezTo>
                  <a:lnTo>
                    <a:pt x="109635" y="1061201"/>
                  </a:lnTo>
                  <a:cubicBezTo>
                    <a:pt x="87258" y="1052523"/>
                    <a:pt x="65869" y="1041481"/>
                    <a:pt x="45835" y="1028264"/>
                  </a:cubicBezTo>
                  <a:cubicBezTo>
                    <a:pt x="33222" y="1019438"/>
                    <a:pt x="26554" y="1004339"/>
                    <a:pt x="28526" y="989072"/>
                  </a:cubicBezTo>
                  <a:lnTo>
                    <a:pt x="53163" y="792406"/>
                  </a:lnTo>
                  <a:lnTo>
                    <a:pt x="53275" y="790994"/>
                  </a:lnTo>
                  <a:cubicBezTo>
                    <a:pt x="54389" y="762004"/>
                    <a:pt x="68023" y="734922"/>
                    <a:pt x="90646" y="716761"/>
                  </a:cubicBezTo>
                  <a:cubicBezTo>
                    <a:pt x="131518" y="681917"/>
                    <a:pt x="189854" y="651267"/>
                    <a:pt x="271542" y="621209"/>
                  </a:cubicBezTo>
                  <a:cubicBezTo>
                    <a:pt x="309774" y="647483"/>
                    <a:pt x="376468" y="663564"/>
                    <a:pt x="448471" y="663564"/>
                  </a:cubicBezTo>
                  <a:cubicBezTo>
                    <a:pt x="520473" y="663564"/>
                    <a:pt x="587167" y="647483"/>
                    <a:pt x="625399" y="621209"/>
                  </a:cubicBezTo>
                  <a:close/>
                  <a:moveTo>
                    <a:pt x="259852" y="595528"/>
                  </a:moveTo>
                  <a:cubicBezTo>
                    <a:pt x="247946" y="599915"/>
                    <a:pt x="236533" y="604324"/>
                    <a:pt x="225616" y="608757"/>
                  </a:cubicBezTo>
                  <a:lnTo>
                    <a:pt x="223427" y="259135"/>
                  </a:lnTo>
                  <a:cubicBezTo>
                    <a:pt x="221980" y="191794"/>
                    <a:pt x="250273" y="127236"/>
                    <a:pt x="300767" y="82658"/>
                  </a:cubicBezTo>
                  <a:cubicBezTo>
                    <a:pt x="351497" y="38772"/>
                    <a:pt x="419277" y="20030"/>
                    <a:pt x="485347" y="31621"/>
                  </a:cubicBezTo>
                  <a:cubicBezTo>
                    <a:pt x="489330" y="32439"/>
                    <a:pt x="492841" y="34765"/>
                    <a:pt x="495145" y="38116"/>
                  </a:cubicBezTo>
                  <a:lnTo>
                    <a:pt x="509588" y="58305"/>
                  </a:lnTo>
                  <a:cubicBezTo>
                    <a:pt x="514116" y="64634"/>
                    <a:pt x="522913" y="66106"/>
                    <a:pt x="529255" y="61594"/>
                  </a:cubicBezTo>
                  <a:lnTo>
                    <a:pt x="542314" y="52290"/>
                  </a:lnTo>
                  <a:cubicBezTo>
                    <a:pt x="543610" y="51308"/>
                    <a:pt x="545334" y="51092"/>
                    <a:pt x="546832" y="51725"/>
                  </a:cubicBezTo>
                  <a:cubicBezTo>
                    <a:pt x="605983" y="81433"/>
                    <a:pt x="649671" y="134939"/>
                    <a:pt x="666949" y="198837"/>
                  </a:cubicBezTo>
                  <a:cubicBezTo>
                    <a:pt x="672315" y="219705"/>
                    <a:pt x="674810" y="241207"/>
                    <a:pt x="674361" y="262749"/>
                  </a:cubicBezTo>
                  <a:cubicBezTo>
                    <a:pt x="673994" y="346498"/>
                    <a:pt x="672088" y="548303"/>
                    <a:pt x="671537" y="608828"/>
                  </a:cubicBezTo>
                  <a:cubicBezTo>
                    <a:pt x="660892" y="604517"/>
                    <a:pt x="649805" y="600225"/>
                    <a:pt x="638275" y="595952"/>
                  </a:cubicBezTo>
                  <a:lnTo>
                    <a:pt x="593097" y="577415"/>
                  </a:lnTo>
                  <a:cubicBezTo>
                    <a:pt x="582483" y="573082"/>
                    <a:pt x="575544" y="562760"/>
                    <a:pt x="575534" y="551296"/>
                  </a:cubicBezTo>
                  <a:lnTo>
                    <a:pt x="575534" y="504170"/>
                  </a:lnTo>
                  <a:cubicBezTo>
                    <a:pt x="620277" y="466695"/>
                    <a:pt x="646126" y="411327"/>
                    <a:pt x="646125" y="352964"/>
                  </a:cubicBezTo>
                  <a:lnTo>
                    <a:pt x="646125" y="282374"/>
                  </a:lnTo>
                  <a:cubicBezTo>
                    <a:pt x="646125" y="258981"/>
                    <a:pt x="627163" y="240019"/>
                    <a:pt x="603770" y="240019"/>
                  </a:cubicBezTo>
                  <a:lnTo>
                    <a:pt x="293171" y="240019"/>
                  </a:lnTo>
                  <a:cubicBezTo>
                    <a:pt x="269779" y="240019"/>
                    <a:pt x="250817" y="258981"/>
                    <a:pt x="250817" y="282374"/>
                  </a:cubicBezTo>
                  <a:lnTo>
                    <a:pt x="250817" y="352964"/>
                  </a:lnTo>
                  <a:cubicBezTo>
                    <a:pt x="250824" y="411261"/>
                    <a:pt x="276626" y="466567"/>
                    <a:pt x="321294" y="504029"/>
                  </a:cubicBezTo>
                  <a:lnTo>
                    <a:pt x="321294" y="551240"/>
                  </a:lnTo>
                  <a:cubicBezTo>
                    <a:pt x="321334" y="562713"/>
                    <a:pt x="314426" y="573071"/>
                    <a:pt x="303816" y="577443"/>
                  </a:cubicBezTo>
                  <a:close/>
                  <a:moveTo>
                    <a:pt x="279053" y="352964"/>
                  </a:moveTo>
                  <a:lnTo>
                    <a:pt x="279053" y="282374"/>
                  </a:lnTo>
                  <a:cubicBezTo>
                    <a:pt x="279053" y="274576"/>
                    <a:pt x="285374" y="268256"/>
                    <a:pt x="293171" y="268256"/>
                  </a:cubicBezTo>
                  <a:lnTo>
                    <a:pt x="603770" y="268256"/>
                  </a:lnTo>
                  <a:cubicBezTo>
                    <a:pt x="611568" y="268256"/>
                    <a:pt x="617888" y="274576"/>
                    <a:pt x="617888" y="282374"/>
                  </a:cubicBezTo>
                  <a:lnTo>
                    <a:pt x="617888" y="352964"/>
                  </a:lnTo>
                  <a:cubicBezTo>
                    <a:pt x="617888" y="446531"/>
                    <a:pt x="542037" y="522382"/>
                    <a:pt x="448471" y="522382"/>
                  </a:cubicBezTo>
                  <a:cubicBezTo>
                    <a:pt x="354904" y="522382"/>
                    <a:pt x="279053" y="446531"/>
                    <a:pt x="279053" y="352964"/>
                  </a:cubicBezTo>
                  <a:close/>
                  <a:moveTo>
                    <a:pt x="448471" y="635327"/>
                  </a:moveTo>
                  <a:cubicBezTo>
                    <a:pt x="399108" y="636464"/>
                    <a:pt x="350077" y="626988"/>
                    <a:pt x="304691" y="607543"/>
                  </a:cubicBezTo>
                  <a:lnTo>
                    <a:pt x="314574" y="603505"/>
                  </a:lnTo>
                  <a:cubicBezTo>
                    <a:pt x="335805" y="594859"/>
                    <a:pt x="349675" y="574206"/>
                    <a:pt x="349644" y="551282"/>
                  </a:cubicBezTo>
                  <a:lnTo>
                    <a:pt x="349644" y="523794"/>
                  </a:lnTo>
                  <a:cubicBezTo>
                    <a:pt x="410686" y="559479"/>
                    <a:pt x="486218" y="559517"/>
                    <a:pt x="547298" y="523893"/>
                  </a:cubicBezTo>
                  <a:lnTo>
                    <a:pt x="547298" y="551282"/>
                  </a:lnTo>
                  <a:cubicBezTo>
                    <a:pt x="547257" y="574200"/>
                    <a:pt x="561108" y="594856"/>
                    <a:pt x="582325" y="603519"/>
                  </a:cubicBezTo>
                  <a:lnTo>
                    <a:pt x="592207" y="607571"/>
                  </a:lnTo>
                  <a:cubicBezTo>
                    <a:pt x="546835" y="627006"/>
                    <a:pt x="497818" y="636472"/>
                    <a:pt x="448471" y="635327"/>
                  </a:cubicBezTo>
                  <a:close/>
                </a:path>
              </a:pathLst>
            </a:custGeom>
            <a:grpFill/>
            <a:ln cap="flat" w="14089">
              <a:noFill/>
              <a:prstDash val="solid"/>
              <a:miter/>
            </a:ln>
          </p:spPr>
          <p:txBody>
            <a:bodyPr anchor="ctr" rtlCol="0"/>
            <a:lstStyle/>
            <a:p>
              <a:endParaRPr dirty="0" lang="en-GB"/>
            </a:p>
          </p:txBody>
        </p:sp>
        <p:sp>
          <p:nvSpPr>
            <p:cNvPr id="18" name="Freeform: Shape 17">
              <a:extLst>
                <a:ext uri="{FF2B5EF4-FFF2-40B4-BE49-F238E27FC236}">
                  <a16:creationId xmlns:a16="http://schemas.microsoft.com/office/drawing/2014/main" id="{A70015D6-17AC-40A2-8B4B-F3307EB3A20A}"/>
                </a:ext>
              </a:extLst>
            </p:cNvPr>
            <p:cNvSpPr/>
            <p:nvPr/>
          </p:nvSpPr>
          <p:spPr>
            <a:xfrm>
              <a:off x="4524631" y="2905934"/>
              <a:ext cx="818852" cy="451780"/>
            </a:xfrm>
            <a:custGeom>
              <a:avLst/>
              <a:gdLst>
                <a:gd fmla="*/ 720025 w 818852" name="connsiteX0"/>
                <a:gd fmla="*/ 49978 h 451780" name="connsiteY0"/>
                <a:gd fmla="*/ 669765 w 818852" name="connsiteX1"/>
                <a:gd fmla="*/ 0 h 451780" name="connsiteY1"/>
                <a:gd fmla="*/ 669680 w 818852" name="connsiteX2"/>
                <a:gd fmla="*/ 0 h 451780" name="connsiteY2"/>
                <a:gd fmla="*/ 148862 w 818852" name="connsiteX3"/>
                <a:gd fmla="*/ 0 h 451780" name="connsiteY3"/>
                <a:gd fmla="*/ 98827 w 818852" name="connsiteX4"/>
                <a:gd fmla="*/ 49978 h 451780" name="connsiteY4"/>
                <a:gd fmla="*/ 98827 w 818852" name="connsiteX5"/>
                <a:gd fmla="*/ 369754 h 451780" name="connsiteY5"/>
                <a:gd fmla="*/ 0 w 818852" name="connsiteX6"/>
                <a:gd fmla="*/ 369754 h 451780" name="connsiteY6"/>
                <a:gd fmla="*/ 0 w 818852" name="connsiteX7"/>
                <a:gd fmla="*/ 401859 h 451780" name="connsiteY7"/>
                <a:gd fmla="*/ 50035 w 818852" name="connsiteX8"/>
                <a:gd fmla="*/ 451781 h 451780" name="connsiteY8"/>
                <a:gd fmla="*/ 768987 w 818852" name="connsiteX9"/>
                <a:gd fmla="*/ 451781 h 451780" name="connsiteY9"/>
                <a:gd fmla="*/ 818852 w 818852" name="connsiteX10"/>
                <a:gd fmla="*/ 401803 h 451780" name="connsiteY10"/>
                <a:gd fmla="*/ 818852 w 818852" name="connsiteX11"/>
                <a:gd fmla="*/ 369754 h 451780" name="connsiteY11"/>
                <a:gd fmla="*/ 720025 w 818852" name="connsiteX12"/>
                <a:gd fmla="*/ 369754 h 451780" name="connsiteY12"/>
                <a:gd fmla="*/ 790616 w 818852" name="connsiteX13"/>
                <a:gd fmla="*/ 397991 h 451780" name="connsiteY13"/>
                <a:gd fmla="*/ 790616 w 818852" name="connsiteX14"/>
                <a:gd fmla="*/ 401746 h 451780" name="connsiteY14"/>
                <a:gd fmla="*/ 768931 w 818852" name="connsiteX15"/>
                <a:gd fmla="*/ 423545 h 451780" name="connsiteY15"/>
                <a:gd fmla="*/ 50091 w 818852" name="connsiteX16"/>
                <a:gd fmla="*/ 423545 h 451780" name="connsiteY16"/>
                <a:gd fmla="*/ 28236 w 818852" name="connsiteX17"/>
                <a:gd fmla="*/ 401803 h 451780" name="connsiteY17"/>
                <a:gd fmla="*/ 28236 w 818852" name="connsiteX18"/>
                <a:gd fmla="*/ 397991 h 451780" name="connsiteY18"/>
                <a:gd fmla="*/ 127063 w 818852" name="connsiteX19"/>
                <a:gd fmla="*/ 397991 h 451780" name="connsiteY19"/>
                <a:gd fmla="*/ 127063 w 818852" name="connsiteX20"/>
                <a:gd fmla="*/ 49978 h 451780" name="connsiteY20"/>
                <a:gd fmla="*/ 148862 w 818852" name="connsiteX21"/>
                <a:gd fmla="*/ 28236 h 451780" name="connsiteY21"/>
                <a:gd fmla="*/ 670104 w 818852" name="connsiteX22"/>
                <a:gd fmla="*/ 28236 h 451780" name="connsiteY22"/>
                <a:gd fmla="*/ 691789 w 818852" name="connsiteX23"/>
                <a:gd fmla="*/ 49978 h 451780" name="connsiteY23"/>
                <a:gd fmla="*/ 691789 w 818852" name="connsiteX24"/>
                <a:gd fmla="*/ 397991 h 451780"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1780" w="818852">
                  <a:moveTo>
                    <a:pt x="720025" y="49978"/>
                  </a:moveTo>
                  <a:cubicBezTo>
                    <a:pt x="719948" y="22298"/>
                    <a:pt x="697446" y="-77"/>
                    <a:pt x="669765" y="0"/>
                  </a:cubicBezTo>
                  <a:cubicBezTo>
                    <a:pt x="669737" y="0"/>
                    <a:pt x="669708" y="0"/>
                    <a:pt x="669680" y="0"/>
                  </a:cubicBezTo>
                  <a:lnTo>
                    <a:pt x="148862" y="0"/>
                  </a:lnTo>
                  <a:cubicBezTo>
                    <a:pt x="121251" y="0"/>
                    <a:pt x="98858" y="22368"/>
                    <a:pt x="98827" y="49978"/>
                  </a:cubicBezTo>
                  <a:lnTo>
                    <a:pt x="98827" y="369754"/>
                  </a:lnTo>
                  <a:lnTo>
                    <a:pt x="0" y="369754"/>
                  </a:lnTo>
                  <a:lnTo>
                    <a:pt x="0" y="401859"/>
                  </a:lnTo>
                  <a:cubicBezTo>
                    <a:pt x="185" y="429397"/>
                    <a:pt x="22496" y="451658"/>
                    <a:pt x="50035" y="451781"/>
                  </a:cubicBezTo>
                  <a:lnTo>
                    <a:pt x="768987" y="451781"/>
                  </a:lnTo>
                  <a:cubicBezTo>
                    <a:pt x="796481" y="451565"/>
                    <a:pt x="818699" y="429296"/>
                    <a:pt x="818852" y="401803"/>
                  </a:cubicBezTo>
                  <a:lnTo>
                    <a:pt x="818852" y="369754"/>
                  </a:lnTo>
                  <a:lnTo>
                    <a:pt x="720025" y="369754"/>
                  </a:lnTo>
                  <a:close/>
                  <a:moveTo>
                    <a:pt x="790616" y="397991"/>
                  </a:moveTo>
                  <a:lnTo>
                    <a:pt x="790616" y="401746"/>
                  </a:lnTo>
                  <a:cubicBezTo>
                    <a:pt x="790540" y="413710"/>
                    <a:pt x="780893" y="423406"/>
                    <a:pt x="768931" y="423545"/>
                  </a:cubicBezTo>
                  <a:lnTo>
                    <a:pt x="50091" y="423545"/>
                  </a:lnTo>
                  <a:cubicBezTo>
                    <a:pt x="38081" y="423506"/>
                    <a:pt x="28337" y="413813"/>
                    <a:pt x="28236" y="401803"/>
                  </a:cubicBezTo>
                  <a:lnTo>
                    <a:pt x="28236" y="397991"/>
                  </a:lnTo>
                  <a:lnTo>
                    <a:pt x="127063" y="397991"/>
                  </a:lnTo>
                  <a:lnTo>
                    <a:pt x="127063" y="49978"/>
                  </a:lnTo>
                  <a:cubicBezTo>
                    <a:pt x="127079" y="37955"/>
                    <a:pt x="136839" y="28221"/>
                    <a:pt x="148862" y="28236"/>
                  </a:cubicBezTo>
                  <a:lnTo>
                    <a:pt x="670104" y="28236"/>
                  </a:lnTo>
                  <a:cubicBezTo>
                    <a:pt x="682083" y="28283"/>
                    <a:pt x="691774" y="37999"/>
                    <a:pt x="691789" y="49978"/>
                  </a:cubicBezTo>
                  <a:lnTo>
                    <a:pt x="691789" y="397991"/>
                  </a:lnTo>
                  <a:close/>
                </a:path>
              </a:pathLst>
            </a:custGeom>
            <a:solidFill>
              <a:schemeClr val="tx2"/>
            </a:solidFill>
            <a:ln cap="flat" w="1408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22187D1A-7293-4928-BA1D-A6FB682B7BC1}"/>
                </a:ext>
              </a:extLst>
            </p:cNvPr>
            <p:cNvSpPr/>
            <p:nvPr/>
          </p:nvSpPr>
          <p:spPr>
            <a:xfrm>
              <a:off x="4887552" y="3045139"/>
              <a:ext cx="92191" cy="170688"/>
            </a:xfrm>
            <a:custGeom>
              <a:avLst/>
              <a:gdLst>
                <a:gd fmla="*/ 0 w 92191" name="connsiteX0"/>
                <a:gd fmla="*/ 159817 h 170688" name="connsiteY0"/>
                <a:gd fmla="*/ 26119 w 92191" name="connsiteX1"/>
                <a:gd fmla="*/ 170688 h 170688" name="connsiteY1"/>
                <a:gd fmla="*/ 92191 w 92191" name="connsiteX2"/>
                <a:gd fmla="*/ 10871 h 170688" name="connsiteY2"/>
                <a:gd fmla="*/ 66214 w 92191" name="connsiteX3"/>
                <a:gd fmla="*/ 0 h 170688" name="connsiteY3"/>
                <a:gd fmla="*/ 0 w 92191" name="connsiteX4"/>
                <a:gd fmla="*/ 159817 h 1706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0688" w="92191">
                  <a:moveTo>
                    <a:pt x="0" y="159817"/>
                  </a:moveTo>
                  <a:lnTo>
                    <a:pt x="26119" y="170688"/>
                  </a:lnTo>
                  <a:lnTo>
                    <a:pt x="92191" y="10871"/>
                  </a:lnTo>
                  <a:lnTo>
                    <a:pt x="66214" y="0"/>
                  </a:lnTo>
                  <a:lnTo>
                    <a:pt x="0" y="159817"/>
                  </a:lnTo>
                  <a:close/>
                </a:path>
              </a:pathLst>
            </a:custGeom>
            <a:solidFill>
              <a:schemeClr val="accent2"/>
            </a:solidFill>
            <a:ln cap="flat" w="14089">
              <a:noFill/>
              <a:prstDash val="solid"/>
              <a:miter/>
            </a:ln>
          </p:spPr>
          <p:txBody>
            <a:bodyPr anchor="ctr" rtlCol="0"/>
            <a:lstStyle/>
            <a:p>
              <a:endParaRPr dirty="0" lang="en-GB"/>
            </a:p>
          </p:txBody>
        </p:sp>
        <p:sp>
          <p:nvSpPr>
            <p:cNvPr id="20" name="Freeform: Shape 19">
              <a:extLst>
                <a:ext uri="{FF2B5EF4-FFF2-40B4-BE49-F238E27FC236}">
                  <a16:creationId xmlns:a16="http://schemas.microsoft.com/office/drawing/2014/main" id="{218DC4BC-DDF9-4910-AF35-04089BC473D2}"/>
                </a:ext>
              </a:extLst>
            </p:cNvPr>
            <p:cNvSpPr/>
            <p:nvPr/>
          </p:nvSpPr>
          <p:spPr>
            <a:xfrm>
              <a:off x="4761901" y="3047540"/>
              <a:ext cx="99109" cy="158405"/>
            </a:xfrm>
            <a:custGeom>
              <a:avLst/>
              <a:gdLst>
                <a:gd fmla="*/ 79203 w 99109" name="connsiteX0"/>
                <a:gd fmla="*/ 0 h 158405" name="connsiteY0"/>
                <a:gd fmla="*/ 0 w 99109" name="connsiteX1"/>
                <a:gd fmla="*/ 79203 h 158405" name="connsiteY1"/>
                <a:gd fmla="*/ 79203 w 99109" name="connsiteX2"/>
                <a:gd fmla="*/ 158406 h 158405" name="connsiteY2"/>
                <a:gd fmla="*/ 99109 w 99109" name="connsiteX3"/>
                <a:gd fmla="*/ 138499 h 158405" name="connsiteY3"/>
                <a:gd fmla="*/ 39954 w 99109" name="connsiteX4"/>
                <a:gd fmla="*/ 79203 h 158405" name="connsiteY4"/>
                <a:gd fmla="*/ 99109 w 99109" name="connsiteX5"/>
                <a:gd fmla="*/ 19907 h 158405" name="connsiteY5"/>
                <a:gd fmla="*/ 79203 w 99109" name="connsiteX6"/>
                <a:gd fmla="*/ 0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79203" y="0"/>
                  </a:moveTo>
                  <a:lnTo>
                    <a:pt x="0" y="79203"/>
                  </a:lnTo>
                  <a:lnTo>
                    <a:pt x="79203" y="158406"/>
                  </a:lnTo>
                  <a:lnTo>
                    <a:pt x="99109" y="138499"/>
                  </a:lnTo>
                  <a:lnTo>
                    <a:pt x="39954" y="79203"/>
                  </a:lnTo>
                  <a:lnTo>
                    <a:pt x="99109" y="19907"/>
                  </a:lnTo>
                  <a:lnTo>
                    <a:pt x="79203" y="0"/>
                  </a:lnTo>
                  <a:close/>
                </a:path>
              </a:pathLst>
            </a:custGeom>
            <a:grpFill/>
            <a:ln cap="flat" w="1408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E6A1A281-861A-4CF1-B844-7B261E1A9F29}"/>
                </a:ext>
              </a:extLst>
            </p:cNvPr>
            <p:cNvSpPr/>
            <p:nvPr/>
          </p:nvSpPr>
          <p:spPr>
            <a:xfrm>
              <a:off x="5006709" y="3047540"/>
              <a:ext cx="99109" cy="158405"/>
            </a:xfrm>
            <a:custGeom>
              <a:avLst/>
              <a:gdLst>
                <a:gd fmla="*/ 0 w 99109" name="connsiteX0"/>
                <a:gd fmla="*/ 19907 h 158405" name="connsiteY0"/>
                <a:gd fmla="*/ 59155 w 99109" name="connsiteX1"/>
                <a:gd fmla="*/ 79203 h 158405" name="connsiteY1"/>
                <a:gd fmla="*/ 0 w 99109" name="connsiteX2"/>
                <a:gd fmla="*/ 138499 h 158405" name="connsiteY2"/>
                <a:gd fmla="*/ 19907 w 99109" name="connsiteX3"/>
                <a:gd fmla="*/ 158406 h 158405" name="connsiteY3"/>
                <a:gd fmla="*/ 99109 w 99109" name="connsiteX4"/>
                <a:gd fmla="*/ 79203 h 158405" name="connsiteY4"/>
                <a:gd fmla="*/ 19907 w 99109" name="connsiteX5"/>
                <a:gd fmla="*/ 0 h 158405" name="connsiteY5"/>
                <a:gd fmla="*/ 0 w 99109" name="connsiteX6"/>
                <a:gd fmla="*/ 19907 h 158405"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405" w="99109">
                  <a:moveTo>
                    <a:pt x="0" y="19907"/>
                  </a:moveTo>
                  <a:lnTo>
                    <a:pt x="59155" y="79203"/>
                  </a:lnTo>
                  <a:lnTo>
                    <a:pt x="0" y="138499"/>
                  </a:lnTo>
                  <a:lnTo>
                    <a:pt x="19907" y="158406"/>
                  </a:lnTo>
                  <a:lnTo>
                    <a:pt x="99109" y="79203"/>
                  </a:lnTo>
                  <a:lnTo>
                    <a:pt x="19907" y="0"/>
                  </a:lnTo>
                  <a:lnTo>
                    <a:pt x="0" y="19907"/>
                  </a:lnTo>
                  <a:close/>
                </a:path>
              </a:pathLst>
            </a:custGeom>
            <a:grpFill/>
            <a:ln cap="flat" w="14089">
              <a:noFill/>
              <a:prstDash val="solid"/>
              <a:miter/>
            </a:ln>
          </p:spPr>
          <p:txBody>
            <a:bodyPr anchor="ctr" rtlCol="0"/>
            <a:lstStyle/>
            <a:p>
              <a:endParaRPr lang="en-GB"/>
            </a:p>
          </p:txBody>
        </p:sp>
      </p:grpSp>
      <p:grpSp>
        <p:nvGrpSpPr>
          <p:cNvPr descr="Programmer male outline" id="22" name="Graphic 5">
            <a:extLst>
              <a:ext uri="{FF2B5EF4-FFF2-40B4-BE49-F238E27FC236}">
                <a16:creationId xmlns:a16="http://schemas.microsoft.com/office/drawing/2014/main" id="{286F7A3D-0111-44CA-AEBC-F2B58B3A5DFF}"/>
              </a:ext>
            </a:extLst>
          </p:cNvPr>
          <p:cNvGrpSpPr/>
          <p:nvPr/>
        </p:nvGrpSpPr>
        <p:grpSpPr>
          <a:xfrm>
            <a:off x="8121804" y="2752056"/>
            <a:ext cx="908858" cy="1178504"/>
            <a:chOff x="4491790" y="3974868"/>
            <a:chExt cx="908858" cy="1178504"/>
          </a:xfrm>
          <a:solidFill>
            <a:schemeClr val="tx2"/>
          </a:solidFill>
        </p:grpSpPr>
        <p:sp>
          <p:nvSpPr>
            <p:cNvPr id="23" name="Freeform: Shape 22">
              <a:extLst>
                <a:ext uri="{FF2B5EF4-FFF2-40B4-BE49-F238E27FC236}">
                  <a16:creationId xmlns:a16="http://schemas.microsoft.com/office/drawing/2014/main" id="{3AEA3E11-1BE9-48C1-9194-AE71EF5C6861}"/>
                </a:ext>
              </a:extLst>
            </p:cNvPr>
            <p:cNvSpPr/>
            <p:nvPr/>
          </p:nvSpPr>
          <p:spPr>
            <a:xfrm>
              <a:off x="4491790" y="3974868"/>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grpFill/>
            <a:ln cap="flat" w="13791">
              <a:noFill/>
              <a:prstDash val="solid"/>
              <a:miter/>
            </a:ln>
          </p:spPr>
          <p:txBody>
            <a:bodyPr anchor="ctr" rtlCol="0"/>
            <a:lstStyle/>
            <a:p>
              <a:endParaRPr lang="en-GB"/>
            </a:p>
          </p:txBody>
        </p:sp>
        <p:sp>
          <p:nvSpPr>
            <p:cNvPr id="24" name="Freeform: Shape 23">
              <a:extLst>
                <a:ext uri="{FF2B5EF4-FFF2-40B4-BE49-F238E27FC236}">
                  <a16:creationId xmlns:a16="http://schemas.microsoft.com/office/drawing/2014/main" id="{B8A3B1DF-1630-44C5-B2F1-ED7B32AB85C9}"/>
                </a:ext>
              </a:extLst>
            </p:cNvPr>
            <p:cNvSpPr/>
            <p:nvPr/>
          </p:nvSpPr>
          <p:spPr>
            <a:xfrm>
              <a:off x="4544190" y="4709698"/>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rgbClr val="008CCF"/>
            </a:solidFill>
            <a:ln cap="flat" w="13791">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25E3CE63-2FC3-4008-A0C6-3D816FF31A2F}"/>
                </a:ext>
              </a:extLst>
            </p:cNvPr>
            <p:cNvSpPr/>
            <p:nvPr/>
          </p:nvSpPr>
          <p:spPr>
            <a:xfrm>
              <a:off x="4777147" y="4848762"/>
              <a:ext cx="97331" cy="155563"/>
            </a:xfrm>
            <a:custGeom>
              <a:avLst/>
              <a:gdLst>
                <a:gd fmla="*/ 77782 w 97331" name="connsiteX0"/>
                <a:gd fmla="*/ 0 h 155563" name="connsiteY0"/>
                <a:gd fmla="*/ 0 w 97331" name="connsiteX1"/>
                <a:gd fmla="*/ 77782 h 155563" name="connsiteY1"/>
                <a:gd fmla="*/ 77782 w 97331" name="connsiteX2"/>
                <a:gd fmla="*/ 155564 h 155563" name="connsiteY2"/>
                <a:gd fmla="*/ 97331 w 97331" name="connsiteX3"/>
                <a:gd fmla="*/ 136014 h 155563" name="connsiteY3"/>
                <a:gd fmla="*/ 39238 w 97331" name="connsiteX4"/>
                <a:gd fmla="*/ 77782 h 155563" name="connsiteY4"/>
                <a:gd fmla="*/ 97331 w 97331" name="connsiteX5"/>
                <a:gd fmla="*/ 19549 h 155563" name="connsiteY5"/>
                <a:gd fmla="*/ 77782 w 97331" name="connsiteX6"/>
                <a:gd fmla="*/ 0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77782" y="0"/>
                  </a:moveTo>
                  <a:lnTo>
                    <a:pt x="0" y="77782"/>
                  </a:lnTo>
                  <a:lnTo>
                    <a:pt x="77782" y="155564"/>
                  </a:lnTo>
                  <a:lnTo>
                    <a:pt x="97331" y="136014"/>
                  </a:lnTo>
                  <a:lnTo>
                    <a:pt x="39238" y="77782"/>
                  </a:lnTo>
                  <a:lnTo>
                    <a:pt x="97331" y="19549"/>
                  </a:lnTo>
                  <a:lnTo>
                    <a:pt x="77782" y="0"/>
                  </a:lnTo>
                  <a:close/>
                </a:path>
              </a:pathLst>
            </a:custGeom>
            <a:grpFill/>
            <a:ln cap="flat" w="13791">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503582BA-2B69-43CC-9576-2BDFB107E50B}"/>
                </a:ext>
              </a:extLst>
            </p:cNvPr>
            <p:cNvSpPr/>
            <p:nvPr/>
          </p:nvSpPr>
          <p:spPr>
            <a:xfrm>
              <a:off x="5017563" y="4848762"/>
              <a:ext cx="97331" cy="155563"/>
            </a:xfrm>
            <a:custGeom>
              <a:avLst/>
              <a:gdLst>
                <a:gd fmla="*/ 0 w 97331" name="connsiteX0"/>
                <a:gd fmla="*/ 19549 h 155563" name="connsiteY0"/>
                <a:gd fmla="*/ 58094 w 97331" name="connsiteX1"/>
                <a:gd fmla="*/ 77782 h 155563" name="connsiteY1"/>
                <a:gd fmla="*/ 0 w 97331" name="connsiteX2"/>
                <a:gd fmla="*/ 136014 h 155563" name="connsiteY2"/>
                <a:gd fmla="*/ 19549 w 97331" name="connsiteX3"/>
                <a:gd fmla="*/ 155564 h 155563" name="connsiteY3"/>
                <a:gd fmla="*/ 97331 w 97331" name="connsiteX4"/>
                <a:gd fmla="*/ 77782 h 155563" name="connsiteY4"/>
                <a:gd fmla="*/ 19549 w 97331" name="connsiteX5"/>
                <a:gd fmla="*/ 0 h 155563" name="connsiteY5"/>
                <a:gd fmla="*/ 0 w 97331" name="connsiteX6"/>
                <a:gd fmla="*/ 19549 h 1555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5563" w="97331">
                  <a:moveTo>
                    <a:pt x="0" y="19549"/>
                  </a:moveTo>
                  <a:lnTo>
                    <a:pt x="58094" y="77782"/>
                  </a:lnTo>
                  <a:lnTo>
                    <a:pt x="0" y="136014"/>
                  </a:lnTo>
                  <a:lnTo>
                    <a:pt x="19549" y="155564"/>
                  </a:lnTo>
                  <a:lnTo>
                    <a:pt x="97331" y="77782"/>
                  </a:lnTo>
                  <a:lnTo>
                    <a:pt x="19549" y="0"/>
                  </a:lnTo>
                  <a:lnTo>
                    <a:pt x="0" y="19549"/>
                  </a:lnTo>
                  <a:close/>
                </a:path>
              </a:pathLst>
            </a:custGeom>
            <a:grpFill/>
            <a:ln cap="flat" w="13791">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CDC96AC0-4101-4B5F-AB90-6EA29148A999}"/>
                </a:ext>
              </a:extLst>
            </p:cNvPr>
            <p:cNvSpPr/>
            <p:nvPr/>
          </p:nvSpPr>
          <p:spPr>
            <a:xfrm>
              <a:off x="4900544" y="4846405"/>
              <a:ext cx="90537" cy="167625"/>
            </a:xfrm>
            <a:custGeom>
              <a:avLst/>
              <a:gdLst>
                <a:gd fmla="*/ 0 w 90537" name="connsiteX0"/>
                <a:gd fmla="*/ 156950 h 167625" name="connsiteY0"/>
                <a:gd fmla="*/ 25650 w 90537" name="connsiteX1"/>
                <a:gd fmla="*/ 167626 h 167625" name="connsiteY1"/>
                <a:gd fmla="*/ 90537 w 90537" name="connsiteX2"/>
                <a:gd fmla="*/ 10676 h 167625" name="connsiteY2"/>
                <a:gd fmla="*/ 65026 w 90537" name="connsiteX3"/>
                <a:gd fmla="*/ 0 h 167625" name="connsiteY3"/>
                <a:gd fmla="*/ 0 w 90537" name="connsiteX4"/>
                <a:gd fmla="*/ 156950 h 16762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67625" w="90537">
                  <a:moveTo>
                    <a:pt x="0" y="156950"/>
                  </a:moveTo>
                  <a:lnTo>
                    <a:pt x="25650" y="167626"/>
                  </a:lnTo>
                  <a:lnTo>
                    <a:pt x="90537" y="10676"/>
                  </a:lnTo>
                  <a:lnTo>
                    <a:pt x="65026" y="0"/>
                  </a:lnTo>
                  <a:lnTo>
                    <a:pt x="0" y="156950"/>
                  </a:lnTo>
                  <a:close/>
                </a:path>
              </a:pathLst>
            </a:custGeom>
            <a:solidFill>
              <a:schemeClr val="accent2"/>
            </a:solidFill>
            <a:ln cap="flat" w="13791">
              <a:noFill/>
              <a:prstDash val="solid"/>
              <a:miter/>
            </a:ln>
          </p:spPr>
          <p:txBody>
            <a:bodyPr anchor="ctr" rtlCol="0"/>
            <a:lstStyle/>
            <a:p>
              <a:endParaRPr dirty="0" lang="en-GB"/>
            </a:p>
          </p:txBody>
        </p:sp>
      </p:grpSp>
      <p:grpSp>
        <p:nvGrpSpPr>
          <p:cNvPr descr="Programmer female outline" id="28" name="Graphic 4">
            <a:extLst>
              <a:ext uri="{FF2B5EF4-FFF2-40B4-BE49-F238E27FC236}">
                <a16:creationId xmlns:a16="http://schemas.microsoft.com/office/drawing/2014/main" id="{ACF2EE6D-0765-485C-843C-A5FF1A5AE5BB}"/>
              </a:ext>
            </a:extLst>
          </p:cNvPr>
          <p:cNvGrpSpPr/>
          <p:nvPr/>
        </p:nvGrpSpPr>
        <p:grpSpPr>
          <a:xfrm>
            <a:off x="4860226" y="2739342"/>
            <a:ext cx="899963" cy="1203932"/>
            <a:chOff x="3126604" y="3975068"/>
            <a:chExt cx="899963" cy="1203932"/>
          </a:xfrm>
          <a:solidFill>
            <a:schemeClr val="tx2"/>
          </a:solidFill>
        </p:grpSpPr>
        <p:sp>
          <p:nvSpPr>
            <p:cNvPr id="29" name="Freeform: Shape 28">
              <a:extLst>
                <a:ext uri="{FF2B5EF4-FFF2-40B4-BE49-F238E27FC236}">
                  <a16:creationId xmlns:a16="http://schemas.microsoft.com/office/drawing/2014/main" id="{6E069643-FF3C-4BE5-B2DC-780A12589A80}"/>
                </a:ext>
              </a:extLst>
            </p:cNvPr>
            <p:cNvSpPr/>
            <p:nvPr/>
          </p:nvSpPr>
          <p:spPr>
            <a:xfrm>
              <a:off x="312660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grpFill/>
            <a:ln cap="flat" w="14089">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89D2FEB1-4870-4201-891D-1617E380D1BC}"/>
                </a:ext>
              </a:extLst>
            </p:cNvPr>
            <p:cNvSpPr/>
            <p:nvPr/>
          </p:nvSpPr>
          <p:spPr>
            <a:xfrm>
              <a:off x="316577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rgbClr val="008CCF"/>
            </a:solidFill>
            <a:ln cap="flat" w="14089">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524E800E-5AD4-4FD6-8021-A3C4C82B697B}"/>
                </a:ext>
              </a:extLst>
            </p:cNvPr>
            <p:cNvSpPr/>
            <p:nvPr/>
          </p:nvSpPr>
          <p:spPr>
            <a:xfrm>
              <a:off x="3529869" y="4865414"/>
              <a:ext cx="92489" cy="171240"/>
            </a:xfrm>
            <a:custGeom>
              <a:avLst/>
              <a:gdLst>
                <a:gd fmla="*/ 0 w 92489" name="connsiteX0"/>
                <a:gd fmla="*/ 160334 h 171240" name="connsiteY0"/>
                <a:gd fmla="*/ 26203 w 92489" name="connsiteX1"/>
                <a:gd fmla="*/ 171240 h 171240" name="connsiteY1"/>
                <a:gd fmla="*/ 92489 w 92489" name="connsiteX2"/>
                <a:gd fmla="*/ 10906 h 171240" name="connsiteY2"/>
                <a:gd fmla="*/ 66428 w 92489" name="connsiteX3"/>
                <a:gd fmla="*/ 0 h 171240" name="connsiteY3"/>
                <a:gd fmla="*/ 0 w 92489" name="connsiteX4"/>
                <a:gd fmla="*/ 160334 h 171240"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71240" w="92489">
                  <a:moveTo>
                    <a:pt x="0" y="160334"/>
                  </a:moveTo>
                  <a:lnTo>
                    <a:pt x="26203" y="171240"/>
                  </a:lnTo>
                  <a:lnTo>
                    <a:pt x="92489" y="10906"/>
                  </a:lnTo>
                  <a:lnTo>
                    <a:pt x="66428" y="0"/>
                  </a:lnTo>
                  <a:lnTo>
                    <a:pt x="0" y="160334"/>
                  </a:lnTo>
                  <a:close/>
                </a:path>
              </a:pathLst>
            </a:custGeom>
            <a:solidFill>
              <a:schemeClr val="accent2"/>
            </a:solidFill>
            <a:ln cap="flat" w="14089">
              <a:noFill/>
              <a:prstDash val="solid"/>
              <a:miter/>
            </a:ln>
          </p:spPr>
          <p:txBody>
            <a:bodyPr anchor="ctr" rtlCol="0"/>
            <a:lstStyle/>
            <a:p>
              <a:endParaRPr dirty="0" lang="en-GB"/>
            </a:p>
          </p:txBody>
        </p:sp>
        <p:sp>
          <p:nvSpPr>
            <p:cNvPr id="32" name="Freeform: Shape 31">
              <a:extLst>
                <a:ext uri="{FF2B5EF4-FFF2-40B4-BE49-F238E27FC236}">
                  <a16:creationId xmlns:a16="http://schemas.microsoft.com/office/drawing/2014/main" id="{5E131CFD-8380-4896-A652-3C0794D1A5A7}"/>
                </a:ext>
              </a:extLst>
            </p:cNvPr>
            <p:cNvSpPr/>
            <p:nvPr/>
          </p:nvSpPr>
          <p:spPr>
            <a:xfrm>
              <a:off x="3403811" y="4867822"/>
              <a:ext cx="99429" cy="158917"/>
            </a:xfrm>
            <a:custGeom>
              <a:avLst/>
              <a:gdLst>
                <a:gd fmla="*/ 79459 w 99429" name="connsiteX0"/>
                <a:gd fmla="*/ 0 h 158917" name="connsiteY0"/>
                <a:gd fmla="*/ 0 w 99429" name="connsiteX1"/>
                <a:gd fmla="*/ 79459 h 158917" name="connsiteY1"/>
                <a:gd fmla="*/ 79459 w 99429" name="connsiteX2"/>
                <a:gd fmla="*/ 158918 h 158917" name="connsiteY2"/>
                <a:gd fmla="*/ 99430 w 99429" name="connsiteX3"/>
                <a:gd fmla="*/ 138947 h 158917" name="connsiteY3"/>
                <a:gd fmla="*/ 40084 w 99429" name="connsiteX4"/>
                <a:gd fmla="*/ 79459 h 158917" name="connsiteY4"/>
                <a:gd fmla="*/ 99430 w 99429" name="connsiteX5"/>
                <a:gd fmla="*/ 19971 h 158917" name="connsiteY5"/>
                <a:gd fmla="*/ 79459 w 99429" name="connsiteX6"/>
                <a:gd fmla="*/ 0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79459" y="0"/>
                  </a:moveTo>
                  <a:lnTo>
                    <a:pt x="0" y="79459"/>
                  </a:lnTo>
                  <a:lnTo>
                    <a:pt x="79459" y="158918"/>
                  </a:lnTo>
                  <a:lnTo>
                    <a:pt x="99430" y="138947"/>
                  </a:lnTo>
                  <a:lnTo>
                    <a:pt x="40084" y="79459"/>
                  </a:lnTo>
                  <a:lnTo>
                    <a:pt x="99430" y="19971"/>
                  </a:lnTo>
                  <a:lnTo>
                    <a:pt x="79459" y="0"/>
                  </a:lnTo>
                  <a:close/>
                </a:path>
              </a:pathLst>
            </a:custGeom>
            <a:grpFill/>
            <a:ln cap="flat" w="14089">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E12F99CC-7687-4436-94A1-EE294B275446}"/>
                </a:ext>
              </a:extLst>
            </p:cNvPr>
            <p:cNvSpPr/>
            <p:nvPr/>
          </p:nvSpPr>
          <p:spPr>
            <a:xfrm>
              <a:off x="3649411" y="4867822"/>
              <a:ext cx="99429" cy="158917"/>
            </a:xfrm>
            <a:custGeom>
              <a:avLst/>
              <a:gdLst>
                <a:gd fmla="*/ 0 w 99429" name="connsiteX0"/>
                <a:gd fmla="*/ 19971 h 158917" name="connsiteY0"/>
                <a:gd fmla="*/ 59346 w 99429" name="connsiteX1"/>
                <a:gd fmla="*/ 79459 h 158917" name="connsiteY1"/>
                <a:gd fmla="*/ 0 w 99429" name="connsiteX2"/>
                <a:gd fmla="*/ 138947 h 158917" name="connsiteY2"/>
                <a:gd fmla="*/ 19971 w 99429" name="connsiteX3"/>
                <a:gd fmla="*/ 158918 h 158917" name="connsiteY3"/>
                <a:gd fmla="*/ 99430 w 99429" name="connsiteX4"/>
                <a:gd fmla="*/ 79459 h 158917" name="connsiteY4"/>
                <a:gd fmla="*/ 19971 w 99429" name="connsiteX5"/>
                <a:gd fmla="*/ 0 h 158917" name="connsiteY5"/>
                <a:gd fmla="*/ 0 w 99429" name="connsiteX6"/>
                <a:gd fmla="*/ 19971 h 158917"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58917" w="99429">
                  <a:moveTo>
                    <a:pt x="0" y="19971"/>
                  </a:moveTo>
                  <a:lnTo>
                    <a:pt x="59346" y="79459"/>
                  </a:lnTo>
                  <a:lnTo>
                    <a:pt x="0" y="138947"/>
                  </a:lnTo>
                  <a:lnTo>
                    <a:pt x="19971" y="158918"/>
                  </a:lnTo>
                  <a:lnTo>
                    <a:pt x="99430" y="79459"/>
                  </a:lnTo>
                  <a:lnTo>
                    <a:pt x="19971" y="0"/>
                  </a:lnTo>
                  <a:lnTo>
                    <a:pt x="0" y="19971"/>
                  </a:lnTo>
                  <a:close/>
                </a:path>
              </a:pathLst>
            </a:custGeom>
            <a:grpFill/>
            <a:ln cap="flat" w="14089">
              <a:noFill/>
              <a:prstDash val="solid"/>
              <a:miter/>
            </a:ln>
          </p:spPr>
          <p:txBody>
            <a:bodyPr anchor="ctr" rtlCol="0"/>
            <a:lstStyle/>
            <a:p>
              <a:endParaRPr lang="en-GB"/>
            </a:p>
          </p:txBody>
        </p:sp>
      </p:grpSp>
      <p:sp>
        <p:nvSpPr>
          <p:cNvPr id="34" name="TextBox 33">
            <a:extLst>
              <a:ext uri="{FF2B5EF4-FFF2-40B4-BE49-F238E27FC236}">
                <a16:creationId xmlns:a16="http://schemas.microsoft.com/office/drawing/2014/main" id="{A87FCBFE-4671-4898-B8A1-16067BAAF488}"/>
              </a:ext>
            </a:extLst>
          </p:cNvPr>
          <p:cNvSpPr txBox="1"/>
          <p:nvPr/>
        </p:nvSpPr>
        <p:spPr>
          <a:xfrm>
            <a:off x="3885975" y="4350374"/>
            <a:ext cx="4454908" cy="461665"/>
          </a:xfrm>
          <a:prstGeom prst="rect">
            <a:avLst/>
          </a:prstGeom>
          <a:noFill/>
        </p:spPr>
        <p:txBody>
          <a:bodyPr rtlCol="0" wrap="square">
            <a:spAutoFit/>
          </a:bodyPr>
          <a:lstStyle/>
          <a:p txid="e967c0ffc076258b92aaceb6cf21195c">
            <a:pPr algn="ctr" indent="-342900" marL="342900">
              <a:buClr>
                <a:srgbClr val="008CCF"/>
              </a:buClr>
              <a:buFont charset="-79" pitchFamily="2" typeface="Rubik"/>
              <a:buChar char="•"/>
            </a:pPr>
            <a:r>
              <a:rPr lang="en-GB" sz="2400">
                <a:solidFill>
                  <a:schemeClr val="tx1"/>
                </a:solidFill>
              </a:rPr>
              <a:t>Outils et formation pour les développeurs</a:t>
            </a:r>
            <a:endParaRPr dirty="0" lang="en-GB" sz="2400"/>
          </a:p>
        </p:txBody>
      </p:sp>
      <p:sp>
        <p:nvSpPr>
          <p:cNvPr id="35" name="TextBox 34">
            <a:extLst>
              <a:ext uri="{FF2B5EF4-FFF2-40B4-BE49-F238E27FC236}">
                <a16:creationId xmlns:a16="http://schemas.microsoft.com/office/drawing/2014/main" id="{6A6ED532-A383-49FC-A2FD-62EA471AE9FD}"/>
              </a:ext>
            </a:extLst>
          </p:cNvPr>
          <p:cNvSpPr txBox="1"/>
          <p:nvPr/>
        </p:nvSpPr>
        <p:spPr>
          <a:xfrm>
            <a:off x="3885975" y="4908582"/>
            <a:ext cx="4454908" cy="461665"/>
          </a:xfrm>
          <a:prstGeom prst="rect">
            <a:avLst/>
          </a:prstGeom>
          <a:noFill/>
        </p:spPr>
        <p:txBody>
          <a:bodyPr rtlCol="0" wrap="square">
            <a:spAutoFit/>
          </a:bodyPr>
          <a:lstStyle/>
          <a:p txid="ab0944ae847b572ec50a7435c864a3a8">
            <a:pPr algn="ctr" indent="-342900" marL="342900">
              <a:buClr>
                <a:srgbClr val="008CCF"/>
              </a:buClr>
              <a:buFont charset="-79" pitchFamily="2" typeface="Rubik"/>
              <a:buChar char="•"/>
            </a:pPr>
            <a:r>
              <a:rPr lang="en-GB" sz="2400"/>
              <a:t>Soumission d'une application personnalisée</a:t>
            </a:r>
            <a:endParaRPr dirty="0" lang="en-GB" sz="2400"/>
          </a:p>
        </p:txBody>
      </p:sp>
      <p:sp>
        <p:nvSpPr>
          <p:cNvPr id="37" name="TextBox 36">
            <a:extLst>
              <a:ext uri="{FF2B5EF4-FFF2-40B4-BE49-F238E27FC236}">
                <a16:creationId xmlns:a16="http://schemas.microsoft.com/office/drawing/2014/main" id="{2DE7127A-7194-4661-9CD4-ED136015E011}"/>
              </a:ext>
            </a:extLst>
          </p:cNvPr>
          <p:cNvSpPr txBox="1"/>
          <p:nvPr/>
        </p:nvSpPr>
        <p:spPr>
          <a:xfrm>
            <a:off x="3885975" y="5466790"/>
            <a:ext cx="4454908" cy="461665"/>
          </a:xfrm>
          <a:prstGeom prst="rect">
            <a:avLst/>
          </a:prstGeom>
          <a:noFill/>
        </p:spPr>
        <p:txBody>
          <a:bodyPr rtlCol="0" wrap="square">
            <a:spAutoFit/>
          </a:bodyPr>
          <a:lstStyle/>
          <a:p txid="94e1e5d1ea8e8b17b04767ca918b2bd5">
            <a:pPr algn="ctr" indent="-342900" marL="342900">
              <a:buClr>
                <a:srgbClr val="008CCF"/>
              </a:buClr>
              <a:buFont charset="-79" pitchFamily="2" typeface="Rubik"/>
              <a:buChar char="•"/>
            </a:pPr>
            <a:r>
              <a:rPr lang="en-GB" sz="2400"/>
              <a:t>Événements et discussions</a:t>
            </a:r>
            <a:endParaRPr dirty="0" lang="en-GB" sz="2400"/>
          </a:p>
        </p:txBody>
      </p:sp>
      <p:pic>
        <p:nvPicPr>
          <p:cNvPr id="38" name="Graphic 37">
            <a:extLst>
              <a:ext uri="{FF2B5EF4-FFF2-40B4-BE49-F238E27FC236}">
                <a16:creationId xmlns:a16="http://schemas.microsoft.com/office/drawing/2014/main" id="{240AE1E0-9A70-492C-A034-216C415862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19432" y="1543845"/>
            <a:ext cx="5363943" cy="707911"/>
          </a:xfrm>
          <a:prstGeom prst="rect">
            <a:avLst/>
          </a:prstGeom>
        </p:spPr>
      </p:pic>
    </p:spTree>
    <p:custDataLst>
      <p:tags r:id="rId1"/>
    </p:custDataLst>
    <p:extLst>
      <p:ext uri="{BB962C8B-B14F-4D97-AF65-F5344CB8AC3E}">
        <p14:creationId xmlns:p14="http://schemas.microsoft.com/office/powerpoint/2010/main" val="192980884"/>
      </p:ext>
    </p:extLst>
  </p:cSld>
  <p:clrMapOvr>
    <a:masterClrMapping/>
  </p:clrMapOvr>
  <mc:AlternateContent xmlns:mc="http://schemas.openxmlformats.org/markup-compatibility/2006">
    <mc:Choice xmlns:p14="http://schemas.microsoft.com/office/powerpoint/2010/main" Requires="p14">
      <p:transition advTm="21095" p14:dur="2000" spd="slow"/>
    </mc:Choice>
    <mc:Fallback>
      <p:transition advTm="21095"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10"/>
                                        </p:tgtEl>
                                        <p:attrNameLst>
                                          <p:attrName>style.visibility</p:attrName>
                                        </p:attrNameLst>
                                      </p:cBhvr>
                                      <p:to>
                                        <p:strVal val="visible"/>
                                      </p:to>
                                    </p:set>
                                    <p:animEffect filter="fade" transition="in">
                                      <p:cBhvr>
                                        <p:cTn dur="500" id="7"/>
                                        <p:tgtEl>
                                          <p:spTgt spid="10"/>
                                        </p:tgtEl>
                                      </p:cBhvr>
                                    </p:animEffect>
                                    <p:anim calcmode="lin" valueType="num">
                                      <p:cBhvr>
                                        <p:cTn dur="500" fill="hold" id="8"/>
                                        <p:tgtEl>
                                          <p:spTgt spid="10"/>
                                        </p:tgtEl>
                                        <p:attrNameLst>
                                          <p:attrName>ppt_x</p:attrName>
                                        </p:attrNameLst>
                                      </p:cBhvr>
                                      <p:tavLst>
                                        <p:tav tm="0">
                                          <p:val>
                                            <p:strVal val="#ppt_x"/>
                                          </p:val>
                                        </p:tav>
                                        <p:tav tm="100000">
                                          <p:val>
                                            <p:strVal val="#ppt_x"/>
                                          </p:val>
                                        </p:tav>
                                      </p:tavLst>
                                    </p:anim>
                                    <p:anim calcmode="lin" valueType="num">
                                      <p:cBhvr>
                                        <p:cTn dur="500" fill="hold" id="9"/>
                                        <p:tgtEl>
                                          <p:spTgt spid="10"/>
                                        </p:tgtEl>
                                        <p:attrNameLst>
                                          <p:attrName>ppt_y</p:attrName>
                                        </p:attrNameLst>
                                      </p:cBhvr>
                                      <p:tavLst>
                                        <p:tav tm="0">
                                          <p:val>
                                            <p:strVal val="#ppt_y+.1"/>
                                          </p:val>
                                        </p:tav>
                                        <p:tav tm="100000">
                                          <p:val>
                                            <p:strVal val="#ppt_y"/>
                                          </p:val>
                                        </p:tav>
                                      </p:tavLst>
                                    </p:anim>
                                  </p:childTnLst>
                                </p:cTn>
                              </p:par>
                              <p:par>
                                <p:cTn fill="hold" id="10" nodeType="withEffect" presetClass="entr" presetID="42" presetSubtype="0">
                                  <p:stCondLst>
                                    <p:cond delay="0"/>
                                  </p:stCondLst>
                                  <p:childTnLst>
                                    <p:set>
                                      <p:cBhvr>
                                        <p:cTn dur="1" fill="hold" id="11">
                                          <p:stCondLst>
                                            <p:cond delay="0"/>
                                          </p:stCondLst>
                                        </p:cTn>
                                        <p:tgtEl>
                                          <p:spTgt spid="16"/>
                                        </p:tgtEl>
                                        <p:attrNameLst>
                                          <p:attrName>style.visibility</p:attrName>
                                        </p:attrNameLst>
                                      </p:cBhvr>
                                      <p:to>
                                        <p:strVal val="visible"/>
                                      </p:to>
                                    </p:set>
                                    <p:animEffect filter="fade" transition="in">
                                      <p:cBhvr>
                                        <p:cTn dur="500" id="12"/>
                                        <p:tgtEl>
                                          <p:spTgt spid="16"/>
                                        </p:tgtEl>
                                      </p:cBhvr>
                                    </p:animEffect>
                                    <p:anim calcmode="lin" valueType="num">
                                      <p:cBhvr>
                                        <p:cTn dur="500" fill="hold" id="13"/>
                                        <p:tgtEl>
                                          <p:spTgt spid="16"/>
                                        </p:tgtEl>
                                        <p:attrNameLst>
                                          <p:attrName>ppt_x</p:attrName>
                                        </p:attrNameLst>
                                      </p:cBhvr>
                                      <p:tavLst>
                                        <p:tav tm="0">
                                          <p:val>
                                            <p:strVal val="#ppt_x"/>
                                          </p:val>
                                        </p:tav>
                                        <p:tav tm="100000">
                                          <p:val>
                                            <p:strVal val="#ppt_x"/>
                                          </p:val>
                                        </p:tav>
                                      </p:tavLst>
                                    </p:anim>
                                    <p:anim calcmode="lin" valueType="num">
                                      <p:cBhvr>
                                        <p:cTn dur="500" fill="hold" id="14"/>
                                        <p:tgtEl>
                                          <p:spTgt spid="16"/>
                                        </p:tgtEl>
                                        <p:attrNameLst>
                                          <p:attrName>ppt_y</p:attrName>
                                        </p:attrNameLst>
                                      </p:cBhvr>
                                      <p:tavLst>
                                        <p:tav tm="0">
                                          <p:val>
                                            <p:strVal val="#ppt_y+.1"/>
                                          </p:val>
                                        </p:tav>
                                        <p:tav tm="100000">
                                          <p:val>
                                            <p:strVal val="#ppt_y"/>
                                          </p:val>
                                        </p:tav>
                                      </p:tavLst>
                                    </p:anim>
                                  </p:childTnLst>
                                </p:cTn>
                              </p:par>
                              <p:par>
                                <p:cTn fill="hold" id="15" nodeType="withEffect" presetClass="entr" presetID="42" presetSubtype="0">
                                  <p:stCondLst>
                                    <p:cond delay="0"/>
                                  </p:stCondLst>
                                  <p:childTnLst>
                                    <p:set>
                                      <p:cBhvr>
                                        <p:cTn dur="1" fill="hold" id="16">
                                          <p:stCondLst>
                                            <p:cond delay="0"/>
                                          </p:stCondLst>
                                        </p:cTn>
                                        <p:tgtEl>
                                          <p:spTgt spid="22"/>
                                        </p:tgtEl>
                                        <p:attrNameLst>
                                          <p:attrName>style.visibility</p:attrName>
                                        </p:attrNameLst>
                                      </p:cBhvr>
                                      <p:to>
                                        <p:strVal val="visible"/>
                                      </p:to>
                                    </p:set>
                                    <p:animEffect filter="fade" transition="in">
                                      <p:cBhvr>
                                        <p:cTn dur="500" id="17"/>
                                        <p:tgtEl>
                                          <p:spTgt spid="22"/>
                                        </p:tgtEl>
                                      </p:cBhvr>
                                    </p:animEffect>
                                    <p:anim calcmode="lin" valueType="num">
                                      <p:cBhvr>
                                        <p:cTn dur="500" fill="hold" id="18"/>
                                        <p:tgtEl>
                                          <p:spTgt spid="22"/>
                                        </p:tgtEl>
                                        <p:attrNameLst>
                                          <p:attrName>ppt_x</p:attrName>
                                        </p:attrNameLst>
                                      </p:cBhvr>
                                      <p:tavLst>
                                        <p:tav tm="0">
                                          <p:val>
                                            <p:strVal val="#ppt_x"/>
                                          </p:val>
                                        </p:tav>
                                        <p:tav tm="100000">
                                          <p:val>
                                            <p:strVal val="#ppt_x"/>
                                          </p:val>
                                        </p:tav>
                                      </p:tavLst>
                                    </p:anim>
                                    <p:anim calcmode="lin" valueType="num">
                                      <p:cBhvr>
                                        <p:cTn dur="500" fill="hold" id="19"/>
                                        <p:tgtEl>
                                          <p:spTgt spid="22"/>
                                        </p:tgtEl>
                                        <p:attrNameLst>
                                          <p:attrName>ppt_y</p:attrName>
                                        </p:attrNameLst>
                                      </p:cBhvr>
                                      <p:tavLst>
                                        <p:tav tm="0">
                                          <p:val>
                                            <p:strVal val="#ppt_y+.1"/>
                                          </p:val>
                                        </p:tav>
                                        <p:tav tm="100000">
                                          <p:val>
                                            <p:strVal val="#ppt_y"/>
                                          </p:val>
                                        </p:tav>
                                      </p:tavLst>
                                    </p:anim>
                                  </p:childTnLst>
                                </p:cTn>
                              </p:par>
                              <p:par>
                                <p:cTn fill="hold" id="20" nodeType="withEffect" presetClass="entr" presetID="42" presetSubtype="0">
                                  <p:stCondLst>
                                    <p:cond delay="0"/>
                                  </p:stCondLst>
                                  <p:childTnLst>
                                    <p:set>
                                      <p:cBhvr>
                                        <p:cTn dur="1" fill="hold" id="21">
                                          <p:stCondLst>
                                            <p:cond delay="0"/>
                                          </p:stCondLst>
                                        </p:cTn>
                                        <p:tgtEl>
                                          <p:spTgt spid="28"/>
                                        </p:tgtEl>
                                        <p:attrNameLst>
                                          <p:attrName>style.visibility</p:attrName>
                                        </p:attrNameLst>
                                      </p:cBhvr>
                                      <p:to>
                                        <p:strVal val="visible"/>
                                      </p:to>
                                    </p:set>
                                    <p:animEffect filter="fade" transition="in">
                                      <p:cBhvr>
                                        <p:cTn dur="500" id="22"/>
                                        <p:tgtEl>
                                          <p:spTgt spid="28"/>
                                        </p:tgtEl>
                                      </p:cBhvr>
                                    </p:animEffect>
                                    <p:anim calcmode="lin" valueType="num">
                                      <p:cBhvr>
                                        <p:cTn dur="500" fill="hold" id="23"/>
                                        <p:tgtEl>
                                          <p:spTgt spid="28"/>
                                        </p:tgtEl>
                                        <p:attrNameLst>
                                          <p:attrName>ppt_x</p:attrName>
                                        </p:attrNameLst>
                                      </p:cBhvr>
                                      <p:tavLst>
                                        <p:tav tm="0">
                                          <p:val>
                                            <p:strVal val="#ppt_x"/>
                                          </p:val>
                                        </p:tav>
                                        <p:tav tm="100000">
                                          <p:val>
                                            <p:strVal val="#ppt_x"/>
                                          </p:val>
                                        </p:tav>
                                      </p:tavLst>
                                    </p:anim>
                                    <p:anim calcmode="lin" valueType="num">
                                      <p:cBhvr>
                                        <p:cTn dur="500" fill="hold" id="24"/>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id="27" nodeType="clickEffect" presetClass="entr" presetID="22" presetSubtype="8">
                                  <p:stCondLst>
                                    <p:cond delay="0"/>
                                  </p:stCondLst>
                                  <p:childTnLst>
                                    <p:set>
                                      <p:cBhvr>
                                        <p:cTn dur="1" fill="hold" id="28">
                                          <p:stCondLst>
                                            <p:cond delay="0"/>
                                          </p:stCondLst>
                                        </p:cTn>
                                        <p:tgtEl>
                                          <p:spTgt spid="38"/>
                                        </p:tgtEl>
                                        <p:attrNameLst>
                                          <p:attrName>style.visibility</p:attrName>
                                        </p:attrNameLst>
                                      </p:cBhvr>
                                      <p:to>
                                        <p:strVal val="visible"/>
                                      </p:to>
                                    </p:set>
                                    <p:animEffect filter="wipe(left)" transition="in">
                                      <p:cBhvr>
                                        <p:cTn dur="500" id="29"/>
                                        <p:tgtEl>
                                          <p:spTgt spid="38"/>
                                        </p:tgtEl>
                                      </p:cBhvr>
                                    </p:animEffect>
                                  </p:childTnLst>
                                </p:cTn>
                              </p:par>
                            </p:childTnLst>
                          </p:cTn>
                        </p:par>
                      </p:childTnLst>
                    </p:cTn>
                  </p:par>
                  <p:par>
                    <p:cTn fill="hold" id="30">
                      <p:stCondLst>
                        <p:cond delay="indefinite"/>
                      </p:stCondLst>
                      <p:childTnLst>
                        <p:par>
                          <p:cTn fill="hold" id="31">
                            <p:stCondLst>
                              <p:cond delay="0"/>
                            </p:stCondLst>
                            <p:childTnLst>
                              <p:par>
                                <p:cTn fill="hold" grpId="0" id="32" nodeType="clickEffect" presetClass="entr" presetID="10" presetSubtype="0">
                                  <p:stCondLst>
                                    <p:cond delay="0"/>
                                  </p:stCondLst>
                                  <p:childTnLst>
                                    <p:set>
                                      <p:cBhvr>
                                        <p:cTn dur="1" fill="hold" id="33">
                                          <p:stCondLst>
                                            <p:cond delay="0"/>
                                          </p:stCondLst>
                                        </p:cTn>
                                        <p:tgtEl>
                                          <p:spTgt spid="34"/>
                                        </p:tgtEl>
                                        <p:attrNameLst>
                                          <p:attrName>style.visibility</p:attrName>
                                        </p:attrNameLst>
                                      </p:cBhvr>
                                      <p:to>
                                        <p:strVal val="visible"/>
                                      </p:to>
                                    </p:set>
                                    <p:animEffect filter="fade" transition="in">
                                      <p:cBhvr>
                                        <p:cTn dur="250" id="34"/>
                                        <p:tgtEl>
                                          <p:spTgt spid="34"/>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35"/>
                                        </p:tgtEl>
                                        <p:attrNameLst>
                                          <p:attrName>style.visibility</p:attrName>
                                        </p:attrNameLst>
                                      </p:cBhvr>
                                      <p:to>
                                        <p:strVal val="visible"/>
                                      </p:to>
                                    </p:set>
                                    <p:animEffect filter="fade" transition="in">
                                      <p:cBhvr>
                                        <p:cTn dur="250" id="37"/>
                                        <p:tgtEl>
                                          <p:spTgt spid="35"/>
                                        </p:tgtEl>
                                      </p:cBhvr>
                                    </p:animEffect>
                                  </p:childTnLst>
                                </p:cTn>
                              </p:par>
                              <p:par>
                                <p:cTn fill="hold" grpId="0" id="38" nodeType="withEffect" presetClass="entr" presetID="10" presetSubtype="0">
                                  <p:stCondLst>
                                    <p:cond delay="0"/>
                                  </p:stCondLst>
                                  <p:childTnLst>
                                    <p:set>
                                      <p:cBhvr>
                                        <p:cTn dur="1" fill="hold" id="39">
                                          <p:stCondLst>
                                            <p:cond delay="0"/>
                                          </p:stCondLst>
                                        </p:cTn>
                                        <p:tgtEl>
                                          <p:spTgt spid="37"/>
                                        </p:tgtEl>
                                        <p:attrNameLst>
                                          <p:attrName>style.visibility</p:attrName>
                                        </p:attrNameLst>
                                      </p:cBhvr>
                                      <p:to>
                                        <p:strVal val="visible"/>
                                      </p:to>
                                    </p:set>
                                    <p:animEffect filter="fade" transition="in">
                                      <p:cBhvr>
                                        <p:cTn dur="250" id="40"/>
                                        <p:tgtEl>
                                          <p:spTgt spid="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34"/>
      <p:bldP grpId="0" spid="35"/>
      <p:bldP grpId="0" spid="37"/>
    </p:bld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C841C-40C8-4E20-B436-D447F08F9667}"/>
              </a:ext>
            </a:extLst>
          </p:cNvPr>
          <p:cNvSpPr>
            <a:spLocks noGrp="1"/>
          </p:cNvSpPr>
          <p:nvPr>
            <p:ph type="title"/>
          </p:nvPr>
        </p:nvSpPr>
        <p:spPr/>
        <p:txBody>
          <a:bodyPr/>
          <a:lstStyle/>
          <a:p txid="a9532deb9c13572f6a7d3166edbbe1b0">
            <a:r>
              <a:rPr lang="en-GB"/>
              <a:t>Site web et </a:t>
            </a:r>
            <a:r>
              <a:rPr dirty="0" lang="en-GB"/>
              <a:t>m</a:t>
            </a:r>
            <a:r>
              <a:rPr lang="en-GB"/>
              <a:t>édias sociaux du DHIS2</a:t>
            </a:r>
            <a:endParaRPr dirty="0" lang="en-GB"/>
          </a:p>
        </p:txBody>
      </p:sp>
      <p:sp>
        <p:nvSpPr>
          <p:cNvPr id="4" name="Rectangle: Rounded Corners 3">
            <a:extLst>
              <a:ext uri="{FF2B5EF4-FFF2-40B4-BE49-F238E27FC236}">
                <a16:creationId xmlns:a16="http://schemas.microsoft.com/office/drawing/2014/main" id="{77EC00B6-A128-43B6-999A-29339F8482A2}"/>
              </a:ext>
            </a:extLst>
          </p:cNvPr>
          <p:cNvSpPr/>
          <p:nvPr/>
        </p:nvSpPr>
        <p:spPr>
          <a:xfrm>
            <a:off x="5085611" y="3315126"/>
            <a:ext cx="2020778" cy="6400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4f10153ca09579959bf34bc1e0adb619">
            <a:pPr algn="ctr"/>
            <a:r>
              <a:rPr dirty="0" lang="en-US" sz="2800">
                <a:solidFill>
                  <a:schemeClr val="bg1"/>
                </a:solidFill>
              </a:rPr>
              <a:t>dhis2</a:t>
            </a:r>
            <a:r>
              <a:rPr b="0" dirty="0" i="0" lang="en-US" strike="noStrike" sz="2800" u="none">
                <a:solidFill>
                  <a:schemeClr val="bg1"/>
                </a:solidFill>
                <a:effectLst/>
              </a:rPr>
              <a:t>.org</a:t>
            </a:r>
            <a:endParaRPr dirty="0" lang="en-GB" sz="2800">
              <a:solidFill>
                <a:schemeClr val="bg1"/>
              </a:solidFill>
            </a:endParaRPr>
          </a:p>
        </p:txBody>
      </p:sp>
      <p:pic>
        <p:nvPicPr>
          <p:cNvPr descr="Icon  Description automatically generated" id="6" name="Picture 5">
            <a:extLst>
              <a:ext uri="{FF2B5EF4-FFF2-40B4-BE49-F238E27FC236}">
                <a16:creationId xmlns:a16="http://schemas.microsoft.com/office/drawing/2014/main" id="{AFEEAF38-373D-4565-8092-8885A7B5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555" y="4145609"/>
            <a:ext cx="951298" cy="951298"/>
          </a:xfrm>
          <a:prstGeom prst="rect">
            <a:avLst/>
          </a:prstGeom>
        </p:spPr>
      </p:pic>
      <p:pic>
        <p:nvPicPr>
          <p:cNvPr descr="Logo  Description automatically generated" id="8" name="Picture 7">
            <a:extLst>
              <a:ext uri="{FF2B5EF4-FFF2-40B4-BE49-F238E27FC236}">
                <a16:creationId xmlns:a16="http://schemas.microsoft.com/office/drawing/2014/main" id="{7559F974-26C5-45F0-B1F9-C07733FF9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6731" y="4172092"/>
            <a:ext cx="898333" cy="898333"/>
          </a:xfrm>
          <a:prstGeom prst="rect">
            <a:avLst/>
          </a:prstGeom>
        </p:spPr>
      </p:pic>
      <p:pic>
        <p:nvPicPr>
          <p:cNvPr id="11" name="Graphic 10">
            <a:extLst>
              <a:ext uri="{FF2B5EF4-FFF2-40B4-BE49-F238E27FC236}">
                <a16:creationId xmlns:a16="http://schemas.microsoft.com/office/drawing/2014/main" id="{D782CE16-9849-421C-AD34-E1F8D248A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91979" y="2378386"/>
            <a:ext cx="2404521" cy="317339"/>
          </a:xfrm>
          <a:prstGeom prst="rect">
            <a:avLst/>
          </a:prstGeom>
        </p:spPr>
      </p:pic>
      <p:sp>
        <p:nvSpPr>
          <p:cNvPr id="12" name="Rectangle: Rounded Corners 11">
            <a:extLst>
              <a:ext uri="{FF2B5EF4-FFF2-40B4-BE49-F238E27FC236}">
                <a16:creationId xmlns:a16="http://schemas.microsoft.com/office/drawing/2014/main" id="{7CA8094F-99F9-4EEB-993B-EC37F183F0AB}"/>
              </a:ext>
            </a:extLst>
          </p:cNvPr>
          <p:cNvSpPr/>
          <p:nvPr/>
        </p:nvSpPr>
        <p:spPr>
          <a:xfrm>
            <a:off x="2523233" y="4602472"/>
            <a:ext cx="1913676"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03b166613ffd06e1ff46c088afe90908">
            <a:pPr algn="ctr"/>
            <a:r>
              <a:rPr dirty="0" lang="en-GB" sz="1600">
                <a:solidFill>
                  <a:schemeClr val="bg1"/>
                </a:solidFill>
              </a:rPr>
              <a:t>play.dhis2.org</a:t>
            </a:r>
          </a:p>
        </p:txBody>
      </p:sp>
      <p:pic>
        <p:nvPicPr>
          <p:cNvPr descr="Icon  Description automatically generated" id="13" name="Picture 12">
            <a:extLst>
              <a:ext uri="{FF2B5EF4-FFF2-40B4-BE49-F238E27FC236}">
                <a16:creationId xmlns:a16="http://schemas.microsoft.com/office/drawing/2014/main" id="{79747FD3-76DB-448D-B266-D7EB82BE24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423256"/>
            <a:ext cx="1350919" cy="468686"/>
          </a:xfrm>
          <a:prstGeom prst="rect">
            <a:avLst/>
          </a:prstGeom>
        </p:spPr>
      </p:pic>
      <p:pic>
        <p:nvPicPr>
          <p:cNvPr descr="A picture containing text, clipart  Description automatically generated" id="15" name="Picture 14">
            <a:extLst>
              <a:ext uri="{FF2B5EF4-FFF2-40B4-BE49-F238E27FC236}">
                <a16:creationId xmlns:a16="http://schemas.microsoft.com/office/drawing/2014/main" id="{4B6656EA-D960-4AD3-B11C-E440AAA6EB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1310" y="2375630"/>
            <a:ext cx="2219599" cy="322851"/>
          </a:xfrm>
          <a:prstGeom prst="rect">
            <a:avLst/>
          </a:prstGeom>
        </p:spPr>
      </p:pic>
      <p:pic>
        <p:nvPicPr>
          <p:cNvPr descr="Shape  Description automatically generated with low confidence" id="16" name="Picture 15">
            <a:extLst>
              <a:ext uri="{FF2B5EF4-FFF2-40B4-BE49-F238E27FC236}">
                <a16:creationId xmlns:a16="http://schemas.microsoft.com/office/drawing/2014/main" id="{AD27119E-D229-47F7-AE2C-CE06708DEB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8541" y="3287169"/>
            <a:ext cx="740861" cy="740861"/>
          </a:xfrm>
          <a:prstGeom prst="rect">
            <a:avLst/>
          </a:prstGeom>
        </p:spPr>
      </p:pic>
      <p:pic>
        <p:nvPicPr>
          <p:cNvPr descr="Logo  Description automatically generated" id="17" name="Picture 16">
            <a:extLst>
              <a:ext uri="{FF2B5EF4-FFF2-40B4-BE49-F238E27FC236}">
                <a16:creationId xmlns:a16="http://schemas.microsoft.com/office/drawing/2014/main" id="{87D933F7-8421-4A1B-9BC9-D886C5CA2B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706" y="5282417"/>
            <a:ext cx="2478587" cy="314969"/>
          </a:xfrm>
          <a:prstGeom prst="rect">
            <a:avLst/>
          </a:prstGeom>
        </p:spPr>
      </p:pic>
      <p:grpSp>
        <p:nvGrpSpPr>
          <p:cNvPr descr="Download from cloud with solid fill" id="18" name="Graphic 9">
            <a:extLst>
              <a:ext uri="{FF2B5EF4-FFF2-40B4-BE49-F238E27FC236}">
                <a16:creationId xmlns:a16="http://schemas.microsoft.com/office/drawing/2014/main" id="{AC467503-C6DC-40FF-BC5C-AC9340D0275A}"/>
              </a:ext>
            </a:extLst>
          </p:cNvPr>
          <p:cNvGrpSpPr/>
          <p:nvPr/>
        </p:nvGrpSpPr>
        <p:grpSpPr>
          <a:xfrm>
            <a:off x="6161309" y="1965370"/>
            <a:ext cx="914400" cy="914400"/>
            <a:chOff x="5638800" y="3200400"/>
            <a:chExt cx="914400" cy="914400"/>
          </a:xfrm>
        </p:grpSpPr>
        <p:sp>
          <p:nvSpPr>
            <p:cNvPr id="19" name="Freeform: Shape 18">
              <a:extLst>
                <a:ext uri="{FF2B5EF4-FFF2-40B4-BE49-F238E27FC236}">
                  <a16:creationId xmlns:a16="http://schemas.microsoft.com/office/drawing/2014/main" id="{95898531-BA52-4A88-9214-941E7315B5D2}"/>
                </a:ext>
              </a:extLst>
            </p:cNvPr>
            <p:cNvSpPr/>
            <p:nvPr/>
          </p:nvSpPr>
          <p:spPr>
            <a:xfrm>
              <a:off x="5895975" y="3533775"/>
              <a:ext cx="390525" cy="457200"/>
            </a:xfrm>
            <a:custGeom>
              <a:avLst/>
              <a:gdLst>
                <a:gd fmla="*/ 271463 w 390525" name="connsiteX0"/>
                <a:gd fmla="*/ 0 h 457200" name="connsiteY0"/>
                <a:gd fmla="*/ 119063 w 390525" name="connsiteX1"/>
                <a:gd fmla="*/ 0 h 457200" name="connsiteY1"/>
                <a:gd fmla="*/ 119063 w 390525" name="connsiteX2"/>
                <a:gd fmla="*/ 228600 h 457200" name="connsiteY2"/>
                <a:gd fmla="*/ 0 w 390525" name="connsiteX3"/>
                <a:gd fmla="*/ 228600 h 457200" name="connsiteY3"/>
                <a:gd fmla="*/ 195263 w 390525" name="connsiteX4"/>
                <a:gd fmla="*/ 457200 h 457200" name="connsiteY4"/>
                <a:gd fmla="*/ 390525 w 390525" name="connsiteX5"/>
                <a:gd fmla="*/ 228600 h 457200" name="connsiteY5"/>
                <a:gd fmla="*/ 271463 w 390525" name="connsiteX6"/>
                <a:gd fmla="*/ 228600 h 45720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457200" w="390525">
                  <a:moveTo>
                    <a:pt x="271463" y="0"/>
                  </a:moveTo>
                  <a:lnTo>
                    <a:pt x="119063" y="0"/>
                  </a:lnTo>
                  <a:lnTo>
                    <a:pt x="119063" y="228600"/>
                  </a:lnTo>
                  <a:lnTo>
                    <a:pt x="0" y="228600"/>
                  </a:lnTo>
                  <a:lnTo>
                    <a:pt x="195263" y="457200"/>
                  </a:lnTo>
                  <a:lnTo>
                    <a:pt x="390525" y="228600"/>
                  </a:lnTo>
                  <a:lnTo>
                    <a:pt x="271463" y="228600"/>
                  </a:lnTo>
                  <a:close/>
                </a:path>
              </a:pathLst>
            </a:custGeom>
            <a:solidFill>
              <a:schemeClr val="tx2"/>
            </a:solidFill>
            <a:ln cap="flat" w="9525">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EA6054AE-CE50-48AB-8053-3C1EE66E0EAE}"/>
                </a:ext>
              </a:extLst>
            </p:cNvPr>
            <p:cNvSpPr/>
            <p:nvPr/>
          </p:nvSpPr>
          <p:spPr>
            <a:xfrm>
              <a:off x="5657916" y="3324389"/>
              <a:ext cx="876515" cy="533235"/>
            </a:xfrm>
            <a:custGeom>
              <a:avLst/>
              <a:gdLst>
                <a:gd fmla="*/ 748599 w 876515" name="connsiteX0"/>
                <a:gd fmla="*/ 237008 h 533235" name="connsiteY0"/>
                <a:gd fmla="*/ 677161 w 876515" name="connsiteX1"/>
                <a:gd fmla="*/ 120803 h 533235" name="connsiteY1"/>
                <a:gd fmla="*/ 540954 w 876515" name="connsiteX2"/>
                <a:gd fmla="*/ 92228 h 533235" name="connsiteY2"/>
                <a:gd fmla="*/ 324736 w 876515" name="connsiteX3"/>
                <a:gd fmla="*/ 5550 h 533235" name="connsiteY3"/>
                <a:gd fmla="*/ 170431 w 876515" name="connsiteX4"/>
                <a:gd fmla="*/ 177000 h 533235" name="connsiteY4"/>
                <a:gd fmla="*/ 34224 w 876515" name="connsiteX5"/>
                <a:gd fmla="*/ 247485 h 533235" name="connsiteY5"/>
                <a:gd fmla="*/ 16126 w 876515" name="connsiteX6"/>
                <a:gd fmla="*/ 430365 h 533235" name="connsiteY6"/>
                <a:gd fmla="*/ 165669 w 876515" name="connsiteX7"/>
                <a:gd fmla="*/ 532283 h 533235" name="connsiteY7"/>
                <a:gd fmla="*/ 235201 w 876515" name="connsiteX8"/>
                <a:gd fmla="*/ 532283 h 533235" name="connsiteY8"/>
                <a:gd fmla="*/ 209484 w 876515" name="connsiteX9"/>
                <a:gd fmla="*/ 500850 h 533235" name="connsiteY9"/>
                <a:gd fmla="*/ 185671 w 876515" name="connsiteX10"/>
                <a:gd fmla="*/ 473228 h 533235" name="connsiteY10"/>
                <a:gd fmla="*/ 168526 w 876515" name="connsiteX11"/>
                <a:gd fmla="*/ 473228 h 533235" name="connsiteY11"/>
                <a:gd fmla="*/ 68514 w 876515" name="connsiteX12"/>
                <a:gd fmla="*/ 405600 h 533235" name="connsiteY12"/>
                <a:gd fmla="*/ 80896 w 876515" name="connsiteX13"/>
                <a:gd fmla="*/ 283680 h 533235" name="connsiteY13"/>
                <a:gd fmla="*/ 193291 w 876515" name="connsiteX14"/>
                <a:gd fmla="*/ 237960 h 533235" name="connsiteY14"/>
                <a:gd fmla="*/ 226629 w 876515" name="connsiteX15"/>
                <a:gd fmla="*/ 243675 h 533235" name="connsiteY15"/>
                <a:gd fmla="*/ 226629 w 876515" name="connsiteX16"/>
                <a:gd fmla="*/ 206528 h 533235" name="connsiteY16"/>
                <a:gd fmla="*/ 338071 w 876515" name="connsiteX17"/>
                <a:gd fmla="*/ 63653 h 533235" name="connsiteY17"/>
                <a:gd fmla="*/ 501901 w 876515" name="connsiteX18"/>
                <a:gd fmla="*/ 139853 h 533235" name="connsiteY18"/>
                <a:gd fmla="*/ 513331 w 876515" name="connsiteX19"/>
                <a:gd fmla="*/ 162713 h 533235" name="connsiteY19"/>
                <a:gd fmla="*/ 537144 w 876515" name="connsiteX20"/>
                <a:gd fmla="*/ 154140 h 533235" name="connsiteY20"/>
                <a:gd fmla="*/ 643824 w 876515" name="connsiteX21"/>
                <a:gd fmla="*/ 169380 h 533235" name="connsiteY21"/>
                <a:gd fmla="*/ 693354 w 876515" name="connsiteX22"/>
                <a:gd fmla="*/ 265583 h 533235" name="connsiteY22"/>
                <a:gd fmla="*/ 693354 w 876515" name="connsiteX23"/>
                <a:gd fmla="*/ 295110 h 533235" name="connsiteY23"/>
                <a:gd fmla="*/ 732406 w 876515" name="connsiteX24"/>
                <a:gd fmla="*/ 295110 h 533235" name="connsiteY24"/>
                <a:gd fmla="*/ 818131 w 876515" name="connsiteX25"/>
                <a:gd fmla="*/ 384645 h 533235" name="connsiteY25"/>
                <a:gd fmla="*/ 731454 w 876515" name="connsiteX26"/>
                <a:gd fmla="*/ 473228 h 533235" name="connsiteY26"/>
                <a:gd fmla="*/ 681924 w 876515" name="connsiteX27"/>
                <a:gd fmla="*/ 473228 h 533235" name="connsiteY27"/>
                <a:gd fmla="*/ 657159 w 876515" name="connsiteX28"/>
                <a:gd fmla="*/ 500850 h 533235" name="connsiteY28"/>
                <a:gd fmla="*/ 630489 w 876515" name="connsiteX29"/>
                <a:gd fmla="*/ 533235 h 533235" name="connsiteY29"/>
                <a:gd fmla="*/ 731454 w 876515" name="connsiteX30"/>
                <a:gd fmla="*/ 533235 h 533235" name="connsiteY30"/>
                <a:gd fmla="*/ 876234 w 876515" name="connsiteX31"/>
                <a:gd fmla="*/ 393218 h 533235" name="connsiteY31"/>
                <a:gd fmla="*/ 748599 w 876515" name="connsiteX32"/>
                <a:gd fmla="*/ 237008 h 533235" name="connsiteY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b="b" l="l" r="r" t="t"/>
              <a:pathLst>
                <a:path h="533235" w="876515">
                  <a:moveTo>
                    <a:pt x="748599" y="237008"/>
                  </a:moveTo>
                  <a:cubicBezTo>
                    <a:pt x="740979" y="190335"/>
                    <a:pt x="715261" y="148425"/>
                    <a:pt x="677161" y="120803"/>
                  </a:cubicBezTo>
                  <a:cubicBezTo>
                    <a:pt x="638109" y="93180"/>
                    <a:pt x="588579" y="82703"/>
                    <a:pt x="540954" y="92228"/>
                  </a:cubicBezTo>
                  <a:cubicBezTo>
                    <a:pt x="494281" y="20790"/>
                    <a:pt x="407604" y="-14452"/>
                    <a:pt x="324736" y="5550"/>
                  </a:cubicBezTo>
                  <a:cubicBezTo>
                    <a:pt x="243774" y="26505"/>
                    <a:pt x="182814" y="94133"/>
                    <a:pt x="170431" y="177000"/>
                  </a:cubicBezTo>
                  <a:cubicBezTo>
                    <a:pt x="117091" y="178905"/>
                    <a:pt x="66609" y="204623"/>
                    <a:pt x="34224" y="247485"/>
                  </a:cubicBezTo>
                  <a:cubicBezTo>
                    <a:pt x="-3876" y="300825"/>
                    <a:pt x="-10544" y="370358"/>
                    <a:pt x="16126" y="430365"/>
                  </a:cubicBezTo>
                  <a:cubicBezTo>
                    <a:pt x="43749" y="489420"/>
                    <a:pt x="100899" y="528473"/>
                    <a:pt x="165669" y="532283"/>
                  </a:cubicBezTo>
                  <a:lnTo>
                    <a:pt x="235201" y="532283"/>
                  </a:lnTo>
                  <a:lnTo>
                    <a:pt x="209484" y="500850"/>
                  </a:lnTo>
                  <a:lnTo>
                    <a:pt x="185671" y="473228"/>
                  </a:lnTo>
                  <a:lnTo>
                    <a:pt x="168526" y="473228"/>
                  </a:lnTo>
                  <a:cubicBezTo>
                    <a:pt x="125664" y="470370"/>
                    <a:pt x="87564" y="444653"/>
                    <a:pt x="68514" y="405600"/>
                  </a:cubicBezTo>
                  <a:cubicBezTo>
                    <a:pt x="50416" y="365595"/>
                    <a:pt x="55179" y="319875"/>
                    <a:pt x="80896" y="283680"/>
                  </a:cubicBezTo>
                  <a:cubicBezTo>
                    <a:pt x="106614" y="248438"/>
                    <a:pt x="149476" y="231293"/>
                    <a:pt x="193291" y="237960"/>
                  </a:cubicBezTo>
                  <a:lnTo>
                    <a:pt x="226629" y="243675"/>
                  </a:lnTo>
                  <a:lnTo>
                    <a:pt x="226629" y="206528"/>
                  </a:lnTo>
                  <a:cubicBezTo>
                    <a:pt x="226629" y="138900"/>
                    <a:pt x="272349" y="79845"/>
                    <a:pt x="338071" y="63653"/>
                  </a:cubicBezTo>
                  <a:cubicBezTo>
                    <a:pt x="403794" y="47460"/>
                    <a:pt x="471421" y="79845"/>
                    <a:pt x="501901" y="139853"/>
                  </a:cubicBezTo>
                  <a:lnTo>
                    <a:pt x="513331" y="162713"/>
                  </a:lnTo>
                  <a:lnTo>
                    <a:pt x="537144" y="154140"/>
                  </a:lnTo>
                  <a:cubicBezTo>
                    <a:pt x="573339" y="141758"/>
                    <a:pt x="612391" y="147473"/>
                    <a:pt x="643824" y="169380"/>
                  </a:cubicBezTo>
                  <a:cubicBezTo>
                    <a:pt x="674304" y="192240"/>
                    <a:pt x="692401" y="227483"/>
                    <a:pt x="693354" y="265583"/>
                  </a:cubicBezTo>
                  <a:lnTo>
                    <a:pt x="693354" y="295110"/>
                  </a:lnTo>
                  <a:lnTo>
                    <a:pt x="732406" y="295110"/>
                  </a:lnTo>
                  <a:cubicBezTo>
                    <a:pt x="780984" y="297015"/>
                    <a:pt x="819084" y="337020"/>
                    <a:pt x="818131" y="384645"/>
                  </a:cubicBezTo>
                  <a:cubicBezTo>
                    <a:pt x="818131" y="433223"/>
                    <a:pt x="779079" y="472275"/>
                    <a:pt x="731454" y="473228"/>
                  </a:cubicBezTo>
                  <a:lnTo>
                    <a:pt x="681924" y="473228"/>
                  </a:lnTo>
                  <a:lnTo>
                    <a:pt x="657159" y="500850"/>
                  </a:lnTo>
                  <a:lnTo>
                    <a:pt x="630489" y="533235"/>
                  </a:lnTo>
                  <a:lnTo>
                    <a:pt x="731454" y="533235"/>
                  </a:lnTo>
                  <a:cubicBezTo>
                    <a:pt x="808606" y="531330"/>
                    <a:pt x="871471" y="470370"/>
                    <a:pt x="876234" y="393218"/>
                  </a:cubicBezTo>
                  <a:cubicBezTo>
                    <a:pt x="880996" y="316065"/>
                    <a:pt x="824799" y="248438"/>
                    <a:pt x="748599" y="237008"/>
                  </a:cubicBezTo>
                  <a:close/>
                </a:path>
              </a:pathLst>
            </a:custGeom>
            <a:solidFill>
              <a:srgbClr val="008CCF"/>
            </a:solidFill>
            <a:ln cap="flat" w="9525">
              <a:noFill/>
              <a:prstDash val="solid"/>
              <a:miter/>
            </a:ln>
          </p:spPr>
          <p:txBody>
            <a:bodyPr anchor="ctr" rtlCol="0"/>
            <a:lstStyle/>
            <a:p>
              <a:endParaRPr lang="en-GB"/>
            </a:p>
          </p:txBody>
        </p:sp>
      </p:grpSp>
      <p:pic>
        <p:nvPicPr>
          <p:cNvPr descr="Arrow: Counter-clockwise curve with solid fill" id="21" name="Graphic 20">
            <a:extLst>
              <a:ext uri="{FF2B5EF4-FFF2-40B4-BE49-F238E27FC236}">
                <a16:creationId xmlns:a16="http://schemas.microsoft.com/office/drawing/2014/main" id="{8AC8BF89-3905-4342-9036-882F60DD34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6093227">
            <a:off x="7288596" y="3739907"/>
            <a:ext cx="914402" cy="914400"/>
          </a:xfrm>
          <a:prstGeom prst="rect">
            <a:avLst/>
          </a:prstGeom>
        </p:spPr>
      </p:pic>
      <p:pic>
        <p:nvPicPr>
          <p:cNvPr descr="Arrow: Counter-clockwise curve with solid fill" id="22" name="Graphic 21">
            <a:extLst>
              <a:ext uri="{FF2B5EF4-FFF2-40B4-BE49-F238E27FC236}">
                <a16:creationId xmlns:a16="http://schemas.microsoft.com/office/drawing/2014/main" id="{FBFCEFEF-2B67-4528-8E2D-FB0BA0D2EB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5002030">
            <a:off x="3976658" y="3736200"/>
            <a:ext cx="972498" cy="914400"/>
          </a:xfrm>
          <a:prstGeom prst="rect">
            <a:avLst/>
          </a:prstGeom>
        </p:spPr>
      </p:pic>
      <p:pic>
        <p:nvPicPr>
          <p:cNvPr descr="Arrow: Straight with solid fill" id="23" name="Graphic 22">
            <a:extLst>
              <a:ext uri="{FF2B5EF4-FFF2-40B4-BE49-F238E27FC236}">
                <a16:creationId xmlns:a16="http://schemas.microsoft.com/office/drawing/2014/main" id="{272FEBF4-A83B-4ADB-B01C-FACC46FFBE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6200000">
            <a:off x="5624965" y="4204327"/>
            <a:ext cx="914400" cy="914400"/>
          </a:xfrm>
          <a:prstGeom prst="rect">
            <a:avLst/>
          </a:prstGeom>
        </p:spPr>
      </p:pic>
      <p:pic>
        <p:nvPicPr>
          <p:cNvPr descr="Arrow: Counter-clockwise curve with solid fill" id="24" name="Graphic 23">
            <a:extLst>
              <a:ext uri="{FF2B5EF4-FFF2-40B4-BE49-F238E27FC236}">
                <a16:creationId xmlns:a16="http://schemas.microsoft.com/office/drawing/2014/main" id="{1EF34745-9A47-4C9C-BD46-84BFD3C659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rot="17991264">
            <a:off x="4003163" y="2708017"/>
            <a:ext cx="914402" cy="914400"/>
          </a:xfrm>
          <a:prstGeom prst="rect">
            <a:avLst/>
          </a:prstGeom>
        </p:spPr>
      </p:pic>
      <p:pic>
        <p:nvPicPr>
          <p:cNvPr descr="Arrow: Counter-clockwise curve with solid fill" id="25" name="Graphic 24">
            <a:extLst>
              <a:ext uri="{FF2B5EF4-FFF2-40B4-BE49-F238E27FC236}">
                <a16:creationId xmlns:a16="http://schemas.microsoft.com/office/drawing/2014/main" id="{9BADB05B-F72C-4EC8-A63D-7FE99A0D20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rot="14366638">
            <a:off x="7332214" y="2673471"/>
            <a:ext cx="914402" cy="922564"/>
          </a:xfrm>
          <a:prstGeom prst="rect">
            <a:avLst/>
          </a:prstGeom>
        </p:spPr>
      </p:pic>
      <p:pic>
        <p:nvPicPr>
          <p:cNvPr descr="Arrow: Straight with solid fill" id="26" name="Graphic 25">
            <a:extLst>
              <a:ext uri="{FF2B5EF4-FFF2-40B4-BE49-F238E27FC236}">
                <a16:creationId xmlns:a16="http://schemas.microsoft.com/office/drawing/2014/main" id="{544F534E-9EFB-4420-83B3-626902413C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7432110" y="3206365"/>
            <a:ext cx="914400" cy="914400"/>
          </a:xfrm>
          <a:prstGeom prst="rect">
            <a:avLst/>
          </a:prstGeom>
        </p:spPr>
      </p:pic>
      <p:pic>
        <p:nvPicPr>
          <p:cNvPr descr="Arrow: Straight with solid fill" id="27" name="Graphic 26">
            <a:extLst>
              <a:ext uri="{FF2B5EF4-FFF2-40B4-BE49-F238E27FC236}">
                <a16:creationId xmlns:a16="http://schemas.microsoft.com/office/drawing/2014/main" id="{C47105B4-49C1-4FE1-AD36-0155E98E8B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rot="10800000">
            <a:off x="3709304" y="3202943"/>
            <a:ext cx="898332" cy="914400"/>
          </a:xfrm>
          <a:prstGeom prst="rect">
            <a:avLst/>
          </a:prstGeom>
        </p:spPr>
      </p:pic>
      <p:sp>
        <p:nvSpPr>
          <p:cNvPr id="28" name="Rectangle: Rounded Corners 27">
            <a:extLst>
              <a:ext uri="{FF2B5EF4-FFF2-40B4-BE49-F238E27FC236}">
                <a16:creationId xmlns:a16="http://schemas.microsoft.com/office/drawing/2014/main" id="{9056BBC3-FA40-418C-81E8-4028D72C35CC}"/>
              </a:ext>
            </a:extLst>
          </p:cNvPr>
          <p:cNvSpPr/>
          <p:nvPr/>
        </p:nvSpPr>
        <p:spPr>
          <a:xfrm>
            <a:off x="7691979" y="4602472"/>
            <a:ext cx="1979499"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1600">
                <a:solidFill>
                  <a:schemeClr val="bg1"/>
                </a:solidFill>
              </a:rPr>
              <a:t>docs.dhis2.org</a:t>
            </a:r>
          </a:p>
        </p:txBody>
      </p:sp>
      <p:sp>
        <p:nvSpPr>
          <p:cNvPr id="9" name="Oval 8">
            <a:extLst>
              <a:ext uri="{FF2B5EF4-FFF2-40B4-BE49-F238E27FC236}">
                <a16:creationId xmlns:a16="http://schemas.microsoft.com/office/drawing/2014/main" id="{DE8770EF-EE69-4B63-A632-1F8264267270}"/>
              </a:ext>
            </a:extLst>
          </p:cNvPr>
          <p:cNvSpPr/>
          <p:nvPr/>
        </p:nvSpPr>
        <p:spPr>
          <a:xfrm>
            <a:off x="5287020" y="2071903"/>
            <a:ext cx="719658" cy="71965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91440" rtlCol="0" tIns="0"/>
          <a:lstStyle/>
          <a:p txid="0757f5c00ea12eb7aad7c638bef63626">
            <a:pPr algn="ctr">
              <a:buClr>
                <a:srgbClr val="008CCF"/>
              </a:buClr>
            </a:pPr>
            <a:r>
              <a:rPr lang="es-ES" sz="4000">
                <a:solidFill>
                  <a:schemeClr val="bg1"/>
                </a:solidFill>
                <a:latin charset="-127" panose="02030600000101010101" pitchFamily="18" typeface="Gungsuh"/>
                <a:ea charset="-127" panose="02030600000101010101" pitchFamily="18" typeface="Gungsuh"/>
              </a:rPr>
              <a:t>i</a:t>
            </a:r>
          </a:p>
        </p:txBody>
      </p:sp>
    </p:spTree>
    <p:custDataLst>
      <p:tags r:id="rId1"/>
    </p:custDataLst>
    <p:extLst>
      <p:ext uri="{BB962C8B-B14F-4D97-AF65-F5344CB8AC3E}">
        <p14:creationId xmlns:p14="http://schemas.microsoft.com/office/powerpoint/2010/main" val="3877563494"/>
      </p:ext>
    </p:extLst>
  </p:cSld>
  <p:clrMapOvr>
    <a:masterClrMapping/>
  </p:clrMapOvr>
  <mc:AlternateContent xmlns:mc="http://schemas.openxmlformats.org/markup-compatibility/2006">
    <mc:Choice xmlns:p14="http://schemas.microsoft.com/office/powerpoint/2010/main" Requires="p14">
      <p:transition advTm="37059" p14:dur="2000" spd="slow"/>
    </mc:Choice>
    <mc:Fallback>
      <p:transition advTm="3705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additive="base">
                                        <p:cTn dur="500" fill="hold" id="7"/>
                                        <p:tgtEl>
                                          <p:spTgt spid="4"/>
                                        </p:tgtEl>
                                        <p:attrNameLst>
                                          <p:attrName>ppt_x</p:attrName>
                                        </p:attrNameLst>
                                      </p:cBhvr>
                                      <p:tavLst>
                                        <p:tav tm="0">
                                          <p:val>
                                            <p:strVal val="#ppt_x"/>
                                          </p:val>
                                        </p:tav>
                                        <p:tav tm="100000">
                                          <p:val>
                                            <p:strVal val="#ppt_x"/>
                                          </p:val>
                                        </p:tav>
                                      </p:tavLst>
                                    </p:anim>
                                    <p:anim calcmode="lin" valueType="num">
                                      <p:cBhvr additive="base">
                                        <p:cTn dur="500" fill="hold" id="8"/>
                                        <p:tgtEl>
                                          <p:spTgt spid="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2" presetSubtype="1">
                                  <p:stCondLst>
                                    <p:cond delay="0"/>
                                  </p:stCondLst>
                                  <p:childTnLst>
                                    <p:set>
                                      <p:cBhvr>
                                        <p:cTn dur="1" fill="hold" id="12">
                                          <p:stCondLst>
                                            <p:cond delay="0"/>
                                          </p:stCondLst>
                                        </p:cTn>
                                        <p:tgtEl>
                                          <p:spTgt spid="24"/>
                                        </p:tgtEl>
                                        <p:attrNameLst>
                                          <p:attrName>style.visibility</p:attrName>
                                        </p:attrNameLst>
                                      </p:cBhvr>
                                      <p:to>
                                        <p:strVal val="visible"/>
                                      </p:to>
                                    </p:set>
                                    <p:animEffect filter="wipe(up)" transition="in">
                                      <p:cBhvr>
                                        <p:cTn dur="500" id="13"/>
                                        <p:tgtEl>
                                          <p:spTgt spid="24"/>
                                        </p:tgtEl>
                                      </p:cBhvr>
                                    </p:animEffect>
                                  </p:childTnLst>
                                </p:cTn>
                              </p:par>
                              <p:par>
                                <p:cTn fill="hold" id="14" nodeType="withEffect" presetClass="entr" presetID="22" presetSubtype="1">
                                  <p:stCondLst>
                                    <p:cond delay="0"/>
                                  </p:stCondLst>
                                  <p:childTnLst>
                                    <p:set>
                                      <p:cBhvr>
                                        <p:cTn dur="1" fill="hold" id="15">
                                          <p:stCondLst>
                                            <p:cond delay="0"/>
                                          </p:stCondLst>
                                        </p:cTn>
                                        <p:tgtEl>
                                          <p:spTgt spid="27"/>
                                        </p:tgtEl>
                                        <p:attrNameLst>
                                          <p:attrName>style.visibility</p:attrName>
                                        </p:attrNameLst>
                                      </p:cBhvr>
                                      <p:to>
                                        <p:strVal val="visible"/>
                                      </p:to>
                                    </p:set>
                                    <p:animEffect filter="wipe(up)" transition="in">
                                      <p:cBhvr>
                                        <p:cTn dur="500" id="16"/>
                                        <p:tgtEl>
                                          <p:spTgt spid="27"/>
                                        </p:tgtEl>
                                      </p:cBhvr>
                                    </p:animEffect>
                                  </p:childTnLst>
                                </p:cTn>
                              </p:par>
                              <p:par>
                                <p:cTn fill="hold" id="17" nodeType="withEffect" presetClass="entr" presetID="22" presetSubtype="1">
                                  <p:stCondLst>
                                    <p:cond delay="0"/>
                                  </p:stCondLst>
                                  <p:childTnLst>
                                    <p:set>
                                      <p:cBhvr>
                                        <p:cTn dur="1" fill="hold" id="18">
                                          <p:stCondLst>
                                            <p:cond delay="0"/>
                                          </p:stCondLst>
                                        </p:cTn>
                                        <p:tgtEl>
                                          <p:spTgt spid="22"/>
                                        </p:tgtEl>
                                        <p:attrNameLst>
                                          <p:attrName>style.visibility</p:attrName>
                                        </p:attrNameLst>
                                      </p:cBhvr>
                                      <p:to>
                                        <p:strVal val="visible"/>
                                      </p:to>
                                    </p:set>
                                    <p:animEffect filter="wipe(up)" transition="in">
                                      <p:cBhvr>
                                        <p:cTn dur="500" id="19"/>
                                        <p:tgtEl>
                                          <p:spTgt spid="22"/>
                                        </p:tgtEl>
                                      </p:cBhvr>
                                    </p:animEffect>
                                  </p:childTnLst>
                                </p:cTn>
                              </p:par>
                              <p:par>
                                <p:cTn fill="hold" id="20" nodeType="withEffect" presetClass="entr" presetID="22" presetSubtype="1">
                                  <p:stCondLst>
                                    <p:cond delay="0"/>
                                  </p:stCondLst>
                                  <p:childTnLst>
                                    <p:set>
                                      <p:cBhvr>
                                        <p:cTn dur="1" fill="hold" id="21">
                                          <p:stCondLst>
                                            <p:cond delay="0"/>
                                          </p:stCondLst>
                                        </p:cTn>
                                        <p:tgtEl>
                                          <p:spTgt spid="23"/>
                                        </p:tgtEl>
                                        <p:attrNameLst>
                                          <p:attrName>style.visibility</p:attrName>
                                        </p:attrNameLst>
                                      </p:cBhvr>
                                      <p:to>
                                        <p:strVal val="visible"/>
                                      </p:to>
                                    </p:set>
                                    <p:animEffect filter="wipe(up)" transition="in">
                                      <p:cBhvr>
                                        <p:cTn dur="500" id="22"/>
                                        <p:tgtEl>
                                          <p:spTgt spid="23"/>
                                        </p:tgtEl>
                                      </p:cBhvr>
                                    </p:animEffect>
                                  </p:childTnLst>
                                </p:cTn>
                              </p:par>
                              <p:par>
                                <p:cTn fill="hold" id="23" nodeType="withEffect" presetClass="entr" presetID="22" presetSubtype="1">
                                  <p:stCondLst>
                                    <p:cond delay="0"/>
                                  </p:stCondLst>
                                  <p:childTnLst>
                                    <p:set>
                                      <p:cBhvr>
                                        <p:cTn dur="1" fill="hold" id="24">
                                          <p:stCondLst>
                                            <p:cond delay="0"/>
                                          </p:stCondLst>
                                        </p:cTn>
                                        <p:tgtEl>
                                          <p:spTgt spid="21"/>
                                        </p:tgtEl>
                                        <p:attrNameLst>
                                          <p:attrName>style.visibility</p:attrName>
                                        </p:attrNameLst>
                                      </p:cBhvr>
                                      <p:to>
                                        <p:strVal val="visible"/>
                                      </p:to>
                                    </p:set>
                                    <p:animEffect filter="wipe(up)" transition="in">
                                      <p:cBhvr>
                                        <p:cTn dur="500" id="25"/>
                                        <p:tgtEl>
                                          <p:spTgt spid="21"/>
                                        </p:tgtEl>
                                      </p:cBhvr>
                                    </p:animEffect>
                                  </p:childTnLst>
                                </p:cTn>
                              </p:par>
                              <p:par>
                                <p:cTn fill="hold" id="26" nodeType="withEffect" presetClass="entr" presetID="22" presetSubtype="1">
                                  <p:stCondLst>
                                    <p:cond delay="0"/>
                                  </p:stCondLst>
                                  <p:childTnLst>
                                    <p:set>
                                      <p:cBhvr>
                                        <p:cTn dur="1" fill="hold" id="27">
                                          <p:stCondLst>
                                            <p:cond delay="0"/>
                                          </p:stCondLst>
                                        </p:cTn>
                                        <p:tgtEl>
                                          <p:spTgt spid="26"/>
                                        </p:tgtEl>
                                        <p:attrNameLst>
                                          <p:attrName>style.visibility</p:attrName>
                                        </p:attrNameLst>
                                      </p:cBhvr>
                                      <p:to>
                                        <p:strVal val="visible"/>
                                      </p:to>
                                    </p:set>
                                    <p:animEffect filter="wipe(up)" transition="in">
                                      <p:cBhvr>
                                        <p:cTn dur="500" id="28"/>
                                        <p:tgtEl>
                                          <p:spTgt spid="26"/>
                                        </p:tgtEl>
                                      </p:cBhvr>
                                    </p:animEffect>
                                  </p:childTnLst>
                                </p:cTn>
                              </p:par>
                              <p:par>
                                <p:cTn fill="hold" id="29" nodeType="withEffect" presetClass="entr" presetID="22" presetSubtype="1">
                                  <p:stCondLst>
                                    <p:cond delay="0"/>
                                  </p:stCondLst>
                                  <p:childTnLst>
                                    <p:set>
                                      <p:cBhvr>
                                        <p:cTn dur="1" fill="hold" id="30">
                                          <p:stCondLst>
                                            <p:cond delay="0"/>
                                          </p:stCondLst>
                                        </p:cTn>
                                        <p:tgtEl>
                                          <p:spTgt spid="25"/>
                                        </p:tgtEl>
                                        <p:attrNameLst>
                                          <p:attrName>style.visibility</p:attrName>
                                        </p:attrNameLst>
                                      </p:cBhvr>
                                      <p:to>
                                        <p:strVal val="visible"/>
                                      </p:to>
                                    </p:set>
                                    <p:animEffect filter="wipe(up)" transition="in">
                                      <p:cBhvr>
                                        <p:cTn dur="500" id="31"/>
                                        <p:tgtEl>
                                          <p:spTgt spid="2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5"/>
                                        </p:tgtEl>
                                        <p:attrNameLst>
                                          <p:attrName>style.visibility</p:attrName>
                                        </p:attrNameLst>
                                      </p:cBhvr>
                                      <p:to>
                                        <p:strVal val="visible"/>
                                      </p:to>
                                    </p:set>
                                    <p:animEffect filter="wipe(left)" transition="in">
                                      <p:cBhvr>
                                        <p:cTn dur="500" id="36"/>
                                        <p:tgtEl>
                                          <p:spTgt spid="15"/>
                                        </p:tgtEl>
                                      </p:cBhvr>
                                    </p:animEffect>
                                  </p:childTnLst>
                                </p:cTn>
                              </p:par>
                              <p:par>
                                <p:cTn fill="hold" grpId="0" id="37" nodeType="withEffect" presetClass="entr" presetID="22" presetSubtype="8">
                                  <p:stCondLst>
                                    <p:cond delay="0"/>
                                  </p:stCondLst>
                                  <p:childTnLst>
                                    <p:set>
                                      <p:cBhvr>
                                        <p:cTn dur="1" fill="hold" id="38">
                                          <p:stCondLst>
                                            <p:cond delay="0"/>
                                          </p:stCondLst>
                                        </p:cTn>
                                        <p:tgtEl>
                                          <p:spTgt spid="28"/>
                                        </p:tgtEl>
                                        <p:attrNameLst>
                                          <p:attrName>style.visibility</p:attrName>
                                        </p:attrNameLst>
                                      </p:cBhvr>
                                      <p:to>
                                        <p:strVal val="visible"/>
                                      </p:to>
                                    </p:set>
                                    <p:animEffect filter="wipe(left)" transition="in">
                                      <p:cBhvr>
                                        <p:cTn dur="500" id="39"/>
                                        <p:tgtEl>
                                          <p:spTgt spid="28"/>
                                        </p:tgtEl>
                                      </p:cBhvr>
                                    </p:animEffect>
                                  </p:childTnLst>
                                </p:cTn>
                              </p:par>
                              <p:par>
                                <p:cTn fill="hold" id="40" nodeType="withEffect" presetClass="entr" presetID="22" presetSubtype="8">
                                  <p:stCondLst>
                                    <p:cond delay="0"/>
                                  </p:stCondLst>
                                  <p:childTnLst>
                                    <p:set>
                                      <p:cBhvr>
                                        <p:cTn dur="1" fill="hold" id="41">
                                          <p:stCondLst>
                                            <p:cond delay="0"/>
                                          </p:stCondLst>
                                        </p:cTn>
                                        <p:tgtEl>
                                          <p:spTgt spid="11"/>
                                        </p:tgtEl>
                                        <p:attrNameLst>
                                          <p:attrName>style.visibility</p:attrName>
                                        </p:attrNameLst>
                                      </p:cBhvr>
                                      <p:to>
                                        <p:strVal val="visible"/>
                                      </p:to>
                                    </p:set>
                                    <p:animEffect filter="wipe(left)" transition="in">
                                      <p:cBhvr>
                                        <p:cTn dur="500" id="42"/>
                                        <p:tgtEl>
                                          <p:spTgt spid="11"/>
                                        </p:tgtEl>
                                      </p:cBhvr>
                                    </p:animEffect>
                                  </p:childTnLst>
                                </p:cTn>
                              </p:par>
                              <p:par>
                                <p:cTn fill="hold" id="43" nodeType="withEffect" presetClass="entr" presetID="22" presetSubtype="8">
                                  <p:stCondLst>
                                    <p:cond delay="0"/>
                                  </p:stCondLst>
                                  <p:childTnLst>
                                    <p:set>
                                      <p:cBhvr>
                                        <p:cTn dur="1" fill="hold" id="44">
                                          <p:stCondLst>
                                            <p:cond delay="0"/>
                                          </p:stCondLst>
                                        </p:cTn>
                                        <p:tgtEl>
                                          <p:spTgt spid="13"/>
                                        </p:tgtEl>
                                        <p:attrNameLst>
                                          <p:attrName>style.visibility</p:attrName>
                                        </p:attrNameLst>
                                      </p:cBhvr>
                                      <p:to>
                                        <p:strVal val="visible"/>
                                      </p:to>
                                    </p:set>
                                    <p:animEffect filter="wipe(left)" transition="in">
                                      <p:cBhvr>
                                        <p:cTn dur="500" id="45"/>
                                        <p:tgtEl>
                                          <p:spTgt spid="13"/>
                                        </p:tgtEl>
                                      </p:cBhvr>
                                    </p:animEffect>
                                  </p:childTnLst>
                                </p:cTn>
                              </p:par>
                              <p:par>
                                <p:cTn fill="hold" id="46" nodeType="withEffect" presetClass="entr" presetID="22" presetSubtype="8">
                                  <p:stCondLst>
                                    <p:cond delay="0"/>
                                  </p:stCondLst>
                                  <p:childTnLst>
                                    <p:set>
                                      <p:cBhvr>
                                        <p:cTn dur="1" fill="hold" id="47">
                                          <p:stCondLst>
                                            <p:cond delay="0"/>
                                          </p:stCondLst>
                                        </p:cTn>
                                        <p:tgtEl>
                                          <p:spTgt spid="16"/>
                                        </p:tgtEl>
                                        <p:attrNameLst>
                                          <p:attrName>style.visibility</p:attrName>
                                        </p:attrNameLst>
                                      </p:cBhvr>
                                      <p:to>
                                        <p:strVal val="visible"/>
                                      </p:to>
                                    </p:set>
                                    <p:animEffect filter="wipe(left)" transition="in">
                                      <p:cBhvr>
                                        <p:cTn dur="500" id="48"/>
                                        <p:tgtEl>
                                          <p:spTgt spid="16"/>
                                        </p:tgtEl>
                                      </p:cBhvr>
                                    </p:animEffect>
                                  </p:childTnLst>
                                </p:cTn>
                              </p:par>
                              <p:par>
                                <p:cTn fill="hold" grpId="0" id="49" nodeType="withEffect" presetClass="entr" presetID="22" presetSubtype="8">
                                  <p:stCondLst>
                                    <p:cond delay="0"/>
                                  </p:stCondLst>
                                  <p:childTnLst>
                                    <p:set>
                                      <p:cBhvr>
                                        <p:cTn dur="1" fill="hold" id="50">
                                          <p:stCondLst>
                                            <p:cond delay="0"/>
                                          </p:stCondLst>
                                        </p:cTn>
                                        <p:tgtEl>
                                          <p:spTgt spid="12"/>
                                        </p:tgtEl>
                                        <p:attrNameLst>
                                          <p:attrName>style.visibility</p:attrName>
                                        </p:attrNameLst>
                                      </p:cBhvr>
                                      <p:to>
                                        <p:strVal val="visible"/>
                                      </p:to>
                                    </p:set>
                                    <p:animEffect filter="wipe(left)" transition="in">
                                      <p:cBhvr>
                                        <p:cTn dur="500" id="51"/>
                                        <p:tgtEl>
                                          <p:spTgt spid="12"/>
                                        </p:tgtEl>
                                      </p:cBhvr>
                                    </p:animEffect>
                                  </p:childTnLst>
                                </p:cTn>
                              </p:par>
                              <p:par>
                                <p:cTn fill="hold" id="52" nodeType="withEffect" presetClass="entr" presetID="22" presetSubtype="8">
                                  <p:stCondLst>
                                    <p:cond delay="0"/>
                                  </p:stCondLst>
                                  <p:childTnLst>
                                    <p:set>
                                      <p:cBhvr>
                                        <p:cTn dur="1" fill="hold" id="53">
                                          <p:stCondLst>
                                            <p:cond delay="0"/>
                                          </p:stCondLst>
                                        </p:cTn>
                                        <p:tgtEl>
                                          <p:spTgt spid="17"/>
                                        </p:tgtEl>
                                        <p:attrNameLst>
                                          <p:attrName>style.visibility</p:attrName>
                                        </p:attrNameLst>
                                      </p:cBhvr>
                                      <p:to>
                                        <p:strVal val="visible"/>
                                      </p:to>
                                    </p:set>
                                    <p:animEffect filter="wipe(left)" transition="in">
                                      <p:cBhvr>
                                        <p:cTn dur="500" id="54"/>
                                        <p:tgtEl>
                                          <p:spTgt spid="17"/>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9"/>
                                        </p:tgtEl>
                                        <p:attrNameLst>
                                          <p:attrName>style.visibility</p:attrName>
                                        </p:attrNameLst>
                                      </p:cBhvr>
                                      <p:to>
                                        <p:strVal val="visible"/>
                                      </p:to>
                                    </p:set>
                                    <p:animEffect filter="fade" transition="in">
                                      <p:cBhvr>
                                        <p:cTn dur="500" id="59"/>
                                        <p:tgtEl>
                                          <p:spTgt spid="9"/>
                                        </p:tgtEl>
                                      </p:cBhvr>
                                    </p:animEffect>
                                    <p:anim calcmode="lin" valueType="num">
                                      <p:cBhvr>
                                        <p:cTn dur="500" fill="hold" id="60"/>
                                        <p:tgtEl>
                                          <p:spTgt spid="9"/>
                                        </p:tgtEl>
                                        <p:attrNameLst>
                                          <p:attrName>ppt_x</p:attrName>
                                        </p:attrNameLst>
                                      </p:cBhvr>
                                      <p:tavLst>
                                        <p:tav tm="0">
                                          <p:val>
                                            <p:strVal val="#ppt_x"/>
                                          </p:val>
                                        </p:tav>
                                        <p:tav tm="100000">
                                          <p:val>
                                            <p:strVal val="#ppt_x"/>
                                          </p:val>
                                        </p:tav>
                                      </p:tavLst>
                                    </p:anim>
                                    <p:anim calcmode="lin" valueType="num">
                                      <p:cBhvr>
                                        <p:cTn dur="500" fill="hold" id="61"/>
                                        <p:tgtEl>
                                          <p:spTgt spid="9"/>
                                        </p:tgtEl>
                                        <p:attrNameLst>
                                          <p:attrName>ppt_y</p:attrName>
                                        </p:attrNameLst>
                                      </p:cBhvr>
                                      <p:tavLst>
                                        <p:tav tm="0">
                                          <p:val>
                                            <p:strVal val="#ppt_y+.1"/>
                                          </p:val>
                                        </p:tav>
                                        <p:tav tm="100000">
                                          <p:val>
                                            <p:strVal val="#ppt_y"/>
                                          </p:val>
                                        </p:tav>
                                      </p:tavLst>
                                    </p:anim>
                                  </p:childTnLst>
                                </p:cTn>
                              </p:par>
                            </p:childTnLst>
                          </p:cTn>
                        </p:par>
                      </p:childTnLst>
                    </p:cTn>
                  </p:par>
                  <p:par>
                    <p:cTn fill="hold" id="62">
                      <p:stCondLst>
                        <p:cond delay="indefinite"/>
                      </p:stCondLst>
                      <p:childTnLst>
                        <p:par>
                          <p:cTn fill="hold" id="63">
                            <p:stCondLst>
                              <p:cond delay="0"/>
                            </p:stCondLst>
                            <p:childTnLst>
                              <p:par>
                                <p:cTn fill="hold" id="64" nodeType="clickEffect" presetClass="entr" presetID="42" presetSubtype="0">
                                  <p:stCondLst>
                                    <p:cond delay="0"/>
                                  </p:stCondLst>
                                  <p:childTnLst>
                                    <p:set>
                                      <p:cBhvr>
                                        <p:cTn dur="1" fill="hold" id="65">
                                          <p:stCondLst>
                                            <p:cond delay="0"/>
                                          </p:stCondLst>
                                        </p:cTn>
                                        <p:tgtEl>
                                          <p:spTgt spid="18"/>
                                        </p:tgtEl>
                                        <p:attrNameLst>
                                          <p:attrName>style.visibility</p:attrName>
                                        </p:attrNameLst>
                                      </p:cBhvr>
                                      <p:to>
                                        <p:strVal val="visible"/>
                                      </p:to>
                                    </p:set>
                                    <p:animEffect filter="fade" transition="in">
                                      <p:cBhvr>
                                        <p:cTn dur="500" id="66"/>
                                        <p:tgtEl>
                                          <p:spTgt spid="18"/>
                                        </p:tgtEl>
                                      </p:cBhvr>
                                    </p:animEffect>
                                    <p:anim calcmode="lin" valueType="num">
                                      <p:cBhvr>
                                        <p:cTn dur="500" fill="hold" id="67"/>
                                        <p:tgtEl>
                                          <p:spTgt spid="18"/>
                                        </p:tgtEl>
                                        <p:attrNameLst>
                                          <p:attrName>ppt_x</p:attrName>
                                        </p:attrNameLst>
                                      </p:cBhvr>
                                      <p:tavLst>
                                        <p:tav tm="0">
                                          <p:val>
                                            <p:strVal val="#ppt_x"/>
                                          </p:val>
                                        </p:tav>
                                        <p:tav tm="100000">
                                          <p:val>
                                            <p:strVal val="#ppt_x"/>
                                          </p:val>
                                        </p:tav>
                                      </p:tavLst>
                                    </p:anim>
                                    <p:anim calcmode="lin" valueType="num">
                                      <p:cBhvr>
                                        <p:cTn dur="500" fill="hold" id="68"/>
                                        <p:tgtEl>
                                          <p:spTgt spid="18"/>
                                        </p:tgtEl>
                                        <p:attrNameLst>
                                          <p:attrName>ppt_y</p:attrName>
                                        </p:attrNameLst>
                                      </p:cBhvr>
                                      <p:tavLst>
                                        <p:tav tm="0">
                                          <p:val>
                                            <p:strVal val="#ppt_y+.1"/>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id="71" nodeType="clickEffect" presetClass="entr" presetID="42" presetSubtype="0">
                                  <p:stCondLst>
                                    <p:cond delay="0"/>
                                  </p:stCondLst>
                                  <p:childTnLst>
                                    <p:set>
                                      <p:cBhvr>
                                        <p:cTn dur="1" fill="hold" id="72">
                                          <p:stCondLst>
                                            <p:cond delay="0"/>
                                          </p:stCondLst>
                                        </p:cTn>
                                        <p:tgtEl>
                                          <p:spTgt spid="8"/>
                                        </p:tgtEl>
                                        <p:attrNameLst>
                                          <p:attrName>style.visibility</p:attrName>
                                        </p:attrNameLst>
                                      </p:cBhvr>
                                      <p:to>
                                        <p:strVal val="visible"/>
                                      </p:to>
                                    </p:set>
                                    <p:animEffect filter="fade" transition="in">
                                      <p:cBhvr>
                                        <p:cTn dur="500" id="73"/>
                                        <p:tgtEl>
                                          <p:spTgt spid="8"/>
                                        </p:tgtEl>
                                      </p:cBhvr>
                                    </p:animEffect>
                                    <p:anim calcmode="lin" valueType="num">
                                      <p:cBhvr>
                                        <p:cTn dur="500" fill="hold" id="74"/>
                                        <p:tgtEl>
                                          <p:spTgt spid="8"/>
                                        </p:tgtEl>
                                        <p:attrNameLst>
                                          <p:attrName>ppt_x</p:attrName>
                                        </p:attrNameLst>
                                      </p:cBhvr>
                                      <p:tavLst>
                                        <p:tav tm="0">
                                          <p:val>
                                            <p:strVal val="#ppt_x"/>
                                          </p:val>
                                        </p:tav>
                                        <p:tav tm="100000">
                                          <p:val>
                                            <p:strVal val="#ppt_x"/>
                                          </p:val>
                                        </p:tav>
                                      </p:tavLst>
                                    </p:anim>
                                    <p:anim calcmode="lin" valueType="num">
                                      <p:cBhvr>
                                        <p:cTn dur="500" fill="hold" id="75"/>
                                        <p:tgtEl>
                                          <p:spTgt spid="8"/>
                                        </p:tgtEl>
                                        <p:attrNameLst>
                                          <p:attrName>ppt_y</p:attrName>
                                        </p:attrNameLst>
                                      </p:cBhvr>
                                      <p:tavLst>
                                        <p:tav tm="0">
                                          <p:val>
                                            <p:strVal val="#ppt_y+.1"/>
                                          </p:val>
                                        </p:tav>
                                        <p:tav tm="100000">
                                          <p:val>
                                            <p:strVal val="#ppt_y"/>
                                          </p:val>
                                        </p:tav>
                                      </p:tavLst>
                                    </p:anim>
                                  </p:childTnLst>
                                </p:cTn>
                              </p:par>
                              <p:par>
                                <p:cTn fill="hold" id="76" nodeType="withEffect" presetClass="entr" presetID="42" presetSubtype="0">
                                  <p:stCondLst>
                                    <p:cond delay="0"/>
                                  </p:stCondLst>
                                  <p:childTnLst>
                                    <p:set>
                                      <p:cBhvr>
                                        <p:cTn dur="1" fill="hold" id="77">
                                          <p:stCondLst>
                                            <p:cond delay="0"/>
                                          </p:stCondLst>
                                        </p:cTn>
                                        <p:tgtEl>
                                          <p:spTgt spid="6"/>
                                        </p:tgtEl>
                                        <p:attrNameLst>
                                          <p:attrName>style.visibility</p:attrName>
                                        </p:attrNameLst>
                                      </p:cBhvr>
                                      <p:to>
                                        <p:strVal val="visible"/>
                                      </p:to>
                                    </p:set>
                                    <p:animEffect filter="fade" transition="in">
                                      <p:cBhvr>
                                        <p:cTn dur="500" id="78"/>
                                        <p:tgtEl>
                                          <p:spTgt spid="6"/>
                                        </p:tgtEl>
                                      </p:cBhvr>
                                    </p:animEffect>
                                    <p:anim calcmode="lin" valueType="num">
                                      <p:cBhvr>
                                        <p:cTn dur="500" fill="hold" id="79"/>
                                        <p:tgtEl>
                                          <p:spTgt spid="6"/>
                                        </p:tgtEl>
                                        <p:attrNameLst>
                                          <p:attrName>ppt_x</p:attrName>
                                        </p:attrNameLst>
                                      </p:cBhvr>
                                      <p:tavLst>
                                        <p:tav tm="0">
                                          <p:val>
                                            <p:strVal val="#ppt_x"/>
                                          </p:val>
                                        </p:tav>
                                        <p:tav tm="100000">
                                          <p:val>
                                            <p:strVal val="#ppt_x"/>
                                          </p:val>
                                        </p:tav>
                                      </p:tavLst>
                                    </p:anim>
                                    <p:anim calcmode="lin" valueType="num">
                                      <p:cBhvr>
                                        <p:cTn dur="500" fill="hold" id="8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4"/>
      <p:bldP animBg="1" grpId="0" spid="12"/>
      <p:bldP animBg="1" grpId="0" spid="28"/>
      <p:bldP animBg="1" grpId="0" spid="9"/>
    </p:bld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97A33-52EF-4586-98A7-F59DDEE789AA}"/>
              </a:ext>
            </a:extLst>
          </p:cNvPr>
          <p:cNvSpPr>
            <a:spLocks noGrp="1"/>
          </p:cNvSpPr>
          <p:nvPr>
            <p:ph type="title"/>
          </p:nvPr>
        </p:nvSpPr>
        <p:spPr/>
        <p:txBody>
          <a:bodyPr/>
          <a:lstStyle/>
          <a:p txid="1300f86974cafc2d65eb1f082a26bdf1">
            <a:r>
              <a:rPr dirty="0" lang="en-GB"/>
              <a:t>Résumé</a:t>
            </a:r>
          </a:p>
        </p:txBody>
      </p:sp>
      <p:sp>
        <p:nvSpPr>
          <p:cNvPr id="2" name="TextBox 1">
            <a:extLst>
              <a:ext uri="{FF2B5EF4-FFF2-40B4-BE49-F238E27FC236}">
                <a16:creationId xmlns:a16="http://schemas.microsoft.com/office/drawing/2014/main" id="{4494F5B2-22E1-4DBF-BD95-D135555FB4B8}"/>
              </a:ext>
            </a:extLst>
          </p:cNvPr>
          <p:cNvSpPr txBox="1"/>
          <p:nvPr/>
        </p:nvSpPr>
        <p:spPr>
          <a:xfrm>
            <a:off x="1333500" y="1751029"/>
            <a:ext cx="4762500" cy="830997"/>
          </a:xfrm>
          <a:prstGeom prst="rect">
            <a:avLst/>
          </a:prstGeom>
          <a:noFill/>
        </p:spPr>
        <p:txBody>
          <a:bodyPr rtlCol="0" wrap="square">
            <a:spAutoFit/>
          </a:bodyPr>
          <a:lstStyle/>
          <a:p txid="8fc3415554226c23103b2b31687d394d">
            <a:pPr algn="l" indent="-342900" marL="342900">
              <a:buClr>
                <a:srgbClr val="008CCF"/>
              </a:buClr>
              <a:buFont charset="-79" pitchFamily="2" typeface="Rubik"/>
              <a:buChar char="•"/>
            </a:pPr>
            <a:r>
              <a:rPr lang="es-ES" sz="2400"/>
              <a:t>DHIS2 est un projet communautaire</a:t>
            </a:r>
          </a:p>
        </p:txBody>
      </p:sp>
      <p:sp>
        <p:nvSpPr>
          <p:cNvPr id="38" name="TextBox 37">
            <a:extLst>
              <a:ext uri="{FF2B5EF4-FFF2-40B4-BE49-F238E27FC236}">
                <a16:creationId xmlns:a16="http://schemas.microsoft.com/office/drawing/2014/main" id="{D1102B3F-4A79-4FE7-804E-21FF37DC72E9}"/>
              </a:ext>
            </a:extLst>
          </p:cNvPr>
          <p:cNvSpPr txBox="1"/>
          <p:nvPr/>
        </p:nvSpPr>
        <p:spPr>
          <a:xfrm>
            <a:off x="1333500" y="3205858"/>
            <a:ext cx="4762500" cy="830997"/>
          </a:xfrm>
          <a:prstGeom prst="rect">
            <a:avLst/>
          </a:prstGeom>
          <a:noFill/>
        </p:spPr>
        <p:txBody>
          <a:bodyPr rtlCol="0" wrap="square">
            <a:spAutoFit/>
          </a:bodyPr>
          <a:lstStyle/>
          <a:p txid="4411ec1ff01d6841ecb2e180ea02866d">
            <a:pPr algn="l" indent="-342900" marL="342900">
              <a:buClr>
                <a:srgbClr val="008CCF"/>
              </a:buClr>
              <a:buFont charset="-79" pitchFamily="2" typeface="Rubik"/>
              <a:buChar char="•"/>
            </a:pPr>
            <a:r>
              <a:rPr lang="es-ES" sz="2400"/>
              <a:t>Innovation et collaboration au niveau mondial</a:t>
            </a:r>
          </a:p>
        </p:txBody>
      </p:sp>
      <p:sp>
        <p:nvSpPr>
          <p:cNvPr id="39" name="TextBox 38">
            <a:extLst>
              <a:ext uri="{FF2B5EF4-FFF2-40B4-BE49-F238E27FC236}">
                <a16:creationId xmlns:a16="http://schemas.microsoft.com/office/drawing/2014/main" id="{697CE4CF-D5D0-451C-8A4F-B2CC77F29B69}"/>
              </a:ext>
            </a:extLst>
          </p:cNvPr>
          <p:cNvSpPr txBox="1"/>
          <p:nvPr/>
        </p:nvSpPr>
        <p:spPr>
          <a:xfrm>
            <a:off x="1333500" y="4660687"/>
            <a:ext cx="4762500" cy="830997"/>
          </a:xfrm>
          <a:prstGeom prst="rect">
            <a:avLst/>
          </a:prstGeom>
          <a:noFill/>
        </p:spPr>
        <p:txBody>
          <a:bodyPr rtlCol="0" wrap="square">
            <a:spAutoFit/>
          </a:bodyPr>
          <a:lstStyle/>
          <a:p txid="9d1428026406b4d897780968d21f8489">
            <a:pPr algn="l" indent="-342900" marL="342900">
              <a:buClr>
                <a:srgbClr val="008CCF"/>
              </a:buClr>
              <a:buFont charset="-79" pitchFamily="2" typeface="Rubik"/>
              <a:buChar char="•"/>
            </a:pPr>
            <a:r>
              <a:rPr lang="es-ES" sz="2400"/>
              <a:t>De nombreuses façons de s'engager</a:t>
            </a:r>
          </a:p>
        </p:txBody>
      </p:sp>
      <p:grpSp>
        <p:nvGrpSpPr>
          <p:cNvPr descr="Customer review outline" id="52" name="Graphic 6">
            <a:extLst>
              <a:ext uri="{FF2B5EF4-FFF2-40B4-BE49-F238E27FC236}">
                <a16:creationId xmlns:a16="http://schemas.microsoft.com/office/drawing/2014/main" id="{009844EB-8C7C-402C-944E-1DE182D7AC70}"/>
              </a:ext>
            </a:extLst>
          </p:cNvPr>
          <p:cNvGrpSpPr/>
          <p:nvPr/>
        </p:nvGrpSpPr>
        <p:grpSpPr>
          <a:xfrm>
            <a:off x="7405134" y="1333355"/>
            <a:ext cx="1415598" cy="1415598"/>
            <a:chOff x="5215247" y="3689446"/>
            <a:chExt cx="1761506" cy="1761506"/>
          </a:xfrm>
        </p:grpSpPr>
        <p:sp>
          <p:nvSpPr>
            <p:cNvPr id="53" name="Freeform: Shape 52">
              <a:extLst>
                <a:ext uri="{FF2B5EF4-FFF2-40B4-BE49-F238E27FC236}">
                  <a16:creationId xmlns:a16="http://schemas.microsoft.com/office/drawing/2014/main" id="{3BB5CA6E-46AC-4F27-A95B-C44A83864E79}"/>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DAF8A25F-0501-4594-86AC-E59DA045E54F}"/>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68ED8E84-6E6D-4B6C-B17B-8500130FCB52}"/>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6" name="Freeform: Shape 55">
              <a:extLst>
                <a:ext uri="{FF2B5EF4-FFF2-40B4-BE49-F238E27FC236}">
                  <a16:creationId xmlns:a16="http://schemas.microsoft.com/office/drawing/2014/main" id="{AC31BABB-2F79-4A16-98A9-15F53B3DF2EF}"/>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57" name="Freeform: Shape 56">
              <a:extLst>
                <a:ext uri="{FF2B5EF4-FFF2-40B4-BE49-F238E27FC236}">
                  <a16:creationId xmlns:a16="http://schemas.microsoft.com/office/drawing/2014/main" id="{15EBD02C-820F-4A9E-ACD0-BA0160AA5A38}"/>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58" name="Freeform: Shape 57">
              <a:extLst>
                <a:ext uri="{FF2B5EF4-FFF2-40B4-BE49-F238E27FC236}">
                  <a16:creationId xmlns:a16="http://schemas.microsoft.com/office/drawing/2014/main" id="{2D28D882-3343-4FE1-BE6E-FC83D322290A}"/>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59" name="Freeform: Shape 58">
              <a:extLst>
                <a:ext uri="{FF2B5EF4-FFF2-40B4-BE49-F238E27FC236}">
                  <a16:creationId xmlns:a16="http://schemas.microsoft.com/office/drawing/2014/main" id="{B2CF97F6-A8C6-4EB6-8C70-7D7B8AFC3C24}"/>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60" name="Freeform: Shape 59">
              <a:extLst>
                <a:ext uri="{FF2B5EF4-FFF2-40B4-BE49-F238E27FC236}">
                  <a16:creationId xmlns:a16="http://schemas.microsoft.com/office/drawing/2014/main" id="{076A96E2-0FEA-4BF8-B399-27240A341AD3}"/>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61" name="Freeform: Shape 60">
              <a:extLst>
                <a:ext uri="{FF2B5EF4-FFF2-40B4-BE49-F238E27FC236}">
                  <a16:creationId xmlns:a16="http://schemas.microsoft.com/office/drawing/2014/main" id="{C5A99B19-1A2D-42A8-B3E4-19116C2D54E1}"/>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62" name="Freeform: Shape 61">
              <a:extLst>
                <a:ext uri="{FF2B5EF4-FFF2-40B4-BE49-F238E27FC236}">
                  <a16:creationId xmlns:a16="http://schemas.microsoft.com/office/drawing/2014/main" id="{A3337AEC-8435-41BB-A220-6F96CB5F489B}"/>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descr="Lightbulb and gear with solid fill" id="63" name="Graphic 16">
            <a:extLst>
              <a:ext uri="{FF2B5EF4-FFF2-40B4-BE49-F238E27FC236}">
                <a16:creationId xmlns:a16="http://schemas.microsoft.com/office/drawing/2014/main" id="{FB60A4F0-F00E-477B-B7E9-171FB107F6F2}"/>
              </a:ext>
            </a:extLst>
          </p:cNvPr>
          <p:cNvGrpSpPr/>
          <p:nvPr/>
        </p:nvGrpSpPr>
        <p:grpSpPr>
          <a:xfrm>
            <a:off x="8565266" y="2883498"/>
            <a:ext cx="1037823" cy="1123451"/>
            <a:chOff x="8429314" y="2833232"/>
            <a:chExt cx="1501934" cy="1625855"/>
          </a:xfrm>
        </p:grpSpPr>
        <p:sp>
          <p:nvSpPr>
            <p:cNvPr id="64" name="Freeform: Shape 63">
              <a:extLst>
                <a:ext uri="{FF2B5EF4-FFF2-40B4-BE49-F238E27FC236}">
                  <a16:creationId xmlns:a16="http://schemas.microsoft.com/office/drawing/2014/main" id="{4ED5AC63-5313-43F5-B5A2-71ED7A131F92}"/>
                </a:ext>
              </a:extLst>
            </p:cNvPr>
            <p:cNvSpPr/>
            <p:nvPr/>
          </p:nvSpPr>
          <p:spPr>
            <a:xfrm>
              <a:off x="8963984" y="3367713"/>
              <a:ext cx="431276" cy="428639"/>
            </a:xfrm>
            <a:custGeom>
              <a:avLst/>
              <a:gdLst>
                <a:gd fmla="*/ 370822 w 431276" name="connsiteX0"/>
                <a:gd fmla="*/ 127876 h 428639" name="connsiteY0"/>
                <a:gd fmla="*/ 386830 w 431276" name="connsiteX1"/>
                <a:gd fmla="*/ 80417 h 428639" name="connsiteY1"/>
                <a:gd fmla="*/ 350671 w 431276" name="connsiteX2"/>
                <a:gd fmla="*/ 44258 h 428639" name="connsiteY2"/>
                <a:gd fmla="*/ 303212 w 431276" name="connsiteX3"/>
                <a:gd fmla="*/ 60266 h 428639" name="connsiteY3"/>
                <a:gd fmla="*/ 264039 w 431276" name="connsiteX4"/>
                <a:gd fmla="*/ 44258 h 428639" name="connsiteY4"/>
                <a:gd fmla="*/ 241816 w 431276" name="connsiteX5"/>
                <a:gd fmla="*/ 0 h 428639" name="connsiteY5"/>
                <a:gd fmla="*/ 191344 w 431276" name="connsiteX6"/>
                <a:gd fmla="*/ 0 h 428639" name="connsiteY6"/>
                <a:gd fmla="*/ 168932 w 431276" name="connsiteX7"/>
                <a:gd fmla="*/ 44446 h 428639" name="connsiteY7"/>
                <a:gd fmla="*/ 129571 w 431276" name="connsiteX8"/>
                <a:gd fmla="*/ 60454 h 428639" name="connsiteY8"/>
                <a:gd fmla="*/ 82112 w 431276" name="connsiteX9"/>
                <a:gd fmla="*/ 44446 h 428639" name="connsiteY9"/>
                <a:gd fmla="*/ 45953 w 431276" name="connsiteX10"/>
                <a:gd fmla="*/ 80605 h 428639" name="connsiteY10"/>
                <a:gd fmla="*/ 61019 w 431276" name="connsiteX11"/>
                <a:gd fmla="*/ 128065 h 428639" name="connsiteY11"/>
                <a:gd fmla="*/ 44446 w 431276" name="connsiteX12"/>
                <a:gd fmla="*/ 167237 h 428639" name="connsiteY12"/>
                <a:gd fmla="*/ 0 w 431276" name="connsiteX13"/>
                <a:gd fmla="*/ 189460 h 428639" name="connsiteY13"/>
                <a:gd fmla="*/ 0 w 431276" name="connsiteX14"/>
                <a:gd fmla="*/ 239180 h 428639" name="connsiteY14"/>
                <a:gd fmla="*/ 44446 w 431276" name="connsiteX15"/>
                <a:gd fmla="*/ 261591 h 428639" name="connsiteY15"/>
                <a:gd fmla="*/ 60454 w 431276" name="connsiteX16"/>
                <a:gd fmla="*/ 300763 h 428639" name="connsiteY16"/>
                <a:gd fmla="*/ 44446 w 431276" name="connsiteX17"/>
                <a:gd fmla="*/ 348223 h 428639" name="connsiteY17"/>
                <a:gd fmla="*/ 82112 w 431276" name="connsiteX18"/>
                <a:gd fmla="*/ 384382 h 428639" name="connsiteY18"/>
                <a:gd fmla="*/ 129571 w 431276" name="connsiteX19"/>
                <a:gd fmla="*/ 368186 h 428639" name="connsiteY19"/>
                <a:gd fmla="*/ 168744 w 431276" name="connsiteX20"/>
                <a:gd fmla="*/ 384382 h 428639" name="connsiteY20"/>
                <a:gd fmla="*/ 190967 w 431276" name="connsiteX21"/>
                <a:gd fmla="*/ 428640 h 428639" name="connsiteY21"/>
                <a:gd fmla="*/ 241439 w 431276" name="connsiteX22"/>
                <a:gd fmla="*/ 428640 h 428639" name="connsiteY22"/>
                <a:gd fmla="*/ 263851 w 431276" name="connsiteX23"/>
                <a:gd fmla="*/ 385136 h 428639" name="connsiteY23"/>
                <a:gd fmla="*/ 302459 w 431276" name="connsiteX24"/>
                <a:gd fmla="*/ 369504 h 428639" name="connsiteY24"/>
                <a:gd fmla="*/ 349729 w 431276" name="connsiteX25"/>
                <a:gd fmla="*/ 385700 h 428639" name="connsiteY25"/>
                <a:gd fmla="*/ 385889 w 431276" name="connsiteX26"/>
                <a:gd fmla="*/ 349353 h 428639" name="connsiteY26"/>
                <a:gd fmla="*/ 369881 w 431276" name="connsiteX27"/>
                <a:gd fmla="*/ 302082 h 428639" name="connsiteY27"/>
                <a:gd fmla="*/ 387019 w 431276" name="connsiteX28"/>
                <a:gd fmla="*/ 262721 h 428639" name="connsiteY28"/>
                <a:gd fmla="*/ 431276 w 431276" name="connsiteX29"/>
                <a:gd fmla="*/ 240498 h 428639" name="connsiteY29"/>
                <a:gd fmla="*/ 431276 w 431276" name="connsiteX30"/>
                <a:gd fmla="*/ 189460 h 428639" name="connsiteY30"/>
                <a:gd fmla="*/ 386830 w 431276" name="connsiteX31"/>
                <a:gd fmla="*/ 167049 h 428639" name="connsiteY31"/>
                <a:gd fmla="*/ 370822 w 431276" name="connsiteX32"/>
                <a:gd fmla="*/ 127876 h 428639" name="connsiteY32"/>
                <a:gd fmla="*/ 216392 w 431276" name="connsiteX33"/>
                <a:gd fmla="*/ 290405 h 428639" name="connsiteY33"/>
                <a:gd fmla="*/ 141059 w 431276" name="connsiteX34"/>
                <a:gd fmla="*/ 215073 h 428639" name="connsiteY34"/>
                <a:gd fmla="*/ 216392 w 431276" name="connsiteX35"/>
                <a:gd fmla="*/ 139741 h 428639" name="connsiteY35"/>
                <a:gd fmla="*/ 291724 w 431276" name="connsiteX36"/>
                <a:gd fmla="*/ 215073 h 428639" name="connsiteY36"/>
                <a:gd fmla="*/ 216392 w 431276" name="connsiteX37"/>
                <a:gd fmla="*/ 290405 h 428639"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28639" w="431276">
                  <a:moveTo>
                    <a:pt x="370822" y="127876"/>
                  </a:moveTo>
                  <a:lnTo>
                    <a:pt x="386830" y="80417"/>
                  </a:lnTo>
                  <a:lnTo>
                    <a:pt x="350671" y="44258"/>
                  </a:lnTo>
                  <a:lnTo>
                    <a:pt x="303212" y="60266"/>
                  </a:lnTo>
                  <a:cubicBezTo>
                    <a:pt x="290874" y="53314"/>
                    <a:pt x="277714" y="47936"/>
                    <a:pt x="264039" y="44258"/>
                  </a:cubicBezTo>
                  <a:lnTo>
                    <a:pt x="241816" y="0"/>
                  </a:lnTo>
                  <a:lnTo>
                    <a:pt x="191344" y="0"/>
                  </a:lnTo>
                  <a:lnTo>
                    <a:pt x="168932" y="44446"/>
                  </a:lnTo>
                  <a:cubicBezTo>
                    <a:pt x="155209" y="48158"/>
                    <a:pt x="141990" y="53533"/>
                    <a:pt x="129571" y="60454"/>
                  </a:cubicBezTo>
                  <a:lnTo>
                    <a:pt x="82112" y="44446"/>
                  </a:lnTo>
                  <a:lnTo>
                    <a:pt x="45953" y="80605"/>
                  </a:lnTo>
                  <a:lnTo>
                    <a:pt x="61019" y="128065"/>
                  </a:lnTo>
                  <a:cubicBezTo>
                    <a:pt x="53793" y="140334"/>
                    <a:pt x="48220" y="153506"/>
                    <a:pt x="44446" y="167237"/>
                  </a:cubicBezTo>
                  <a:lnTo>
                    <a:pt x="0" y="189460"/>
                  </a:lnTo>
                  <a:lnTo>
                    <a:pt x="0" y="239180"/>
                  </a:lnTo>
                  <a:lnTo>
                    <a:pt x="44446" y="261591"/>
                  </a:lnTo>
                  <a:cubicBezTo>
                    <a:pt x="48109" y="275271"/>
                    <a:pt x="53488" y="288434"/>
                    <a:pt x="60454" y="300763"/>
                  </a:cubicBezTo>
                  <a:lnTo>
                    <a:pt x="44446" y="348223"/>
                  </a:lnTo>
                  <a:lnTo>
                    <a:pt x="82112" y="384382"/>
                  </a:lnTo>
                  <a:lnTo>
                    <a:pt x="129571" y="368186"/>
                  </a:lnTo>
                  <a:cubicBezTo>
                    <a:pt x="141899" y="375203"/>
                    <a:pt x="155060" y="380644"/>
                    <a:pt x="168744" y="384382"/>
                  </a:cubicBezTo>
                  <a:lnTo>
                    <a:pt x="190967" y="428640"/>
                  </a:lnTo>
                  <a:lnTo>
                    <a:pt x="241439" y="428640"/>
                  </a:lnTo>
                  <a:lnTo>
                    <a:pt x="263851" y="385136"/>
                  </a:lnTo>
                  <a:cubicBezTo>
                    <a:pt x="277296" y="381480"/>
                    <a:pt x="290257" y="376231"/>
                    <a:pt x="302459" y="369504"/>
                  </a:cubicBezTo>
                  <a:lnTo>
                    <a:pt x="349729" y="385700"/>
                  </a:lnTo>
                  <a:lnTo>
                    <a:pt x="385889" y="349353"/>
                  </a:lnTo>
                  <a:lnTo>
                    <a:pt x="369881" y="302082"/>
                  </a:lnTo>
                  <a:cubicBezTo>
                    <a:pt x="377075" y="289658"/>
                    <a:pt x="382825" y="276452"/>
                    <a:pt x="387019" y="262721"/>
                  </a:cubicBezTo>
                  <a:lnTo>
                    <a:pt x="431276" y="240498"/>
                  </a:lnTo>
                  <a:lnTo>
                    <a:pt x="431276" y="189460"/>
                  </a:lnTo>
                  <a:lnTo>
                    <a:pt x="386830" y="167049"/>
                  </a:lnTo>
                  <a:cubicBezTo>
                    <a:pt x="383235" y="153346"/>
                    <a:pt x="377853" y="140176"/>
                    <a:pt x="370822" y="127876"/>
                  </a:cubicBezTo>
                  <a:close/>
                  <a:moveTo>
                    <a:pt x="216392" y="290405"/>
                  </a:moveTo>
                  <a:cubicBezTo>
                    <a:pt x="174787" y="290405"/>
                    <a:pt x="141059" y="256677"/>
                    <a:pt x="141059" y="215073"/>
                  </a:cubicBezTo>
                  <a:cubicBezTo>
                    <a:pt x="141059" y="173469"/>
                    <a:pt x="174787" y="139741"/>
                    <a:pt x="216392" y="139741"/>
                  </a:cubicBezTo>
                  <a:cubicBezTo>
                    <a:pt x="257743" y="140347"/>
                    <a:pt x="291117" y="173722"/>
                    <a:pt x="291724" y="215073"/>
                  </a:cubicBezTo>
                  <a:cubicBezTo>
                    <a:pt x="291724" y="256677"/>
                    <a:pt x="257996" y="290405"/>
                    <a:pt x="216392" y="290405"/>
                  </a:cubicBezTo>
                  <a:close/>
                </a:path>
              </a:pathLst>
            </a:custGeom>
            <a:solidFill>
              <a:schemeClr val="accent2"/>
            </a:solidFill>
            <a:ln cap="flat" w="18752">
              <a:noFill/>
              <a:prstDash val="solid"/>
              <a:miter/>
            </a:ln>
          </p:spPr>
          <p:txBody>
            <a:bodyPr anchor="ctr" rtlCol="0"/>
            <a:lstStyle/>
            <a:p>
              <a:endParaRPr dirty="0" lang="en-GB"/>
            </a:p>
          </p:txBody>
        </p:sp>
        <p:sp>
          <p:nvSpPr>
            <p:cNvPr id="65" name="Freeform: Shape 64">
              <a:extLst>
                <a:ext uri="{FF2B5EF4-FFF2-40B4-BE49-F238E27FC236}">
                  <a16:creationId xmlns:a16="http://schemas.microsoft.com/office/drawing/2014/main" id="{A7861C9A-B349-4840-975D-F5BC3BE27232}"/>
                </a:ext>
              </a:extLst>
            </p:cNvPr>
            <p:cNvSpPr/>
            <p:nvPr/>
          </p:nvSpPr>
          <p:spPr>
            <a:xfrm>
              <a:off x="8966805" y="4166422"/>
              <a:ext cx="426575" cy="108666"/>
            </a:xfrm>
            <a:custGeom>
              <a:avLst/>
              <a:gdLst>
                <a:gd fmla="*/ 375346 w 426575" name="connsiteX0"/>
                <a:gd fmla="*/ 0 h 108666" name="connsiteY0"/>
                <a:gd fmla="*/ 51229 w 426575" name="connsiteX1"/>
                <a:gd fmla="*/ 0 h 108666" name="connsiteY1"/>
                <a:gd fmla="*/ 96 w 426575" name="connsiteX2"/>
                <a:gd fmla="*/ 57533 h 108666" name="connsiteY2"/>
                <a:gd fmla="*/ 51229 w 426575" name="connsiteX3"/>
                <a:gd fmla="*/ 108667 h 108666" name="connsiteY3"/>
                <a:gd fmla="*/ 375346 w 426575" name="connsiteX4"/>
                <a:gd fmla="*/ 108667 h 108666" name="connsiteY4"/>
                <a:gd fmla="*/ 426479 w 426575" name="connsiteX5"/>
                <a:gd fmla="*/ 51133 h 108666" name="connsiteY5"/>
                <a:gd fmla="*/ 375346 w 426575" name="connsiteX6"/>
                <a:gd fmla="*/ 0 h 108666"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108666" w="426575">
                  <a:moveTo>
                    <a:pt x="375346" y="0"/>
                  </a:moveTo>
                  <a:lnTo>
                    <a:pt x="51229" y="0"/>
                  </a:lnTo>
                  <a:cubicBezTo>
                    <a:pt x="21223" y="1768"/>
                    <a:pt x="-1671" y="27526"/>
                    <a:pt x="96" y="57533"/>
                  </a:cubicBezTo>
                  <a:cubicBezTo>
                    <a:pt x="1719" y="85074"/>
                    <a:pt x="23690" y="107045"/>
                    <a:pt x="51229" y="108667"/>
                  </a:cubicBezTo>
                  <a:lnTo>
                    <a:pt x="375346" y="108667"/>
                  </a:lnTo>
                  <a:cubicBezTo>
                    <a:pt x="405352" y="106898"/>
                    <a:pt x="428246" y="81140"/>
                    <a:pt x="426479" y="51133"/>
                  </a:cubicBezTo>
                  <a:cubicBezTo>
                    <a:pt x="424856" y="23592"/>
                    <a:pt x="402885" y="1621"/>
                    <a:pt x="375346" y="0"/>
                  </a:cubicBezTo>
                  <a:close/>
                </a:path>
              </a:pathLst>
            </a:custGeom>
            <a:solidFill>
              <a:schemeClr val="tx2"/>
            </a:solidFill>
            <a:ln cap="flat" w="18752">
              <a:noFill/>
              <a:prstDash val="solid"/>
              <a:miter/>
            </a:ln>
          </p:spPr>
          <p:txBody>
            <a:bodyPr anchor="ctr" rtlCol="0"/>
            <a:lstStyle/>
            <a:p>
              <a:endParaRPr lang="en-GB"/>
            </a:p>
          </p:txBody>
        </p:sp>
        <p:sp>
          <p:nvSpPr>
            <p:cNvPr id="66" name="Freeform: Shape 65">
              <a:extLst>
                <a:ext uri="{FF2B5EF4-FFF2-40B4-BE49-F238E27FC236}">
                  <a16:creationId xmlns:a16="http://schemas.microsoft.com/office/drawing/2014/main" id="{2B3470EA-973B-4383-909A-BA3D66122281}"/>
                </a:ext>
              </a:extLst>
            </p:cNvPr>
            <p:cNvSpPr/>
            <p:nvPr/>
          </p:nvSpPr>
          <p:spPr>
            <a:xfrm>
              <a:off x="9062480" y="4350421"/>
              <a:ext cx="235224" cy="108666"/>
            </a:xfrm>
            <a:custGeom>
              <a:avLst/>
              <a:gdLst>
                <a:gd fmla="*/ 117706 w 235224" name="connsiteX0"/>
                <a:gd fmla="*/ 108667 h 108666" name="connsiteY0"/>
                <a:gd fmla="*/ 235225 w 235224" name="connsiteX1"/>
                <a:gd fmla="*/ 0 h 108666" name="connsiteY1"/>
                <a:gd fmla="*/ 0 w 235224" name="connsiteX2"/>
                <a:gd fmla="*/ 0 h 108666" name="connsiteY2"/>
                <a:gd fmla="*/ 117706 w 235224" name="connsiteX3"/>
                <a:gd fmla="*/ 108667 h 108666" name="connsiteY3"/>
              </a:gdLst>
              <a:ahLst/>
              <a:cxnLst>
                <a:cxn ang="0">
                  <a:pos x="connsiteX0" y="connsiteY0"/>
                </a:cxn>
                <a:cxn ang="0">
                  <a:pos x="connsiteX1" y="connsiteY1"/>
                </a:cxn>
                <a:cxn ang="0">
                  <a:pos x="connsiteX2" y="connsiteY2"/>
                </a:cxn>
                <a:cxn ang="0">
                  <a:pos x="connsiteX3" y="connsiteY3"/>
                </a:cxn>
              </a:cxnLst>
              <a:rect b="b" l="l" r="r" t="t"/>
              <a:pathLst>
                <a:path h="108666" w="235224">
                  <a:moveTo>
                    <a:pt x="117706" y="108667"/>
                  </a:moveTo>
                  <a:cubicBezTo>
                    <a:pt x="179198" y="108569"/>
                    <a:pt x="230320" y="61296"/>
                    <a:pt x="235225" y="0"/>
                  </a:cubicBezTo>
                  <a:lnTo>
                    <a:pt x="0" y="0"/>
                  </a:lnTo>
                  <a:cubicBezTo>
                    <a:pt x="4996" y="61326"/>
                    <a:pt x="56179" y="108576"/>
                    <a:pt x="117706" y="108667"/>
                  </a:cubicBezTo>
                  <a:close/>
                </a:path>
              </a:pathLst>
            </a:custGeom>
            <a:solidFill>
              <a:schemeClr val="tx2"/>
            </a:solidFill>
            <a:ln cap="flat" w="18752">
              <a:noFill/>
              <a:prstDash val="solid"/>
              <a:miter/>
            </a:ln>
          </p:spPr>
          <p:txBody>
            <a:bodyPr anchor="ctr" rtlCol="0"/>
            <a:lstStyle/>
            <a:p>
              <a:endParaRPr lang="en-GB"/>
            </a:p>
          </p:txBody>
        </p:sp>
        <p:sp>
          <p:nvSpPr>
            <p:cNvPr id="67" name="Freeform: Shape 66">
              <a:extLst>
                <a:ext uri="{FF2B5EF4-FFF2-40B4-BE49-F238E27FC236}">
                  <a16:creationId xmlns:a16="http://schemas.microsoft.com/office/drawing/2014/main" id="{A9CE30BD-763A-4957-8A98-1EC1073A29D9}"/>
                </a:ext>
              </a:extLst>
            </p:cNvPr>
            <p:cNvSpPr/>
            <p:nvPr/>
          </p:nvSpPr>
          <p:spPr>
            <a:xfrm>
              <a:off x="8708796" y="3114220"/>
              <a:ext cx="941651" cy="976869"/>
            </a:xfrm>
            <a:custGeom>
              <a:avLst/>
              <a:gdLst>
                <a:gd fmla="*/ 941652 w 941651" name="connsiteX0"/>
                <a:gd fmla="*/ 481184 h 976869" name="connsiteY0"/>
                <a:gd fmla="*/ 941652 w 941651" name="connsiteX1"/>
                <a:gd fmla="*/ 464988 h 976869" name="connsiteY1"/>
                <a:gd fmla="*/ 470826 w 941651" name="connsiteX2"/>
                <a:gd fmla="*/ 0 h 976869" name="connsiteY2"/>
                <a:gd fmla="*/ 470826 w 941651" name="connsiteX3"/>
                <a:gd fmla="*/ 0 h 976869" name="connsiteY3"/>
                <a:gd fmla="*/ 0 w 941651" name="connsiteX4"/>
                <a:gd fmla="*/ 464988 h 976869" name="connsiteY4"/>
                <a:gd fmla="*/ 0 w 941651" name="connsiteX5"/>
                <a:gd fmla="*/ 481184 h 976869" name="connsiteY5"/>
                <a:gd fmla="*/ 32769 w 941651" name="connsiteX6"/>
                <a:gd fmla="*/ 644090 h 976869" name="connsiteY6"/>
                <a:gd fmla="*/ 114505 w 941651" name="connsiteX7"/>
                <a:gd fmla="*/ 777993 h 976869" name="connsiteY7"/>
                <a:gd fmla="*/ 224678 w 941651" name="connsiteX8"/>
                <a:gd fmla="*/ 956906 h 976869" name="connsiteY8"/>
                <a:gd fmla="*/ 257071 w 941651" name="connsiteX9"/>
                <a:gd fmla="*/ 976869 h 976869" name="connsiteY9"/>
                <a:gd fmla="*/ 684581 w 941651" name="connsiteX10"/>
                <a:gd fmla="*/ 976869 h 976869" name="connsiteY10"/>
                <a:gd fmla="*/ 716974 w 941651" name="connsiteX11"/>
                <a:gd fmla="*/ 956906 h 976869" name="connsiteY11"/>
                <a:gd fmla="*/ 827147 w 941651" name="connsiteX12"/>
                <a:gd fmla="*/ 777993 h 976869" name="connsiteY12"/>
                <a:gd fmla="*/ 908882 w 941651" name="connsiteX13"/>
                <a:gd fmla="*/ 644090 h 976869" name="connsiteY13"/>
                <a:gd fmla="*/ 941652 w 941651" name="connsiteX14"/>
                <a:gd fmla="*/ 481184 h 976869" name="connsiteY14"/>
                <a:gd fmla="*/ 833173 w 941651" name="connsiteX15"/>
                <a:gd fmla="*/ 479489 h 976869" name="connsiteY15"/>
                <a:gd fmla="*/ 808125 w 941651" name="connsiteX16"/>
                <a:gd fmla="*/ 606047 h 976869" name="connsiteY16"/>
                <a:gd fmla="*/ 747106 w 941651" name="connsiteX17"/>
                <a:gd fmla="*/ 705485 h 976869" name="connsiteY17"/>
                <a:gd fmla="*/ 640323 w 941651" name="connsiteX18"/>
                <a:gd fmla="*/ 867826 h 976869" name="connsiteY18"/>
                <a:gd fmla="*/ 301329 w 941651" name="connsiteX19"/>
                <a:gd fmla="*/ 867826 h 976869" name="connsiteY19"/>
                <a:gd fmla="*/ 195487 w 941651" name="connsiteX20"/>
                <a:gd fmla="*/ 704920 h 976869" name="connsiteY20"/>
                <a:gd fmla="*/ 134468 w 941651" name="connsiteX21"/>
                <a:gd fmla="*/ 605482 h 976869" name="connsiteY21"/>
                <a:gd fmla="*/ 108478 w 941651" name="connsiteX22"/>
                <a:gd fmla="*/ 478924 h 976869" name="connsiteY22"/>
                <a:gd fmla="*/ 108478 w 941651" name="connsiteX23"/>
                <a:gd fmla="*/ 465364 h 976869" name="connsiteY23"/>
                <a:gd fmla="*/ 470261 w 941651" name="connsiteX24"/>
                <a:gd fmla="*/ 107537 h 976869" name="connsiteY24"/>
                <a:gd fmla="*/ 470261 w 941651" name="connsiteX25"/>
                <a:gd fmla="*/ 107537 h 976869" name="connsiteY25"/>
                <a:gd fmla="*/ 832043 w 941651" name="connsiteX26"/>
                <a:gd fmla="*/ 465364 h 976869"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976869" w="941651">
                  <a:moveTo>
                    <a:pt x="941652" y="481184"/>
                  </a:moveTo>
                  <a:lnTo>
                    <a:pt x="941652" y="464988"/>
                  </a:lnTo>
                  <a:cubicBezTo>
                    <a:pt x="936853" y="207924"/>
                    <a:pt x="727929" y="1590"/>
                    <a:pt x="470826" y="0"/>
                  </a:cubicBezTo>
                  <a:lnTo>
                    <a:pt x="470826" y="0"/>
                  </a:lnTo>
                  <a:cubicBezTo>
                    <a:pt x="213723" y="1590"/>
                    <a:pt x="4799" y="207924"/>
                    <a:pt x="0" y="464988"/>
                  </a:cubicBezTo>
                  <a:lnTo>
                    <a:pt x="0" y="481184"/>
                  </a:lnTo>
                  <a:cubicBezTo>
                    <a:pt x="1721" y="536937"/>
                    <a:pt x="12799" y="592007"/>
                    <a:pt x="32769" y="644090"/>
                  </a:cubicBezTo>
                  <a:cubicBezTo>
                    <a:pt x="51830" y="693231"/>
                    <a:pt x="79509" y="738577"/>
                    <a:pt x="114505" y="777993"/>
                  </a:cubicBezTo>
                  <a:cubicBezTo>
                    <a:pt x="157632" y="824887"/>
                    <a:pt x="204715" y="916227"/>
                    <a:pt x="224678" y="956906"/>
                  </a:cubicBezTo>
                  <a:cubicBezTo>
                    <a:pt x="230784" y="969195"/>
                    <a:pt x="243349" y="976937"/>
                    <a:pt x="257071" y="976869"/>
                  </a:cubicBezTo>
                  <a:lnTo>
                    <a:pt x="684581" y="976869"/>
                  </a:lnTo>
                  <a:cubicBezTo>
                    <a:pt x="698302" y="976937"/>
                    <a:pt x="710868" y="969195"/>
                    <a:pt x="716974" y="956906"/>
                  </a:cubicBezTo>
                  <a:cubicBezTo>
                    <a:pt x="736937" y="916227"/>
                    <a:pt x="784019" y="825075"/>
                    <a:pt x="827147" y="777993"/>
                  </a:cubicBezTo>
                  <a:cubicBezTo>
                    <a:pt x="862142" y="738577"/>
                    <a:pt x="889821" y="693231"/>
                    <a:pt x="908882" y="644090"/>
                  </a:cubicBezTo>
                  <a:cubicBezTo>
                    <a:pt x="928853" y="592007"/>
                    <a:pt x="939930" y="536937"/>
                    <a:pt x="941652" y="481184"/>
                  </a:cubicBezTo>
                  <a:close/>
                  <a:moveTo>
                    <a:pt x="833173" y="479489"/>
                  </a:moveTo>
                  <a:cubicBezTo>
                    <a:pt x="831834" y="522765"/>
                    <a:pt x="823373" y="565524"/>
                    <a:pt x="808125" y="606047"/>
                  </a:cubicBezTo>
                  <a:cubicBezTo>
                    <a:pt x="793825" y="642540"/>
                    <a:pt x="773166" y="676208"/>
                    <a:pt x="747106" y="705485"/>
                  </a:cubicBezTo>
                  <a:cubicBezTo>
                    <a:pt x="705303" y="755250"/>
                    <a:pt x="669463" y="809734"/>
                    <a:pt x="640323" y="867826"/>
                  </a:cubicBezTo>
                  <a:lnTo>
                    <a:pt x="301329" y="867826"/>
                  </a:lnTo>
                  <a:cubicBezTo>
                    <a:pt x="272521" y="809583"/>
                    <a:pt x="236999" y="754909"/>
                    <a:pt x="195487" y="704920"/>
                  </a:cubicBezTo>
                  <a:cubicBezTo>
                    <a:pt x="169428" y="675643"/>
                    <a:pt x="148768" y="641975"/>
                    <a:pt x="134468" y="605482"/>
                  </a:cubicBezTo>
                  <a:cubicBezTo>
                    <a:pt x="118900" y="565014"/>
                    <a:pt x="110119" y="522253"/>
                    <a:pt x="108478" y="478924"/>
                  </a:cubicBezTo>
                  <a:lnTo>
                    <a:pt x="108478" y="465364"/>
                  </a:lnTo>
                  <a:cubicBezTo>
                    <a:pt x="111851" y="267617"/>
                    <a:pt x="272488" y="108736"/>
                    <a:pt x="470261" y="107537"/>
                  </a:cubicBezTo>
                  <a:lnTo>
                    <a:pt x="470261" y="107537"/>
                  </a:lnTo>
                  <a:cubicBezTo>
                    <a:pt x="668034" y="108736"/>
                    <a:pt x="828670" y="267617"/>
                    <a:pt x="832043" y="465364"/>
                  </a:cubicBezTo>
                  <a:close/>
                </a:path>
              </a:pathLst>
            </a:custGeom>
            <a:solidFill>
              <a:schemeClr val="accent1"/>
            </a:solidFill>
            <a:ln cap="flat" w="18752">
              <a:noFill/>
              <a:prstDash val="solid"/>
              <a:miter/>
            </a:ln>
          </p:spPr>
          <p:txBody>
            <a:bodyPr anchor="ctr" rtlCol="0"/>
            <a:lstStyle/>
            <a:p>
              <a:endParaRPr dirty="0" lang="en-GB"/>
            </a:p>
          </p:txBody>
        </p:sp>
        <p:sp>
          <p:nvSpPr>
            <p:cNvPr id="68" name="Freeform: Shape 67">
              <a:extLst>
                <a:ext uri="{FF2B5EF4-FFF2-40B4-BE49-F238E27FC236}">
                  <a16:creationId xmlns:a16="http://schemas.microsoft.com/office/drawing/2014/main" id="{B49CCAAB-46D7-477E-BE11-6BF3E51D634C}"/>
                </a:ext>
              </a:extLst>
            </p:cNvPr>
            <p:cNvSpPr/>
            <p:nvPr/>
          </p:nvSpPr>
          <p:spPr>
            <a:xfrm>
              <a:off x="9146099" y="2833232"/>
              <a:ext cx="75332" cy="207163"/>
            </a:xfrm>
            <a:custGeom>
              <a:avLst/>
              <a:gdLst>
                <a:gd fmla="*/ 37666 w 75332" name="connsiteX0"/>
                <a:gd fmla="*/ 207163 h 207163" name="connsiteY0"/>
                <a:gd fmla="*/ 75332 w 75332" name="connsiteX1"/>
                <a:gd fmla="*/ 169497 h 207163" name="connsiteY1"/>
                <a:gd fmla="*/ 75332 w 75332" name="connsiteX2"/>
                <a:gd fmla="*/ 37666 h 207163" name="connsiteY2"/>
                <a:gd fmla="*/ 37666 w 75332" name="connsiteX3"/>
                <a:gd fmla="*/ 0 h 207163" name="connsiteY3"/>
                <a:gd fmla="*/ 0 w 75332" name="connsiteX4"/>
                <a:gd fmla="*/ 37666 h 207163" name="connsiteY4"/>
                <a:gd fmla="*/ 0 w 75332" name="connsiteX5"/>
                <a:gd fmla="*/ 169497 h 207163" name="connsiteY5"/>
                <a:gd fmla="*/ 37666 w 75332" name="connsiteX6"/>
                <a:gd fmla="*/ 207163 h 207163"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207163" w="75332">
                  <a:moveTo>
                    <a:pt x="37666" y="207163"/>
                  </a:moveTo>
                  <a:cubicBezTo>
                    <a:pt x="58469" y="207163"/>
                    <a:pt x="75332" y="190300"/>
                    <a:pt x="75332" y="169497"/>
                  </a:cubicBezTo>
                  <a:lnTo>
                    <a:pt x="75332" y="37666"/>
                  </a:lnTo>
                  <a:cubicBezTo>
                    <a:pt x="75332" y="16864"/>
                    <a:pt x="58469" y="0"/>
                    <a:pt x="37666" y="0"/>
                  </a:cubicBezTo>
                  <a:cubicBezTo>
                    <a:pt x="16863" y="0"/>
                    <a:pt x="0" y="16864"/>
                    <a:pt x="0" y="37666"/>
                  </a:cubicBezTo>
                  <a:lnTo>
                    <a:pt x="0" y="169497"/>
                  </a:lnTo>
                  <a:cubicBezTo>
                    <a:pt x="0" y="190300"/>
                    <a:pt x="16863" y="207163"/>
                    <a:pt x="37666" y="207163"/>
                  </a:cubicBezTo>
                  <a:close/>
                </a:path>
              </a:pathLst>
            </a:custGeom>
            <a:solidFill>
              <a:schemeClr val="tx2"/>
            </a:solidFill>
            <a:ln cap="flat" w="18752">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A1E801A3-AC74-47CA-93E7-DD05A677BD90}"/>
                </a:ext>
              </a:extLst>
            </p:cNvPr>
            <p:cNvSpPr/>
            <p:nvPr/>
          </p:nvSpPr>
          <p:spPr>
            <a:xfrm>
              <a:off x="8633835" y="3049518"/>
              <a:ext cx="167084" cy="167371"/>
            </a:xfrm>
            <a:custGeom>
              <a:avLst/>
              <a:gdLst>
                <a:gd fmla="*/ 103023 w 167084" name="connsiteX0"/>
                <a:gd fmla="*/ 156419 h 167371" name="connsiteY0"/>
                <a:gd fmla="*/ 156132 w 167084" name="connsiteX1"/>
                <a:gd fmla="*/ 156419 h 167371" name="connsiteY1"/>
                <a:gd fmla="*/ 156132 w 167084" name="connsiteX2"/>
                <a:gd fmla="*/ 103310 h 167371" name="connsiteY2"/>
                <a:gd fmla="*/ 62908 w 167084" name="connsiteX3"/>
                <a:gd fmla="*/ 9710 h 167371" name="connsiteY3"/>
                <a:gd fmla="*/ 9709 w 167084" name="connsiteX4"/>
                <a:gd fmla="*/ 12423 h 167371" name="connsiteY4"/>
                <a:gd fmla="*/ 9799 w 167084" name="connsiteX5"/>
                <a:gd fmla="*/ 63007 h 167371"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67371" w="167084">
                  <a:moveTo>
                    <a:pt x="103023" y="156419"/>
                  </a:moveTo>
                  <a:cubicBezTo>
                    <a:pt x="117714" y="171022"/>
                    <a:pt x="141440" y="171022"/>
                    <a:pt x="156132" y="156419"/>
                  </a:cubicBezTo>
                  <a:cubicBezTo>
                    <a:pt x="170735" y="141727"/>
                    <a:pt x="170735" y="118001"/>
                    <a:pt x="156132" y="103310"/>
                  </a:cubicBezTo>
                  <a:lnTo>
                    <a:pt x="62908" y="9710"/>
                  </a:lnTo>
                  <a:cubicBezTo>
                    <a:pt x="47469" y="-4231"/>
                    <a:pt x="23651" y="-3016"/>
                    <a:pt x="9709" y="12423"/>
                  </a:cubicBezTo>
                  <a:cubicBezTo>
                    <a:pt x="-3271" y="26801"/>
                    <a:pt x="-3231" y="48677"/>
                    <a:pt x="9799" y="63007"/>
                  </a:cubicBezTo>
                  <a:close/>
                </a:path>
              </a:pathLst>
            </a:custGeom>
            <a:solidFill>
              <a:schemeClr val="tx2"/>
            </a:solidFill>
            <a:ln cap="flat" w="18752">
              <a:noFill/>
              <a:prstDash val="solid"/>
              <a:miter/>
            </a:ln>
          </p:spPr>
          <p:txBody>
            <a:bodyPr anchor="ctr" rtlCol="0"/>
            <a:lstStyle/>
            <a:p>
              <a:endParaRPr lang="en-GB"/>
            </a:p>
          </p:txBody>
        </p:sp>
        <p:sp>
          <p:nvSpPr>
            <p:cNvPr id="70" name="Freeform: Shape 69">
              <a:extLst>
                <a:ext uri="{FF2B5EF4-FFF2-40B4-BE49-F238E27FC236}">
                  <a16:creationId xmlns:a16="http://schemas.microsoft.com/office/drawing/2014/main" id="{3C3F3D68-12F9-4150-BDC4-7DA4679810EB}"/>
                </a:ext>
              </a:extLst>
            </p:cNvPr>
            <p:cNvSpPr/>
            <p:nvPr/>
          </p:nvSpPr>
          <p:spPr>
            <a:xfrm>
              <a:off x="9566235" y="3059291"/>
              <a:ext cx="165301" cy="164953"/>
            </a:xfrm>
            <a:custGeom>
              <a:avLst/>
              <a:gdLst>
                <a:gd fmla="*/ 38449 w 165301" name="connsiteX0"/>
                <a:gd fmla="*/ 164914 h 164953" name="connsiteY0"/>
                <a:gd fmla="*/ 65192 w 165301" name="connsiteX1"/>
                <a:gd fmla="*/ 153803 h 164953" name="connsiteY1"/>
                <a:gd fmla="*/ 158227 w 165301" name="connsiteX2"/>
                <a:gd fmla="*/ 59638 h 164953" name="connsiteY2"/>
                <a:gd fmla="*/ 149605 w 165301" name="connsiteX3"/>
                <a:gd fmla="*/ 7073 h 164953" name="connsiteY3"/>
                <a:gd fmla="*/ 105117 w 165301" name="connsiteX4"/>
                <a:gd fmla="*/ 7470 h 164953" name="connsiteY4"/>
                <a:gd fmla="*/ 10952 w 165301" name="connsiteX5"/>
                <a:gd fmla="*/ 101635 h 164953" name="connsiteY5"/>
                <a:gd fmla="*/ 10952 w 165301" name="connsiteX6"/>
                <a:gd fmla="*/ 154745 h 164953" name="connsiteY6"/>
                <a:gd fmla="*/ 38449 w 165301" name="connsiteX7"/>
                <a:gd fmla="*/ 164914 h 16495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4953" w="165301">
                  <a:moveTo>
                    <a:pt x="38449" y="164914"/>
                  </a:moveTo>
                  <a:cubicBezTo>
                    <a:pt x="48487" y="164922"/>
                    <a:pt x="58114" y="160922"/>
                    <a:pt x="65192" y="153803"/>
                  </a:cubicBezTo>
                  <a:lnTo>
                    <a:pt x="158227" y="59638"/>
                  </a:lnTo>
                  <a:cubicBezTo>
                    <a:pt x="170361" y="42741"/>
                    <a:pt x="166502" y="19207"/>
                    <a:pt x="149605" y="7073"/>
                  </a:cubicBezTo>
                  <a:cubicBezTo>
                    <a:pt x="136273" y="-2502"/>
                    <a:pt x="118276" y="-2342"/>
                    <a:pt x="105117" y="7470"/>
                  </a:cubicBezTo>
                  <a:lnTo>
                    <a:pt x="10952" y="101635"/>
                  </a:lnTo>
                  <a:cubicBezTo>
                    <a:pt x="-3651" y="116327"/>
                    <a:pt x="-3651" y="140053"/>
                    <a:pt x="10952" y="154745"/>
                  </a:cubicBezTo>
                  <a:cubicBezTo>
                    <a:pt x="18369" y="161709"/>
                    <a:pt x="28286" y="165378"/>
                    <a:pt x="38449" y="164914"/>
                  </a:cubicBezTo>
                  <a:close/>
                </a:path>
              </a:pathLst>
            </a:custGeom>
            <a:solidFill>
              <a:schemeClr val="tx2"/>
            </a:solidFill>
            <a:ln cap="flat" w="18752">
              <a:noFill/>
              <a:prstDash val="solid"/>
              <a:miter/>
            </a:ln>
          </p:spPr>
          <p:txBody>
            <a:bodyPr anchor="ctr" rtlCol="0"/>
            <a:lstStyle/>
            <a:p>
              <a:endParaRPr lang="en-GB"/>
            </a:p>
          </p:txBody>
        </p:sp>
        <p:sp>
          <p:nvSpPr>
            <p:cNvPr id="71" name="Freeform: Shape 70">
              <a:extLst>
                <a:ext uri="{FF2B5EF4-FFF2-40B4-BE49-F238E27FC236}">
                  <a16:creationId xmlns:a16="http://schemas.microsoft.com/office/drawing/2014/main" id="{8224087F-E943-4C11-8EEC-332C8A7B5906}"/>
                </a:ext>
              </a:extLst>
            </p:cNvPr>
            <p:cNvSpPr/>
            <p:nvPr/>
          </p:nvSpPr>
          <p:spPr>
            <a:xfrm>
              <a:off x="8429314" y="3539470"/>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4" y="0"/>
                    <a:pt x="0" y="16863"/>
                    <a:pt x="0" y="37666"/>
                  </a:cubicBezTo>
                  <a:cubicBezTo>
                    <a:pt x="0" y="58469"/>
                    <a:pt x="16864"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sp>
          <p:nvSpPr>
            <p:cNvPr id="72" name="Freeform: Shape 71">
              <a:extLst>
                <a:ext uri="{FF2B5EF4-FFF2-40B4-BE49-F238E27FC236}">
                  <a16:creationId xmlns:a16="http://schemas.microsoft.com/office/drawing/2014/main" id="{99D86511-2DAE-4131-A7CC-27A694123144}"/>
                </a:ext>
              </a:extLst>
            </p:cNvPr>
            <p:cNvSpPr/>
            <p:nvPr/>
          </p:nvSpPr>
          <p:spPr>
            <a:xfrm>
              <a:off x="8630467" y="3937960"/>
              <a:ext cx="168557" cy="169497"/>
            </a:xfrm>
            <a:custGeom>
              <a:avLst/>
              <a:gdLst>
                <a:gd fmla="*/ 106391 w 168557" name="connsiteX0"/>
                <a:gd fmla="*/ 9057 h 169497" name="connsiteY0"/>
                <a:gd fmla="*/ 13167 w 168557" name="connsiteX1"/>
                <a:gd fmla="*/ 103222 h 169497" name="connsiteY1"/>
                <a:gd fmla="*/ 9058 w 168557" name="connsiteX2"/>
                <a:gd fmla="*/ 156331 h 169497" name="connsiteY2"/>
                <a:gd fmla="*/ 62167 w 168557" name="connsiteX3"/>
                <a:gd fmla="*/ 160441 h 169497" name="connsiteY3"/>
                <a:gd fmla="*/ 66276 w 168557" name="connsiteX4"/>
                <a:gd fmla="*/ 156331 h 169497" name="connsiteY4"/>
                <a:gd fmla="*/ 159500 w 168557" name="connsiteX5"/>
                <a:gd fmla="*/ 62166 h 169497" name="connsiteY5"/>
                <a:gd fmla="*/ 155391 w 168557" name="connsiteX6"/>
                <a:gd fmla="*/ 9057 h 169497" name="connsiteY6"/>
                <a:gd fmla="*/ 106391 w 168557" name="connsiteX7"/>
                <a:gd fmla="*/ 9057 h 16949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69497" w="168557">
                  <a:moveTo>
                    <a:pt x="106391" y="9057"/>
                  </a:moveTo>
                  <a:lnTo>
                    <a:pt x="13167" y="103222"/>
                  </a:lnTo>
                  <a:cubicBezTo>
                    <a:pt x="-2634" y="116753"/>
                    <a:pt x="-4474" y="140530"/>
                    <a:pt x="9058" y="156331"/>
                  </a:cubicBezTo>
                  <a:cubicBezTo>
                    <a:pt x="22589" y="172132"/>
                    <a:pt x="46368" y="173970"/>
                    <a:pt x="62167" y="160441"/>
                  </a:cubicBezTo>
                  <a:cubicBezTo>
                    <a:pt x="63642" y="159179"/>
                    <a:pt x="65015" y="157804"/>
                    <a:pt x="66276" y="156331"/>
                  </a:cubicBezTo>
                  <a:lnTo>
                    <a:pt x="159500" y="62166"/>
                  </a:lnTo>
                  <a:cubicBezTo>
                    <a:pt x="173031" y="46365"/>
                    <a:pt x="171191" y="22588"/>
                    <a:pt x="155391" y="9057"/>
                  </a:cubicBezTo>
                  <a:cubicBezTo>
                    <a:pt x="141290" y="-3019"/>
                    <a:pt x="120493" y="-3019"/>
                    <a:pt x="106391" y="9057"/>
                  </a:cubicBezTo>
                  <a:close/>
                </a:path>
              </a:pathLst>
            </a:custGeom>
            <a:solidFill>
              <a:schemeClr val="tx2"/>
            </a:solidFill>
            <a:ln cap="flat" w="18752">
              <a:noFill/>
              <a:prstDash val="solid"/>
              <a:miter/>
            </a:ln>
          </p:spPr>
          <p:txBody>
            <a:bodyPr anchor="ctr" rtlCol="0"/>
            <a:lstStyle/>
            <a:p>
              <a:endParaRPr lang="en-GB"/>
            </a:p>
          </p:txBody>
        </p:sp>
        <p:sp>
          <p:nvSpPr>
            <p:cNvPr id="73" name="Freeform: Shape 72">
              <a:extLst>
                <a:ext uri="{FF2B5EF4-FFF2-40B4-BE49-F238E27FC236}">
                  <a16:creationId xmlns:a16="http://schemas.microsoft.com/office/drawing/2014/main" id="{43B9E03B-5073-4A55-A9DE-B1090A3D0B37}"/>
                </a:ext>
              </a:extLst>
            </p:cNvPr>
            <p:cNvSpPr/>
            <p:nvPr/>
          </p:nvSpPr>
          <p:spPr>
            <a:xfrm>
              <a:off x="9565803" y="3927437"/>
              <a:ext cx="173098" cy="173257"/>
            </a:xfrm>
            <a:custGeom>
              <a:avLst/>
              <a:gdLst>
                <a:gd fmla="*/ 65623 w 173098" name="connsiteX0"/>
                <a:gd fmla="*/ 12423 h 173257" name="connsiteY0"/>
                <a:gd fmla="*/ 12423 w 173098" name="connsiteX1"/>
                <a:gd fmla="*/ 9710 h 173257" name="connsiteY1"/>
                <a:gd fmla="*/ 9710 w 173098" name="connsiteX2"/>
                <a:gd fmla="*/ 62909 h 173257" name="connsiteY2"/>
                <a:gd fmla="*/ 12325 w 173098" name="connsiteX3"/>
                <a:gd fmla="*/ 65533 h 173257" name="connsiteY3"/>
                <a:gd fmla="*/ 106491 w 173098" name="connsiteX4"/>
                <a:gd fmla="*/ 159698 h 173257" name="connsiteY4"/>
                <a:gd fmla="*/ 159540 w 173098" name="connsiteX5"/>
                <a:gd fmla="*/ 164530 h 173257" name="connsiteY5"/>
                <a:gd fmla="*/ 164372 w 173098" name="connsiteX6"/>
                <a:gd fmla="*/ 111483 h 173257" name="connsiteY6"/>
                <a:gd fmla="*/ 158281 w 173098" name="connsiteX7"/>
                <a:gd fmla="*/ 105647 h 17325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3257" w="173098">
                  <a:moveTo>
                    <a:pt x="65623" y="12423"/>
                  </a:moveTo>
                  <a:cubicBezTo>
                    <a:pt x="51683" y="-3016"/>
                    <a:pt x="27865" y="-4231"/>
                    <a:pt x="12423" y="9710"/>
                  </a:cubicBezTo>
                  <a:cubicBezTo>
                    <a:pt x="-3016" y="23650"/>
                    <a:pt x="-4231" y="47468"/>
                    <a:pt x="9710" y="62909"/>
                  </a:cubicBezTo>
                  <a:cubicBezTo>
                    <a:pt x="10538" y="63825"/>
                    <a:pt x="11412" y="64702"/>
                    <a:pt x="12325" y="65533"/>
                  </a:cubicBezTo>
                  <a:lnTo>
                    <a:pt x="106491" y="159698"/>
                  </a:lnTo>
                  <a:cubicBezTo>
                    <a:pt x="119806" y="175681"/>
                    <a:pt x="143556" y="177845"/>
                    <a:pt x="159540" y="164530"/>
                  </a:cubicBezTo>
                  <a:cubicBezTo>
                    <a:pt x="175523" y="151217"/>
                    <a:pt x="177685" y="127467"/>
                    <a:pt x="164372" y="111483"/>
                  </a:cubicBezTo>
                  <a:cubicBezTo>
                    <a:pt x="162566" y="109316"/>
                    <a:pt x="160525" y="107359"/>
                    <a:pt x="158281" y="105647"/>
                  </a:cubicBezTo>
                  <a:close/>
                </a:path>
              </a:pathLst>
            </a:custGeom>
            <a:solidFill>
              <a:schemeClr val="tx2"/>
            </a:solidFill>
            <a:ln cap="flat" w="18752">
              <a:noFill/>
              <a:prstDash val="solid"/>
              <a:miter/>
            </a:ln>
          </p:spPr>
          <p:txBody>
            <a:bodyPr anchor="ctr" rtlCol="0"/>
            <a:lstStyle/>
            <a:p>
              <a:endParaRPr lang="en-GB"/>
            </a:p>
          </p:txBody>
        </p:sp>
        <p:sp>
          <p:nvSpPr>
            <p:cNvPr id="74" name="Freeform: Shape 73">
              <a:extLst>
                <a:ext uri="{FF2B5EF4-FFF2-40B4-BE49-F238E27FC236}">
                  <a16:creationId xmlns:a16="http://schemas.microsoft.com/office/drawing/2014/main" id="{E520EB32-D09A-496B-BCFE-FA99A8BA6E63}"/>
                </a:ext>
              </a:extLst>
            </p:cNvPr>
            <p:cNvSpPr/>
            <p:nvPr/>
          </p:nvSpPr>
          <p:spPr>
            <a:xfrm>
              <a:off x="9724085" y="3538152"/>
              <a:ext cx="207163" cy="75332"/>
            </a:xfrm>
            <a:custGeom>
              <a:avLst/>
              <a:gdLst>
                <a:gd fmla="*/ 169497 w 207163" name="connsiteX0"/>
                <a:gd fmla="*/ 0 h 75332" name="connsiteY0"/>
                <a:gd fmla="*/ 37666 w 207163" name="connsiteX1"/>
                <a:gd fmla="*/ 0 h 75332" name="connsiteY1"/>
                <a:gd fmla="*/ 0 w 207163" name="connsiteX2"/>
                <a:gd fmla="*/ 37666 h 75332" name="connsiteY2"/>
                <a:gd fmla="*/ 37666 w 207163" name="connsiteX3"/>
                <a:gd fmla="*/ 75332 h 75332" name="connsiteY3"/>
                <a:gd fmla="*/ 169497 w 207163" name="connsiteX4"/>
                <a:gd fmla="*/ 75332 h 75332" name="connsiteY4"/>
                <a:gd fmla="*/ 207163 w 207163" name="connsiteX5"/>
                <a:gd fmla="*/ 37666 h 75332" name="connsiteY5"/>
                <a:gd fmla="*/ 169497 w 207163" name="connsiteX6"/>
                <a:gd fmla="*/ 0 h 75332"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5332" w="207163">
                  <a:moveTo>
                    <a:pt x="169497" y="0"/>
                  </a:moveTo>
                  <a:lnTo>
                    <a:pt x="37666" y="0"/>
                  </a:lnTo>
                  <a:cubicBezTo>
                    <a:pt x="16863" y="0"/>
                    <a:pt x="0" y="16863"/>
                    <a:pt x="0" y="37666"/>
                  </a:cubicBezTo>
                  <a:cubicBezTo>
                    <a:pt x="0" y="58469"/>
                    <a:pt x="16863" y="75332"/>
                    <a:pt x="37666" y="75332"/>
                  </a:cubicBezTo>
                  <a:lnTo>
                    <a:pt x="169497" y="75332"/>
                  </a:lnTo>
                  <a:cubicBezTo>
                    <a:pt x="190300" y="75332"/>
                    <a:pt x="207163" y="58469"/>
                    <a:pt x="207163" y="37666"/>
                  </a:cubicBezTo>
                  <a:cubicBezTo>
                    <a:pt x="207163" y="16863"/>
                    <a:pt x="190300" y="0"/>
                    <a:pt x="169497" y="0"/>
                  </a:cubicBezTo>
                  <a:close/>
                </a:path>
              </a:pathLst>
            </a:custGeom>
            <a:solidFill>
              <a:schemeClr val="tx2"/>
            </a:solidFill>
            <a:ln cap="flat" w="18752">
              <a:noFill/>
              <a:prstDash val="solid"/>
              <a:miter/>
            </a:ln>
          </p:spPr>
          <p:txBody>
            <a:bodyPr anchor="ctr" rtlCol="0"/>
            <a:lstStyle/>
            <a:p>
              <a:endParaRPr lang="en-GB"/>
            </a:p>
          </p:txBody>
        </p:sp>
      </p:grpSp>
      <p:grpSp>
        <p:nvGrpSpPr>
          <p:cNvPr id="75" name="Group 74">
            <a:extLst>
              <a:ext uri="{FF2B5EF4-FFF2-40B4-BE49-F238E27FC236}">
                <a16:creationId xmlns:a16="http://schemas.microsoft.com/office/drawing/2014/main" id="{29DB0720-4C1F-41B1-8FF7-9B69DE3A7B93}"/>
              </a:ext>
            </a:extLst>
          </p:cNvPr>
          <p:cNvGrpSpPr/>
          <p:nvPr/>
        </p:nvGrpSpPr>
        <p:grpSpPr>
          <a:xfrm>
            <a:off x="8554930" y="4322389"/>
            <a:ext cx="814880" cy="1090112"/>
            <a:chOff x="8043873" y="3823490"/>
            <a:chExt cx="757021" cy="1012710"/>
          </a:xfrm>
        </p:grpSpPr>
        <p:grpSp>
          <p:nvGrpSpPr>
            <p:cNvPr descr="Programmer female outline" id="76" name="Graphic 6">
              <a:extLst>
                <a:ext uri="{FF2B5EF4-FFF2-40B4-BE49-F238E27FC236}">
                  <a16:creationId xmlns:a16="http://schemas.microsoft.com/office/drawing/2014/main" id="{1A944127-969F-4C31-B045-BA4FED3C8B99}"/>
                </a:ext>
              </a:extLst>
            </p:cNvPr>
            <p:cNvGrpSpPr/>
            <p:nvPr/>
          </p:nvGrpSpPr>
          <p:grpSpPr>
            <a:xfrm>
              <a:off x="8043873" y="3823490"/>
              <a:ext cx="757021" cy="1012710"/>
              <a:chOff x="3660994" y="3975068"/>
              <a:chExt cx="899963" cy="1203932"/>
            </a:xfrm>
            <a:solidFill>
              <a:srgbClr val="000000"/>
            </a:solidFill>
          </p:grpSpPr>
          <p:sp>
            <p:nvSpPr>
              <p:cNvPr id="78" name="Freeform: Shape 77">
                <a:extLst>
                  <a:ext uri="{FF2B5EF4-FFF2-40B4-BE49-F238E27FC236}">
                    <a16:creationId xmlns:a16="http://schemas.microsoft.com/office/drawing/2014/main" id="{E656A217-84D3-4953-B685-AADFD5EE1366}"/>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chemeClr val="accent1"/>
              </a:solidFill>
              <a:ln cap="flat" w="14089">
                <a:noFill/>
                <a:prstDash val="solid"/>
                <a:miter/>
              </a:ln>
            </p:spPr>
            <p:txBody>
              <a:bodyPr anchor="ctr" rtlCol="0"/>
              <a:lstStyle/>
              <a:p>
                <a:endParaRPr lang="en-GB"/>
              </a:p>
            </p:txBody>
          </p:sp>
          <p:sp>
            <p:nvSpPr>
              <p:cNvPr id="79" name="Freeform: Shape 78">
                <a:extLst>
                  <a:ext uri="{FF2B5EF4-FFF2-40B4-BE49-F238E27FC236}">
                    <a16:creationId xmlns:a16="http://schemas.microsoft.com/office/drawing/2014/main" id="{DA04907C-E222-4EFC-982F-4E9DA28A55D8}"/>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solidFill>
              <a:ln cap="flat" w="14089">
                <a:noFill/>
                <a:prstDash val="solid"/>
                <a:miter/>
              </a:ln>
            </p:spPr>
            <p:txBody>
              <a:bodyPr anchor="ctr" rtlCol="0"/>
              <a:lstStyle/>
              <a:p>
                <a:endParaRPr lang="en-GB"/>
              </a:p>
            </p:txBody>
          </p:sp>
        </p:grpSp>
        <p:pic>
          <p:nvPicPr>
            <p:cNvPr descr="Icon  Description automatically generated" id="77" name="Picture 76">
              <a:extLst>
                <a:ext uri="{FF2B5EF4-FFF2-40B4-BE49-F238E27FC236}">
                  <a16:creationId xmlns:a16="http://schemas.microsoft.com/office/drawing/2014/main" id="{FF9AAF96-7524-43D6-856A-F2BDD4E24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pic>
        <p:nvPicPr>
          <p:cNvPr descr="Icon  Description automatically generated" id="80" name="Picture 79">
            <a:extLst>
              <a:ext uri="{FF2B5EF4-FFF2-40B4-BE49-F238E27FC236}">
                <a16:creationId xmlns:a16="http://schemas.microsoft.com/office/drawing/2014/main" id="{A64830F4-18FA-4BB9-A1D3-CFDBDC49D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0953" y="4308882"/>
            <a:ext cx="1291923" cy="1291923"/>
          </a:xfrm>
          <a:prstGeom prst="rect">
            <a:avLst/>
          </a:prstGeom>
        </p:spPr>
      </p:pic>
      <p:grpSp>
        <p:nvGrpSpPr>
          <p:cNvPr id="81" name="Group 80">
            <a:extLst>
              <a:ext uri="{FF2B5EF4-FFF2-40B4-BE49-F238E27FC236}">
                <a16:creationId xmlns:a16="http://schemas.microsoft.com/office/drawing/2014/main" id="{DFFC9823-185C-42F4-AD15-32630F69B75A}"/>
              </a:ext>
            </a:extLst>
          </p:cNvPr>
          <p:cNvGrpSpPr/>
          <p:nvPr/>
        </p:nvGrpSpPr>
        <p:grpSpPr>
          <a:xfrm>
            <a:off x="9748880" y="4308882"/>
            <a:ext cx="835238" cy="1236360"/>
            <a:chOff x="8854848" y="2844109"/>
            <a:chExt cx="1246583" cy="1845254"/>
          </a:xfrm>
        </p:grpSpPr>
        <p:pic>
          <p:nvPicPr>
            <p:cNvPr descr="Books outline" id="82" name="Graphic 81">
              <a:extLst>
                <a:ext uri="{FF2B5EF4-FFF2-40B4-BE49-F238E27FC236}">
                  <a16:creationId xmlns:a16="http://schemas.microsoft.com/office/drawing/2014/main" id="{EEF2EE93-D1BE-4AC0-90C4-069E79C6E0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0939" y="3774963"/>
              <a:ext cx="914400" cy="914400"/>
            </a:xfrm>
            <a:prstGeom prst="rect">
              <a:avLst/>
            </a:prstGeom>
          </p:spPr>
        </p:pic>
        <p:sp>
          <p:nvSpPr>
            <p:cNvPr id="83" name="Freeform: Shape 82">
              <a:extLst>
                <a:ext uri="{FF2B5EF4-FFF2-40B4-BE49-F238E27FC236}">
                  <a16:creationId xmlns:a16="http://schemas.microsoft.com/office/drawing/2014/main" id="{BB3783CA-EBAB-4349-A6FC-86A24876358D}"/>
                </a:ext>
              </a:extLst>
            </p:cNvPr>
            <p:cNvSpPr/>
            <p:nvPr/>
          </p:nvSpPr>
          <p:spPr>
            <a:xfrm>
              <a:off x="8854848" y="2844109"/>
              <a:ext cx="1246583" cy="148305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chemeClr val="accent1"/>
            </a:solidFill>
            <a:ln cap="flat" w="13791">
              <a:noFill/>
              <a:prstDash val="solid"/>
              <a:miter/>
            </a:ln>
          </p:spPr>
          <p:txBody>
            <a:bodyPr anchor="ctr" rtlCol="0"/>
            <a:lstStyle/>
            <a:p>
              <a:endParaRPr dirty="0" lang="en-GB"/>
            </a:p>
          </p:txBody>
        </p:sp>
      </p:grpSp>
      <p:grpSp>
        <p:nvGrpSpPr>
          <p:cNvPr id="84" name="Group 83">
            <a:extLst>
              <a:ext uri="{FF2B5EF4-FFF2-40B4-BE49-F238E27FC236}">
                <a16:creationId xmlns:a16="http://schemas.microsoft.com/office/drawing/2014/main" id="{B6805FBB-8991-4D38-B5AE-B1D0D37CAD38}"/>
              </a:ext>
            </a:extLst>
          </p:cNvPr>
          <p:cNvGrpSpPr/>
          <p:nvPr/>
        </p:nvGrpSpPr>
        <p:grpSpPr>
          <a:xfrm>
            <a:off x="7307563" y="4337940"/>
            <a:ext cx="844232" cy="1062477"/>
            <a:chOff x="4291383" y="2844109"/>
            <a:chExt cx="1271931" cy="1600741"/>
          </a:xfrm>
        </p:grpSpPr>
        <p:sp>
          <p:nvSpPr>
            <p:cNvPr id="85" name="Freeform: Shape 84">
              <a:extLst>
                <a:ext uri="{FF2B5EF4-FFF2-40B4-BE49-F238E27FC236}">
                  <a16:creationId xmlns:a16="http://schemas.microsoft.com/office/drawing/2014/main" id="{2AF96C0B-2D41-458E-BAF6-2085CB016D8B}"/>
                </a:ext>
              </a:extLst>
            </p:cNvPr>
            <p:cNvSpPr/>
            <p:nvPr/>
          </p:nvSpPr>
          <p:spPr>
            <a:xfrm>
              <a:off x="4291383" y="2844109"/>
              <a:ext cx="1271931" cy="1600741"/>
            </a:xfrm>
            <a:custGeom>
              <a:avLst/>
              <a:gdLst>
                <a:gd fmla="*/ 1079272 w 1079271" name="connsiteX0"/>
                <a:gd fmla="*/ 974684 h 1358276" name="connsiteY0"/>
                <a:gd fmla="*/ 1020650 w 1079271" name="connsiteX1"/>
                <a:gd fmla="*/ 857127 h 1358276" name="connsiteY1"/>
                <a:gd fmla="*/ 803556 w 1079271" name="connsiteX2"/>
                <a:gd fmla="*/ 745054 h 1358276" name="connsiteY2"/>
                <a:gd fmla="*/ 717913 w 1079271" name="connsiteX3"/>
                <a:gd fmla="*/ 709902 h 1358276" name="connsiteY3"/>
                <a:gd fmla="*/ 696324 w 1079271" name="connsiteX4"/>
                <a:gd fmla="*/ 677692 h 1358276" name="connsiteY4"/>
                <a:gd fmla="*/ 696324 w 1079271" name="connsiteX5"/>
                <a:gd fmla="*/ 626383 h 1358276" name="connsiteY5"/>
                <a:gd fmla="*/ 800875 w 1079271" name="connsiteX6"/>
                <a:gd fmla="*/ 417872 h 1358276" name="connsiteY6"/>
                <a:gd fmla="*/ 800875 w 1079271" name="connsiteX7"/>
                <a:gd fmla="*/ 406416 h 1358276" name="connsiteY7"/>
                <a:gd fmla="*/ 839004 w 1079271" name="connsiteX8"/>
                <a:gd fmla="*/ 357422 h 1358276" name="connsiteY8"/>
                <a:gd fmla="*/ 858347 w 1079271" name="connsiteX9"/>
                <a:gd fmla="*/ 288546 h 1358276" name="connsiteY9"/>
                <a:gd fmla="*/ 681594 w 1079271" name="connsiteX10"/>
                <a:gd fmla="*/ 31895 h 1358276" name="connsiteY10"/>
                <a:gd fmla="*/ 640644 w 1079271" name="connsiteX11"/>
                <a:gd fmla="*/ 35377 h 1358276" name="connsiteY11"/>
                <a:gd fmla="*/ 640644 w 1079271" name="connsiteX12"/>
                <a:gd fmla="*/ 35377 h 1358276" name="connsiteY12"/>
                <a:gd fmla="*/ 638485 w 1079271" name="connsiteX13"/>
                <a:gd fmla="*/ 36874 h 1358276" name="connsiteY13"/>
                <a:gd fmla="*/ 630703 w 1079271" name="connsiteX14"/>
                <a:gd fmla="*/ 26236 h 1358276" name="connsiteY14"/>
                <a:gd fmla="*/ 596560 w 1079271" name="connsiteX15"/>
                <a:gd fmla="*/ 4682 h 1358276" name="connsiteY15"/>
                <a:gd fmla="*/ 232346 w 1079271" name="connsiteX16"/>
                <a:gd fmla="*/ 257833 h 1358276" name="connsiteY16"/>
                <a:gd fmla="*/ 231702 w 1079271" name="connsiteX17"/>
                <a:gd fmla="*/ 261315 h 1358276" name="connsiteY17"/>
                <a:gd fmla="*/ 187148 w 1079271" name="connsiteX18"/>
                <a:gd fmla="*/ 370863 h 1358276" name="connsiteY18"/>
                <a:gd fmla="*/ 191996 w 1079271" name="connsiteX19"/>
                <a:gd fmla="*/ 395003 h 1358276" name="connsiteY19"/>
                <a:gd fmla="*/ 201633 w 1079271" name="connsiteX20"/>
                <a:gd fmla="*/ 397920 h 1358276" name="connsiteY20"/>
                <a:gd fmla="*/ 278536 w 1079271" name="connsiteX21"/>
                <a:gd fmla="*/ 397920 h 1358276" name="connsiteY21"/>
                <a:gd fmla="*/ 278536 w 1079271" name="connsiteX22"/>
                <a:gd fmla="*/ 417872 h 1358276" name="connsiteY22"/>
                <a:gd fmla="*/ 382844 w 1079271" name="connsiteX23"/>
                <a:gd fmla="*/ 626261 h 1358276" name="connsiteY23"/>
                <a:gd fmla="*/ 382844 w 1079271" name="connsiteX24"/>
                <a:gd fmla="*/ 677692 h 1358276" name="connsiteY24"/>
                <a:gd fmla="*/ 361237 w 1079271" name="connsiteX25"/>
                <a:gd fmla="*/ 709902 h 1358276" name="connsiteY25"/>
                <a:gd fmla="*/ 275106 w 1079271" name="connsiteX26"/>
                <a:gd fmla="*/ 745193 h 1358276" name="connsiteY26"/>
                <a:gd fmla="*/ 58900 w 1079271" name="connsiteX27"/>
                <a:gd fmla="*/ 856883 h 1358276" name="connsiteY27"/>
                <a:gd fmla="*/ 0 w 1079271" name="connsiteX28"/>
                <a:gd fmla="*/ 975015 h 1358276" name="connsiteY28"/>
                <a:gd fmla="*/ 0 w 1079271" name="connsiteX29"/>
                <a:gd fmla="*/ 1271658 h 1358276" name="connsiteY29"/>
                <a:gd fmla="*/ 7748 w 1079271" name="connsiteX30"/>
                <a:gd fmla="*/ 1276881 h 1358276" name="connsiteY30"/>
                <a:gd fmla="*/ 545268 w 1079271" name="connsiteX31"/>
                <a:gd fmla="*/ 1358276 h 1358276" name="connsiteY31"/>
                <a:gd fmla="*/ 1072342 w 1079271" name="connsiteX32"/>
                <a:gd fmla="*/ 1276324 h 1358276" name="connsiteY32"/>
                <a:gd fmla="*/ 1079272 w 1079271" name="connsiteX33"/>
                <a:gd fmla="*/ 1270997 h 1358276" name="connsiteY33"/>
                <a:gd fmla="*/ 265931 w 1079271" name="connsiteX34"/>
                <a:gd fmla="*/ 267635 h 1358276" name="connsiteY34"/>
                <a:gd fmla="*/ 266558 w 1079271" name="connsiteX35"/>
                <a:gd fmla="*/ 264153 h 1358276" name="connsiteY35"/>
                <a:gd fmla="*/ 590641 w 1079271" name="connsiteX36"/>
                <a:gd fmla="*/ 38963 h 1358276" name="connsiteY36"/>
                <a:gd fmla="*/ 602567 w 1079271" name="connsiteX37"/>
                <a:gd fmla="*/ 46746 h 1358276" name="connsiteY37"/>
                <a:gd fmla="*/ 620378 w 1079271" name="connsiteX38"/>
                <a:gd fmla="*/ 71121 h 1358276" name="connsiteY38"/>
                <a:gd fmla="*/ 644387 w 1079271" name="connsiteX39"/>
                <a:gd fmla="*/ 75143 h 1358276" name="connsiteY39"/>
                <a:gd fmla="*/ 660492 w 1079271" name="connsiteX40"/>
                <a:gd fmla="*/ 63930 h 1358276" name="connsiteY40"/>
                <a:gd fmla="*/ 666360 w 1079271" name="connsiteX41"/>
                <a:gd fmla="*/ 63199 h 1358276" name="connsiteY41"/>
                <a:gd fmla="*/ 823735 w 1079271" name="connsiteX42"/>
                <a:gd fmla="*/ 291575 h 1358276" name="connsiteY42"/>
                <a:gd fmla="*/ 811548 w 1079271" name="connsiteX43"/>
                <a:gd fmla="*/ 336147 h 1358276" name="connsiteY43"/>
                <a:gd fmla="*/ 799134 w 1079271" name="connsiteX44"/>
                <a:gd fmla="*/ 352077 h 1358276" name="connsiteY44"/>
                <a:gd fmla="*/ 768595 w 1079271" name="connsiteX45"/>
                <a:gd fmla="*/ 287292 h 1358276" name="connsiteY45"/>
                <a:gd fmla="*/ 709486 w 1079271" name="connsiteX46"/>
                <a:gd fmla="*/ 219477 h 1358276" name="connsiteY46"/>
                <a:gd fmla="*/ 691988 w 1079271" name="connsiteX47"/>
                <a:gd fmla="*/ 214080 h 1358276" name="connsiteY47"/>
                <a:gd fmla="*/ 618045 w 1079271" name="connsiteX48"/>
                <a:gd fmla="*/ 274652 h 1358276" name="connsiteY48"/>
                <a:gd fmla="*/ 452643 w 1079271" name="connsiteX49"/>
                <a:gd fmla="*/ 362976 h 1358276" name="connsiteY49"/>
                <a:gd fmla="*/ 232363 w 1079271" name="connsiteX50"/>
                <a:gd fmla="*/ 362976 h 1358276" name="connsiteY50"/>
                <a:gd fmla="*/ 265931 w 1079271" name="connsiteX51"/>
                <a:gd fmla="*/ 267635 h 1358276" name="connsiteY51"/>
                <a:gd fmla="*/ 313358 w 1079271" name="connsiteX52"/>
                <a:gd fmla="*/ 417872 h 1358276" name="connsiteY52"/>
                <a:gd fmla="*/ 313358 w 1079271" name="connsiteX53"/>
                <a:gd fmla="*/ 397833 h 1358276" name="connsiteY53"/>
                <a:gd fmla="*/ 452643 w 1079271" name="connsiteX54"/>
                <a:gd fmla="*/ 397833 h 1358276" name="connsiteY54"/>
                <a:gd fmla="*/ 645275 w 1079271" name="connsiteX55"/>
                <a:gd fmla="*/ 296415 h 1358276" name="connsiteY55"/>
                <a:gd fmla="*/ 691135 w 1079271" name="connsiteX56"/>
                <a:gd fmla="*/ 251409 h 1358276" name="connsiteY56"/>
                <a:gd fmla="*/ 742375 w 1079271" name="connsiteX57"/>
                <a:gd fmla="*/ 310205 h 1358276" name="connsiteY57"/>
                <a:gd fmla="*/ 766053 w 1079271" name="connsiteX58"/>
                <a:gd fmla="*/ 373353 h 1358276" name="connsiteY58"/>
                <a:gd fmla="*/ 766053 w 1079271" name="connsiteX59"/>
                <a:gd fmla="*/ 400479 h 1358276" name="connsiteY59"/>
                <a:gd fmla="*/ 766053 w 1079271" name="connsiteX60"/>
                <a:gd fmla="*/ 417890 h 1358276" name="connsiteY60"/>
                <a:gd fmla="*/ 539714 w 1079271" name="connsiteX61"/>
                <a:gd fmla="*/ 644229 h 1358276" name="connsiteY61"/>
                <a:gd fmla="*/ 539714 w 1079271" name="connsiteX62"/>
                <a:gd fmla="*/ 644229 h 1358276" name="connsiteY62"/>
                <a:gd fmla="*/ 313358 w 1079271" name="connsiteX63"/>
                <a:gd fmla="*/ 417872 h 1358276" name="connsiteY63"/>
                <a:gd fmla="*/ 374487 w 1079271" name="connsiteX64"/>
                <a:gd fmla="*/ 742112 h 1358276" name="connsiteY64"/>
                <a:gd fmla="*/ 417665 w 1079271" name="connsiteX65"/>
                <a:gd fmla="*/ 677692 h 1358276" name="connsiteY65"/>
                <a:gd fmla="*/ 417665 w 1079271" name="connsiteX66"/>
                <a:gd fmla="*/ 648651 h 1358276" name="connsiteY66"/>
                <a:gd fmla="*/ 661520 w 1079271" name="connsiteX67"/>
                <a:gd fmla="*/ 648651 h 1358276" name="connsiteY67"/>
                <a:gd fmla="*/ 661520 w 1079271" name="connsiteX68"/>
                <a:gd fmla="*/ 677605 h 1358276" name="connsiteY68"/>
                <a:gd fmla="*/ 704698 w 1079271" name="connsiteX69"/>
                <a:gd fmla="*/ 742025 h 1358276" name="connsiteY69"/>
                <a:gd fmla="*/ 736229 w 1079271" name="connsiteX70"/>
                <a:gd fmla="*/ 754961 h 1358276" name="connsiteY70"/>
                <a:gd fmla="*/ 656314 w 1079271" name="connsiteX71"/>
                <a:gd fmla="*/ 1322010 h 1358276" name="connsiteY71"/>
                <a:gd fmla="*/ 563079 w 1079271" name="connsiteX72"/>
                <a:gd fmla="*/ 1324047 h 1358276" name="connsiteY72"/>
                <a:gd fmla="*/ 624487 w 1079271" name="connsiteX73"/>
                <a:gd fmla="*/ 1260150 h 1358276" name="connsiteY73"/>
                <a:gd fmla="*/ 602845 w 1079271" name="connsiteX74"/>
                <a:gd fmla="*/ 898007 h 1358276" name="connsiteY74"/>
                <a:gd fmla="*/ 641253 w 1079271" name="connsiteX75"/>
                <a:gd fmla="*/ 766086 h 1358276" name="connsiteY75"/>
                <a:gd fmla="*/ 438175 w 1079271" name="connsiteX76"/>
                <a:gd fmla="*/ 766086 h 1358276" name="connsiteY76"/>
                <a:gd fmla="*/ 476183 w 1079271" name="connsiteX77"/>
                <a:gd fmla="*/ 896806 h 1358276" name="connsiteY77"/>
                <a:gd fmla="*/ 454994 w 1079271" name="connsiteX78"/>
                <a:gd fmla="*/ 1260167 h 1358276" name="connsiteY78"/>
                <a:gd fmla="*/ 516262 w 1079271" name="connsiteX79"/>
                <a:gd fmla="*/ 1323943 h 1358276" name="connsiteY79"/>
                <a:gd fmla="*/ 422819 w 1079271" name="connsiteX80"/>
                <a:gd fmla="*/ 1321400 h 1358276" name="connsiteY80"/>
                <a:gd fmla="*/ 342973 w 1079271" name="connsiteX81"/>
                <a:gd fmla="*/ 755048 h 1358276" name="connsiteY81"/>
                <a:gd fmla="*/ 574605 w 1079271" name="connsiteX82"/>
                <a:gd fmla="*/ 870550 h 1358276" name="connsiteY82"/>
                <a:gd fmla="*/ 504823 w 1079271" name="connsiteX83"/>
                <a:gd fmla="*/ 870550 h 1358276" name="connsiteY83"/>
                <a:gd fmla="*/ 484557 w 1079271" name="connsiteX84"/>
                <a:gd fmla="*/ 800908 h 1358276" name="connsiteY84"/>
                <a:gd fmla="*/ 594871 w 1079271" name="connsiteX85"/>
                <a:gd fmla="*/ 800908 h 1358276" name="connsiteY85"/>
                <a:gd fmla="*/ 510551 w 1079271" name="connsiteX86"/>
                <a:gd fmla="*/ 905372 h 1358276" name="connsiteY86"/>
                <a:gd fmla="*/ 568407 w 1079271" name="connsiteX87"/>
                <a:gd fmla="*/ 905372 h 1358276" name="connsiteY87"/>
                <a:gd fmla="*/ 588812 w 1079271" name="connsiteX88"/>
                <a:gd fmla="*/ 1247022 h 1358276" name="connsiteY88"/>
                <a:gd fmla="*/ 539732 w 1079271" name="connsiteX89"/>
                <a:gd fmla="*/ 1298105 h 1358276" name="connsiteY89"/>
                <a:gd fmla="*/ 490634 w 1079271" name="connsiteX90"/>
                <a:gd fmla="*/ 1247005 h 1358276" name="connsiteY90"/>
                <a:gd fmla="*/ 309893 w 1079271" name="connsiteX91"/>
                <a:gd fmla="*/ 769934 h 1358276" name="connsiteY91"/>
                <a:gd fmla="*/ 387405 w 1079271" name="connsiteX92"/>
                <a:gd fmla="*/ 1319607 h 1358276" name="connsiteY92"/>
                <a:gd fmla="*/ 34839 w 1079271" name="connsiteX93"/>
                <a:gd fmla="*/ 1252646 h 1358276" name="connsiteY93"/>
                <a:gd fmla="*/ 34839 w 1079271" name="connsiteX94"/>
                <a:gd fmla="*/ 975433 h 1358276" name="connsiteY94"/>
                <a:gd fmla="*/ 80664 w 1079271" name="connsiteX95"/>
                <a:gd fmla="*/ 884061 h 1358276" name="connsiteY95"/>
                <a:gd fmla="*/ 285100 w 1079271" name="connsiteX96"/>
                <a:gd fmla="*/ 778692 h 1358276" name="connsiteY96"/>
                <a:gd fmla="*/ 794154 w 1079271" name="connsiteX97"/>
                <a:gd fmla="*/ 778639 h 1358276" name="connsiteY97"/>
                <a:gd fmla="*/ 998956 w 1079271" name="connsiteX98"/>
                <a:gd fmla="*/ 884270 h 1358276" name="connsiteY98"/>
                <a:gd fmla="*/ 1044450 w 1079271" name="connsiteX99"/>
                <a:gd fmla="*/ 975015 h 1358276" name="connsiteY99"/>
                <a:gd fmla="*/ 1044450 w 1079271" name="connsiteX100"/>
                <a:gd fmla="*/ 1253203 h 1358276" name="connsiteY100"/>
                <a:gd fmla="*/ 691640 w 1079271" name="connsiteX101"/>
                <a:gd fmla="*/ 1320356 h 1358276" name="connsiteY101"/>
                <a:gd fmla="*/ 769361 w 1079271" name="connsiteX102"/>
                <a:gd fmla="*/ 769899 h 1358276" name="connsiteY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b="b" l="l" r="r" t="t"/>
              <a:pathLst>
                <a:path h="1358276" w="1079271">
                  <a:moveTo>
                    <a:pt x="1079272" y="974684"/>
                  </a:moveTo>
                  <a:cubicBezTo>
                    <a:pt x="1078403" y="928676"/>
                    <a:pt x="1056873" y="885505"/>
                    <a:pt x="1020650" y="857127"/>
                  </a:cubicBezTo>
                  <a:cubicBezTo>
                    <a:pt x="957501" y="805452"/>
                    <a:pt x="882461" y="773259"/>
                    <a:pt x="803556" y="745054"/>
                  </a:cubicBezTo>
                  <a:lnTo>
                    <a:pt x="717913" y="709902"/>
                  </a:lnTo>
                  <a:cubicBezTo>
                    <a:pt x="704825" y="704567"/>
                    <a:pt x="696285" y="691824"/>
                    <a:pt x="696324" y="677692"/>
                  </a:cubicBezTo>
                  <a:lnTo>
                    <a:pt x="696324" y="626383"/>
                  </a:lnTo>
                  <a:cubicBezTo>
                    <a:pt x="762061" y="577219"/>
                    <a:pt x="800800" y="499960"/>
                    <a:pt x="800875" y="417872"/>
                  </a:cubicBezTo>
                  <a:lnTo>
                    <a:pt x="800875" y="406416"/>
                  </a:lnTo>
                  <a:lnTo>
                    <a:pt x="839004" y="357422"/>
                  </a:lnTo>
                  <a:cubicBezTo>
                    <a:pt x="854174" y="337858"/>
                    <a:pt x="861114" y="313147"/>
                    <a:pt x="858347" y="288546"/>
                  </a:cubicBezTo>
                  <a:cubicBezTo>
                    <a:pt x="848296" y="177996"/>
                    <a:pt x="781291" y="80704"/>
                    <a:pt x="681594" y="31895"/>
                  </a:cubicBezTo>
                  <a:cubicBezTo>
                    <a:pt x="668318" y="25566"/>
                    <a:pt x="652661" y="26898"/>
                    <a:pt x="640644" y="35377"/>
                  </a:cubicBezTo>
                  <a:lnTo>
                    <a:pt x="640644" y="35377"/>
                  </a:lnTo>
                  <a:lnTo>
                    <a:pt x="638485" y="36874"/>
                  </a:lnTo>
                  <a:lnTo>
                    <a:pt x="630703" y="26236"/>
                  </a:lnTo>
                  <a:cubicBezTo>
                    <a:pt x="622568" y="14873"/>
                    <a:pt x="610316" y="7139"/>
                    <a:pt x="596560" y="4682"/>
                  </a:cubicBezTo>
                  <a:cubicBezTo>
                    <a:pt x="426339" y="-24803"/>
                    <a:pt x="264035" y="88009"/>
                    <a:pt x="232346" y="257833"/>
                  </a:cubicBezTo>
                  <a:lnTo>
                    <a:pt x="231702" y="261315"/>
                  </a:lnTo>
                  <a:cubicBezTo>
                    <a:pt x="224438" y="300475"/>
                    <a:pt x="209278" y="337748"/>
                    <a:pt x="187148" y="370863"/>
                  </a:cubicBezTo>
                  <a:cubicBezTo>
                    <a:pt x="181820" y="378869"/>
                    <a:pt x="183991" y="389677"/>
                    <a:pt x="191996" y="395003"/>
                  </a:cubicBezTo>
                  <a:cubicBezTo>
                    <a:pt x="194852" y="396903"/>
                    <a:pt x="198203" y="397918"/>
                    <a:pt x="201633" y="397920"/>
                  </a:cubicBezTo>
                  <a:lnTo>
                    <a:pt x="278536" y="397920"/>
                  </a:lnTo>
                  <a:lnTo>
                    <a:pt x="278536" y="417872"/>
                  </a:lnTo>
                  <a:cubicBezTo>
                    <a:pt x="278592" y="499875"/>
                    <a:pt x="317233" y="577071"/>
                    <a:pt x="382844" y="626261"/>
                  </a:cubicBezTo>
                  <a:lnTo>
                    <a:pt x="382844" y="677692"/>
                  </a:lnTo>
                  <a:cubicBezTo>
                    <a:pt x="382870" y="691826"/>
                    <a:pt x="374325" y="704564"/>
                    <a:pt x="361237" y="709902"/>
                  </a:cubicBezTo>
                  <a:lnTo>
                    <a:pt x="275106" y="745193"/>
                  </a:lnTo>
                  <a:cubicBezTo>
                    <a:pt x="196427" y="773416"/>
                    <a:pt x="121683" y="805539"/>
                    <a:pt x="58900" y="856883"/>
                  </a:cubicBezTo>
                  <a:cubicBezTo>
                    <a:pt x="22460" y="885365"/>
                    <a:pt x="817" y="928770"/>
                    <a:pt x="0" y="975015"/>
                  </a:cubicBezTo>
                  <a:lnTo>
                    <a:pt x="0" y="1271658"/>
                  </a:lnTo>
                  <a:lnTo>
                    <a:pt x="7748" y="1276881"/>
                  </a:lnTo>
                  <a:cubicBezTo>
                    <a:pt x="89178" y="1331168"/>
                    <a:pt x="318146" y="1358276"/>
                    <a:pt x="545268" y="1358276"/>
                  </a:cubicBezTo>
                  <a:cubicBezTo>
                    <a:pt x="773348" y="1358276"/>
                    <a:pt x="999583" y="1330924"/>
                    <a:pt x="1072342" y="1276324"/>
                  </a:cubicBezTo>
                  <a:lnTo>
                    <a:pt x="1079272" y="1270997"/>
                  </a:lnTo>
                  <a:close/>
                  <a:moveTo>
                    <a:pt x="265931" y="267635"/>
                  </a:moveTo>
                  <a:lnTo>
                    <a:pt x="266558" y="264153"/>
                  </a:lnTo>
                  <a:cubicBezTo>
                    <a:pt x="294768" y="113058"/>
                    <a:pt x="439194" y="12704"/>
                    <a:pt x="590641" y="38963"/>
                  </a:cubicBezTo>
                  <a:cubicBezTo>
                    <a:pt x="595465" y="39938"/>
                    <a:pt x="599732" y="42722"/>
                    <a:pt x="602567" y="46746"/>
                  </a:cubicBezTo>
                  <a:lnTo>
                    <a:pt x="620378" y="71121"/>
                  </a:lnTo>
                  <a:cubicBezTo>
                    <a:pt x="625958" y="78764"/>
                    <a:pt x="636620" y="80550"/>
                    <a:pt x="644387" y="75143"/>
                  </a:cubicBezTo>
                  <a:lnTo>
                    <a:pt x="660492" y="63930"/>
                  </a:lnTo>
                  <a:cubicBezTo>
                    <a:pt x="662183" y="62671"/>
                    <a:pt x="664411" y="62393"/>
                    <a:pt x="666360" y="63199"/>
                  </a:cubicBezTo>
                  <a:cubicBezTo>
                    <a:pt x="755098" y="106620"/>
                    <a:pt x="814756" y="193191"/>
                    <a:pt x="823735" y="291575"/>
                  </a:cubicBezTo>
                  <a:cubicBezTo>
                    <a:pt x="825758" y="307462"/>
                    <a:pt x="821372" y="323499"/>
                    <a:pt x="811548" y="336147"/>
                  </a:cubicBezTo>
                  <a:lnTo>
                    <a:pt x="799134" y="352077"/>
                  </a:lnTo>
                  <a:cubicBezTo>
                    <a:pt x="795173" y="328064"/>
                    <a:pt x="784597" y="305629"/>
                    <a:pt x="768595" y="287292"/>
                  </a:cubicBezTo>
                  <a:lnTo>
                    <a:pt x="709486" y="219477"/>
                  </a:lnTo>
                  <a:cubicBezTo>
                    <a:pt x="705147" y="214508"/>
                    <a:pt x="698373" y="212419"/>
                    <a:pt x="691988" y="214080"/>
                  </a:cubicBezTo>
                  <a:cubicBezTo>
                    <a:pt x="659744" y="222437"/>
                    <a:pt x="639495" y="247805"/>
                    <a:pt x="618045" y="274652"/>
                  </a:cubicBezTo>
                  <a:cubicBezTo>
                    <a:pt x="584965" y="316055"/>
                    <a:pt x="547479" y="362976"/>
                    <a:pt x="452643" y="362976"/>
                  </a:cubicBezTo>
                  <a:lnTo>
                    <a:pt x="232363" y="362976"/>
                  </a:lnTo>
                  <a:cubicBezTo>
                    <a:pt x="248421" y="333126"/>
                    <a:pt x="259745" y="300963"/>
                    <a:pt x="265931" y="267635"/>
                  </a:cubicBezTo>
                  <a:close/>
                  <a:moveTo>
                    <a:pt x="313358" y="417872"/>
                  </a:moveTo>
                  <a:lnTo>
                    <a:pt x="313358" y="397833"/>
                  </a:lnTo>
                  <a:lnTo>
                    <a:pt x="452643" y="397833"/>
                  </a:lnTo>
                  <a:cubicBezTo>
                    <a:pt x="564263" y="397833"/>
                    <a:pt x="611081" y="339228"/>
                    <a:pt x="645275" y="296415"/>
                  </a:cubicBezTo>
                  <a:cubicBezTo>
                    <a:pt x="657292" y="278409"/>
                    <a:pt x="672906" y="263084"/>
                    <a:pt x="691135" y="251409"/>
                  </a:cubicBezTo>
                  <a:lnTo>
                    <a:pt x="742375" y="310205"/>
                  </a:lnTo>
                  <a:cubicBezTo>
                    <a:pt x="757625" y="327709"/>
                    <a:pt x="766036" y="350136"/>
                    <a:pt x="766053" y="373353"/>
                  </a:cubicBezTo>
                  <a:lnTo>
                    <a:pt x="766053" y="400479"/>
                  </a:lnTo>
                  <a:lnTo>
                    <a:pt x="766053" y="417890"/>
                  </a:lnTo>
                  <a:cubicBezTo>
                    <a:pt x="765919" y="542838"/>
                    <a:pt x="664662" y="644095"/>
                    <a:pt x="539714" y="644229"/>
                  </a:cubicBezTo>
                  <a:lnTo>
                    <a:pt x="539714" y="644229"/>
                  </a:lnTo>
                  <a:cubicBezTo>
                    <a:pt x="414752" y="644103"/>
                    <a:pt x="313483" y="542834"/>
                    <a:pt x="313358" y="417872"/>
                  </a:cubicBezTo>
                  <a:close/>
                  <a:moveTo>
                    <a:pt x="374487" y="742112"/>
                  </a:moveTo>
                  <a:cubicBezTo>
                    <a:pt x="400653" y="731434"/>
                    <a:pt x="417731" y="705955"/>
                    <a:pt x="417665" y="677692"/>
                  </a:cubicBezTo>
                  <a:lnTo>
                    <a:pt x="417665" y="648651"/>
                  </a:lnTo>
                  <a:cubicBezTo>
                    <a:pt x="493905" y="689150"/>
                    <a:pt x="585280" y="689150"/>
                    <a:pt x="661520" y="648651"/>
                  </a:cubicBezTo>
                  <a:lnTo>
                    <a:pt x="661520" y="677605"/>
                  </a:lnTo>
                  <a:cubicBezTo>
                    <a:pt x="661448" y="705868"/>
                    <a:pt x="678528" y="731350"/>
                    <a:pt x="704698" y="742025"/>
                  </a:cubicBezTo>
                  <a:lnTo>
                    <a:pt x="736229" y="754961"/>
                  </a:lnTo>
                  <a:lnTo>
                    <a:pt x="656314" y="1322010"/>
                  </a:lnTo>
                  <a:cubicBezTo>
                    <a:pt x="625636" y="1323211"/>
                    <a:pt x="594436" y="1323873"/>
                    <a:pt x="563079" y="1324047"/>
                  </a:cubicBezTo>
                  <a:lnTo>
                    <a:pt x="624487" y="1260150"/>
                  </a:lnTo>
                  <a:lnTo>
                    <a:pt x="602845" y="898007"/>
                  </a:lnTo>
                  <a:lnTo>
                    <a:pt x="641253" y="766086"/>
                  </a:lnTo>
                  <a:lnTo>
                    <a:pt x="438175" y="766086"/>
                  </a:lnTo>
                  <a:lnTo>
                    <a:pt x="476183" y="896806"/>
                  </a:lnTo>
                  <a:lnTo>
                    <a:pt x="454994" y="1260167"/>
                  </a:lnTo>
                  <a:lnTo>
                    <a:pt x="516262" y="1323943"/>
                  </a:lnTo>
                  <a:cubicBezTo>
                    <a:pt x="484923" y="1323594"/>
                    <a:pt x="453584" y="1322776"/>
                    <a:pt x="422819" y="1321400"/>
                  </a:cubicBezTo>
                  <a:lnTo>
                    <a:pt x="342973" y="755048"/>
                  </a:lnTo>
                  <a:close/>
                  <a:moveTo>
                    <a:pt x="574605" y="870550"/>
                  </a:moveTo>
                  <a:lnTo>
                    <a:pt x="504823" y="870550"/>
                  </a:lnTo>
                  <a:lnTo>
                    <a:pt x="484557" y="800908"/>
                  </a:lnTo>
                  <a:lnTo>
                    <a:pt x="594871" y="800908"/>
                  </a:lnTo>
                  <a:close/>
                  <a:moveTo>
                    <a:pt x="510551" y="905372"/>
                  </a:moveTo>
                  <a:lnTo>
                    <a:pt x="568407" y="905372"/>
                  </a:lnTo>
                  <a:lnTo>
                    <a:pt x="588812" y="1247022"/>
                  </a:lnTo>
                  <a:lnTo>
                    <a:pt x="539732" y="1298105"/>
                  </a:lnTo>
                  <a:lnTo>
                    <a:pt x="490634" y="1247005"/>
                  </a:lnTo>
                  <a:close/>
                  <a:moveTo>
                    <a:pt x="309893" y="769934"/>
                  </a:moveTo>
                  <a:lnTo>
                    <a:pt x="387405" y="1319607"/>
                  </a:lnTo>
                  <a:cubicBezTo>
                    <a:pt x="233164" y="1310623"/>
                    <a:pt x="96734" y="1288268"/>
                    <a:pt x="34839" y="1252646"/>
                  </a:cubicBezTo>
                  <a:lnTo>
                    <a:pt x="34839" y="975433"/>
                  </a:lnTo>
                  <a:cubicBezTo>
                    <a:pt x="35551" y="939622"/>
                    <a:pt x="52391" y="906049"/>
                    <a:pt x="80664" y="884061"/>
                  </a:cubicBezTo>
                  <a:cubicBezTo>
                    <a:pt x="139094" y="836217"/>
                    <a:pt x="210095" y="805609"/>
                    <a:pt x="285100" y="778692"/>
                  </a:cubicBezTo>
                  <a:close/>
                  <a:moveTo>
                    <a:pt x="794154" y="778639"/>
                  </a:moveTo>
                  <a:cubicBezTo>
                    <a:pt x="869194" y="805574"/>
                    <a:pt x="940195" y="836199"/>
                    <a:pt x="998956" y="884270"/>
                  </a:cubicBezTo>
                  <a:cubicBezTo>
                    <a:pt x="1026977" y="906154"/>
                    <a:pt x="1043681" y="939471"/>
                    <a:pt x="1044450" y="975015"/>
                  </a:cubicBezTo>
                  <a:lnTo>
                    <a:pt x="1044450" y="1253203"/>
                  </a:lnTo>
                  <a:cubicBezTo>
                    <a:pt x="987152" y="1289661"/>
                    <a:pt x="849155" y="1311999"/>
                    <a:pt x="691640" y="1320356"/>
                  </a:cubicBezTo>
                  <a:lnTo>
                    <a:pt x="769361" y="769899"/>
                  </a:lnTo>
                  <a:close/>
                </a:path>
              </a:pathLst>
            </a:custGeom>
            <a:solidFill>
              <a:schemeClr val="accent4"/>
            </a:solidFill>
            <a:ln cap="flat" w="17363">
              <a:noFill/>
              <a:prstDash val="solid"/>
              <a:miter/>
            </a:ln>
          </p:spPr>
          <p:txBody>
            <a:bodyPr anchor="ctr" rtlCol="0"/>
            <a:lstStyle/>
            <a:p>
              <a:endParaRPr dirty="0" lang="en-GB"/>
            </a:p>
          </p:txBody>
        </p:sp>
        <p:pic>
          <p:nvPicPr>
            <p:cNvPr descr="Icon  Description automatically generated" id="86" name="Picture 85">
              <a:extLst>
                <a:ext uri="{FF2B5EF4-FFF2-40B4-BE49-F238E27FC236}">
                  <a16:creationId xmlns:a16="http://schemas.microsoft.com/office/drawing/2014/main" id="{3868DA26-29FB-421C-805B-5207305BB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671" y="3980550"/>
              <a:ext cx="205470" cy="187070"/>
            </a:xfrm>
            <a:prstGeom prst="rect">
              <a:avLst/>
            </a:prstGeom>
          </p:spPr>
        </p:pic>
      </p:grpSp>
      <p:grpSp>
        <p:nvGrpSpPr>
          <p:cNvPr id="313" name="Group 312">
            <a:extLst>
              <a:ext uri="{FF2B5EF4-FFF2-40B4-BE49-F238E27FC236}">
                <a16:creationId xmlns:a16="http://schemas.microsoft.com/office/drawing/2014/main" id="{2E3556F2-E1E2-422A-B7A5-69F6C912ADA7}"/>
              </a:ext>
            </a:extLst>
          </p:cNvPr>
          <p:cNvGrpSpPr/>
          <p:nvPr/>
        </p:nvGrpSpPr>
        <p:grpSpPr>
          <a:xfrm>
            <a:off x="6832773" y="2876293"/>
            <a:ext cx="1132385" cy="1132385"/>
            <a:chOff x="5237033" y="2948094"/>
            <a:chExt cx="1319320" cy="1319320"/>
          </a:xfrm>
        </p:grpSpPr>
        <p:sp>
          <p:nvSpPr>
            <p:cNvPr id="312" name="Oval 311">
              <a:extLst>
                <a:ext uri="{FF2B5EF4-FFF2-40B4-BE49-F238E27FC236}">
                  <a16:creationId xmlns:a16="http://schemas.microsoft.com/office/drawing/2014/main" id="{8EB57953-289E-46CF-9C8A-4F63118B36A0}"/>
                </a:ext>
              </a:extLst>
            </p:cNvPr>
            <p:cNvSpPr/>
            <p:nvPr/>
          </p:nvSpPr>
          <p:spPr>
            <a:xfrm>
              <a:off x="5237033" y="2948094"/>
              <a:ext cx="1319320" cy="1319320"/>
            </a:xfrm>
            <a:prstGeom prst="ellipse">
              <a:avLst/>
            </a:prstGeom>
            <a:solidFill>
              <a:schemeClr val="bg1"/>
            </a:solidFill>
            <a:ln>
              <a:noFill/>
            </a:ln>
            <a:effectLst>
              <a:outerShdw algn="t" blurRad="50800" dir="5400000" dist="381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nvGrpSpPr>
            <p:cNvPr id="120" name="Graphic 5">
              <a:extLst>
                <a:ext uri="{FF2B5EF4-FFF2-40B4-BE49-F238E27FC236}">
                  <a16:creationId xmlns:a16="http://schemas.microsoft.com/office/drawing/2014/main" id="{D5E142F0-2120-47E4-8D9E-90B730B454B4}"/>
                </a:ext>
              </a:extLst>
            </p:cNvPr>
            <p:cNvGrpSpPr/>
            <p:nvPr/>
          </p:nvGrpSpPr>
          <p:grpSpPr>
            <a:xfrm>
              <a:off x="5252462" y="2993375"/>
              <a:ext cx="1211446" cy="1190822"/>
              <a:chOff x="5252462" y="2993375"/>
              <a:chExt cx="1211446" cy="1190822"/>
            </a:xfrm>
            <a:solidFill>
              <a:srgbClr val="333333"/>
            </a:solidFill>
          </p:grpSpPr>
          <p:grpSp>
            <p:nvGrpSpPr>
              <p:cNvPr id="121" name="Graphic 5">
                <a:extLst>
                  <a:ext uri="{FF2B5EF4-FFF2-40B4-BE49-F238E27FC236}">
                    <a16:creationId xmlns:a16="http://schemas.microsoft.com/office/drawing/2014/main" id="{D5E142F0-2120-47E4-8D9E-90B730B454B4}"/>
                  </a:ext>
                </a:extLst>
              </p:cNvPr>
              <p:cNvGrpSpPr/>
              <p:nvPr/>
            </p:nvGrpSpPr>
            <p:grpSpPr>
              <a:xfrm>
                <a:off x="5539209" y="2993375"/>
                <a:ext cx="207467" cy="90508"/>
                <a:chOff x="5539209" y="2993375"/>
                <a:chExt cx="207467" cy="90508"/>
              </a:xfrm>
              <a:solidFill>
                <a:srgbClr val="333333"/>
              </a:solidFill>
            </p:grpSpPr>
            <p:sp>
              <p:nvSpPr>
                <p:cNvPr id="122" name="Freeform: Shape 121">
                  <a:extLst>
                    <a:ext uri="{FF2B5EF4-FFF2-40B4-BE49-F238E27FC236}">
                      <a16:creationId xmlns:a16="http://schemas.microsoft.com/office/drawing/2014/main" id="{15872E0F-8AA2-4C58-BAC5-922A77805EF3}"/>
                    </a:ext>
                  </a:extLst>
                </p:cNvPr>
                <p:cNvSpPr/>
                <p:nvPr/>
              </p:nvSpPr>
              <p:spPr>
                <a:xfrm>
                  <a:off x="5539209" y="3083074"/>
                  <a:ext cx="1259" cy="809"/>
                </a:xfrm>
                <a:custGeom>
                  <a:avLst/>
                  <a:gdLst>
                    <a:gd fmla="*/ 720 w 1259" name="connsiteX0"/>
                    <a:gd fmla="*/ 360 h 809" name="connsiteY0"/>
                    <a:gd fmla="*/ 360 w 1259" name="connsiteX1"/>
                    <a:gd fmla="*/ 540 h 809" name="connsiteY1"/>
                    <a:gd fmla="*/ 0 w 1259" name="connsiteX2"/>
                    <a:gd fmla="*/ 810 h 809" name="connsiteY2"/>
                    <a:gd fmla="*/ 1260 w 1259" name="connsiteX3"/>
                    <a:gd fmla="*/ 0 h 809" name="connsiteY3"/>
                    <a:gd fmla="*/ 720 w 1259" name="connsiteX4"/>
                    <a:gd fmla="*/ 360 h 8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809" w="1259">
                      <a:moveTo>
                        <a:pt x="720" y="360"/>
                      </a:moveTo>
                      <a:cubicBezTo>
                        <a:pt x="630" y="450"/>
                        <a:pt x="450" y="540"/>
                        <a:pt x="360" y="540"/>
                      </a:cubicBezTo>
                      <a:cubicBezTo>
                        <a:pt x="270" y="630"/>
                        <a:pt x="90" y="720"/>
                        <a:pt x="0" y="810"/>
                      </a:cubicBezTo>
                      <a:cubicBezTo>
                        <a:pt x="450" y="540"/>
                        <a:pt x="810" y="270"/>
                        <a:pt x="1260" y="0"/>
                      </a:cubicBezTo>
                      <a:cubicBezTo>
                        <a:pt x="1080" y="180"/>
                        <a:pt x="900" y="270"/>
                        <a:pt x="720" y="360"/>
                      </a:cubicBezTo>
                    </a:path>
                  </a:pathLst>
                </a:custGeom>
                <a:solidFill>
                  <a:srgbClr val="333333"/>
                </a:solidFill>
                <a:ln cap="flat" w="894">
                  <a:noFill/>
                  <a:prstDash val="solid"/>
                  <a:miter/>
                </a:ln>
              </p:spPr>
              <p:txBody>
                <a:bodyPr anchor="ctr" rtlCol="0"/>
                <a:lstStyle/>
                <a:p>
                  <a:endParaRPr lang="es-ES"/>
                </a:p>
              </p:txBody>
            </p:sp>
            <p:sp>
              <p:nvSpPr>
                <p:cNvPr id="123" name="Freeform: Shape 122">
                  <a:extLst>
                    <a:ext uri="{FF2B5EF4-FFF2-40B4-BE49-F238E27FC236}">
                      <a16:creationId xmlns:a16="http://schemas.microsoft.com/office/drawing/2014/main" id="{086E7137-1B90-459D-AEA1-2D18E8DAF400}"/>
                    </a:ext>
                  </a:extLst>
                </p:cNvPr>
                <p:cNvSpPr/>
                <p:nvPr/>
              </p:nvSpPr>
              <p:spPr>
                <a:xfrm>
                  <a:off x="5583653" y="3051855"/>
                  <a:ext cx="9086" cy="4948"/>
                </a:xfrm>
                <a:custGeom>
                  <a:avLst/>
                  <a:gdLst>
                    <a:gd fmla="*/ 6028 w 9086" name="connsiteX0"/>
                    <a:gd fmla="*/ 1619 h 4948" name="connsiteY0"/>
                    <a:gd fmla="*/ 450 w 9086" name="connsiteX1"/>
                    <a:gd fmla="*/ 4678 h 4948" name="connsiteY1"/>
                    <a:gd fmla="*/ 450 w 9086" name="connsiteX2"/>
                    <a:gd fmla="*/ 4678 h 4948" name="connsiteY2"/>
                    <a:gd fmla="*/ 0 w 9086" name="connsiteX3"/>
                    <a:gd fmla="*/ 4948 h 4948" name="connsiteY3"/>
                    <a:gd fmla="*/ 9087 w 9086" name="connsiteX4"/>
                    <a:gd fmla="*/ 0 h 4948" name="connsiteY4"/>
                    <a:gd fmla="*/ 6028 w 9086" name="connsiteX5"/>
                    <a:gd fmla="*/ 1619 h 49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4948" w="9086">
                      <a:moveTo>
                        <a:pt x="6028" y="1619"/>
                      </a:moveTo>
                      <a:cubicBezTo>
                        <a:pt x="4139" y="2609"/>
                        <a:pt x="2339" y="3779"/>
                        <a:pt x="450" y="4678"/>
                      </a:cubicBezTo>
                      <a:cubicBezTo>
                        <a:pt x="450" y="4678"/>
                        <a:pt x="450" y="4678"/>
                        <a:pt x="450" y="4678"/>
                      </a:cubicBezTo>
                      <a:cubicBezTo>
                        <a:pt x="360" y="4678"/>
                        <a:pt x="360" y="4678"/>
                        <a:pt x="0" y="4948"/>
                      </a:cubicBezTo>
                      <a:cubicBezTo>
                        <a:pt x="2969" y="3239"/>
                        <a:pt x="6028" y="1619"/>
                        <a:pt x="9087" y="0"/>
                      </a:cubicBezTo>
                      <a:cubicBezTo>
                        <a:pt x="8007" y="540"/>
                        <a:pt x="7018" y="1080"/>
                        <a:pt x="6028" y="1619"/>
                      </a:cubicBezTo>
                    </a:path>
                  </a:pathLst>
                </a:custGeom>
                <a:solidFill>
                  <a:srgbClr val="333333"/>
                </a:solidFill>
                <a:ln cap="flat" w="894">
                  <a:noFill/>
                  <a:prstDash val="solid"/>
                  <a:miter/>
                </a:ln>
              </p:spPr>
              <p:txBody>
                <a:bodyPr anchor="ctr" rtlCol="0"/>
                <a:lstStyle/>
                <a:p>
                  <a:endParaRPr lang="es-ES"/>
                </a:p>
              </p:txBody>
            </p:sp>
            <p:sp>
              <p:nvSpPr>
                <p:cNvPr id="124" name="Freeform: Shape 123">
                  <a:extLst>
                    <a:ext uri="{FF2B5EF4-FFF2-40B4-BE49-F238E27FC236}">
                      <a16:creationId xmlns:a16="http://schemas.microsoft.com/office/drawing/2014/main" id="{006494FF-66C2-4DB1-BE07-524482D95CF4}"/>
                    </a:ext>
                  </a:extLst>
                </p:cNvPr>
                <p:cNvSpPr/>
                <p:nvPr/>
              </p:nvSpPr>
              <p:spPr>
                <a:xfrm>
                  <a:off x="5612173" y="3031882"/>
                  <a:ext cx="20962" cy="9986"/>
                </a:xfrm>
                <a:custGeom>
                  <a:avLst/>
                  <a:gdLst>
                    <a:gd fmla="*/ 2879 w 20962" name="connsiteX0"/>
                    <a:gd fmla="*/ 8637 h 9986" name="connsiteY0"/>
                    <a:gd fmla="*/ 0 w 20962" name="connsiteX1"/>
                    <a:gd fmla="*/ 9987 h 9986" name="connsiteY1"/>
                    <a:gd fmla="*/ 6658 w 20962" name="connsiteX2"/>
                    <a:gd fmla="*/ 6658 h 9986" name="connsiteY2"/>
                    <a:gd fmla="*/ 20963 w 20962" name="connsiteX3"/>
                    <a:gd fmla="*/ 0 h 9986" name="connsiteY3"/>
                    <a:gd fmla="*/ 18444 w 20962" name="connsiteX4"/>
                    <a:gd fmla="*/ 1170 h 9986" name="connsiteY4"/>
                    <a:gd fmla="*/ 19163 w 20962" name="connsiteX5"/>
                    <a:gd fmla="*/ 900 h 9986" name="connsiteY5"/>
                    <a:gd fmla="*/ 18174 w 20962" name="connsiteX6"/>
                    <a:gd fmla="*/ 1350 h 9986" name="connsiteY6"/>
                    <a:gd fmla="*/ 18893 w 20962" name="connsiteX7"/>
                    <a:gd fmla="*/ 1080 h 9986" name="connsiteY7"/>
                    <a:gd fmla="*/ 14395 w 20962" name="connsiteX8"/>
                    <a:gd fmla="*/ 3149 h 9986" name="connsiteY8"/>
                    <a:gd fmla="*/ 2879 w 20962" name="connsiteX9"/>
                    <a:gd fmla="*/ 8637 h 998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986" w="20962">
                      <a:moveTo>
                        <a:pt x="2879" y="8637"/>
                      </a:moveTo>
                      <a:cubicBezTo>
                        <a:pt x="1619" y="9267"/>
                        <a:pt x="630" y="9717"/>
                        <a:pt x="0" y="9987"/>
                      </a:cubicBezTo>
                      <a:cubicBezTo>
                        <a:pt x="2069" y="8637"/>
                        <a:pt x="4498" y="7827"/>
                        <a:pt x="6658" y="6658"/>
                      </a:cubicBezTo>
                      <a:cubicBezTo>
                        <a:pt x="11426" y="4408"/>
                        <a:pt x="16194" y="2159"/>
                        <a:pt x="20963" y="0"/>
                      </a:cubicBezTo>
                      <a:cubicBezTo>
                        <a:pt x="20153" y="360"/>
                        <a:pt x="19253" y="720"/>
                        <a:pt x="18444" y="1170"/>
                      </a:cubicBezTo>
                      <a:cubicBezTo>
                        <a:pt x="18713" y="1080"/>
                        <a:pt x="18893" y="990"/>
                        <a:pt x="19163" y="900"/>
                      </a:cubicBezTo>
                      <a:cubicBezTo>
                        <a:pt x="18803" y="1080"/>
                        <a:pt x="18533" y="1170"/>
                        <a:pt x="18174" y="1350"/>
                      </a:cubicBezTo>
                      <a:cubicBezTo>
                        <a:pt x="18444" y="1260"/>
                        <a:pt x="18623" y="1170"/>
                        <a:pt x="18893" y="1080"/>
                      </a:cubicBezTo>
                      <a:cubicBezTo>
                        <a:pt x="18893" y="1080"/>
                        <a:pt x="17454" y="1799"/>
                        <a:pt x="14395" y="3149"/>
                      </a:cubicBezTo>
                      <a:cubicBezTo>
                        <a:pt x="14395" y="3059"/>
                        <a:pt x="4948" y="7647"/>
                        <a:pt x="2879" y="8637"/>
                      </a:cubicBezTo>
                    </a:path>
                  </a:pathLst>
                </a:custGeom>
                <a:solidFill>
                  <a:srgbClr val="333333"/>
                </a:solidFill>
                <a:ln cap="flat" w="894">
                  <a:noFill/>
                  <a:prstDash val="solid"/>
                  <a:miter/>
                </a:ln>
              </p:spPr>
              <p:txBody>
                <a:bodyPr anchor="ctr" rtlCol="0"/>
                <a:lstStyle/>
                <a:p>
                  <a:endParaRPr lang="es-ES"/>
                </a:p>
              </p:txBody>
            </p:sp>
            <p:sp>
              <p:nvSpPr>
                <p:cNvPr id="125" name="Freeform: Shape 124">
                  <a:extLst>
                    <a:ext uri="{FF2B5EF4-FFF2-40B4-BE49-F238E27FC236}">
                      <a16:creationId xmlns:a16="http://schemas.microsoft.com/office/drawing/2014/main" id="{E89C0BAC-02D2-4F3F-9130-728A9FCC23B4}"/>
                    </a:ext>
                  </a:extLst>
                </p:cNvPr>
                <p:cNvSpPr/>
                <p:nvPr/>
              </p:nvSpPr>
              <p:spPr>
                <a:xfrm>
                  <a:off x="5596879" y="3039709"/>
                  <a:ext cx="19793" cy="10076"/>
                </a:xfrm>
                <a:custGeom>
                  <a:avLst/>
                  <a:gdLst>
                    <a:gd fmla="*/ 3329 w 19793" name="connsiteX0"/>
                    <a:gd fmla="*/ 8367 h 10076" name="connsiteY0"/>
                    <a:gd fmla="*/ 0 w 19793" name="connsiteX1"/>
                    <a:gd fmla="*/ 10076 h 10076" name="connsiteY1"/>
                    <a:gd fmla="*/ 4318 w 19793" name="connsiteX2"/>
                    <a:gd fmla="*/ 7737 h 10076" name="connsiteY2"/>
                    <a:gd fmla="*/ 19793 w 19793" name="connsiteX3"/>
                    <a:gd fmla="*/ 0 h 10076" name="connsiteY3"/>
                    <a:gd fmla="*/ 12865 w 19793" name="connsiteX4"/>
                    <a:gd fmla="*/ 3419 h 10076" name="connsiteY4"/>
                    <a:gd fmla="*/ 12955 w 19793" name="connsiteX5"/>
                    <a:gd fmla="*/ 3419 h 10076" name="connsiteY5"/>
                    <a:gd fmla="*/ 6658 w 19793" name="connsiteX6"/>
                    <a:gd fmla="*/ 6658 h 10076" name="connsiteY6"/>
                    <a:gd fmla="*/ 6838 w 19793" name="connsiteX7"/>
                    <a:gd fmla="*/ 6568 h 10076" name="connsiteY7"/>
                    <a:gd fmla="*/ 6478 w 19793" name="connsiteX8"/>
                    <a:gd fmla="*/ 6748 h 10076" name="connsiteY8"/>
                    <a:gd fmla="*/ 6568 w 19793" name="connsiteX9"/>
                    <a:gd fmla="*/ 6748 h 10076" name="connsiteY9"/>
                    <a:gd fmla="*/ 3329 w 19793" name="connsiteX10"/>
                    <a:gd fmla="*/ 8367 h 1007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76" w="19793">
                      <a:moveTo>
                        <a:pt x="3329" y="8367"/>
                      </a:moveTo>
                      <a:cubicBezTo>
                        <a:pt x="3329" y="8367"/>
                        <a:pt x="360" y="9897"/>
                        <a:pt x="0" y="10076"/>
                      </a:cubicBezTo>
                      <a:cubicBezTo>
                        <a:pt x="90" y="9986"/>
                        <a:pt x="180" y="9897"/>
                        <a:pt x="4318" y="7737"/>
                      </a:cubicBezTo>
                      <a:cubicBezTo>
                        <a:pt x="9447" y="5128"/>
                        <a:pt x="14575" y="2519"/>
                        <a:pt x="19793" y="0"/>
                      </a:cubicBezTo>
                      <a:cubicBezTo>
                        <a:pt x="17544" y="1170"/>
                        <a:pt x="15115" y="2249"/>
                        <a:pt x="12865" y="3419"/>
                      </a:cubicBezTo>
                      <a:cubicBezTo>
                        <a:pt x="12865" y="3419"/>
                        <a:pt x="12955" y="3419"/>
                        <a:pt x="12955" y="3419"/>
                      </a:cubicBezTo>
                      <a:cubicBezTo>
                        <a:pt x="10976" y="4678"/>
                        <a:pt x="8727" y="5488"/>
                        <a:pt x="6658" y="6658"/>
                      </a:cubicBezTo>
                      <a:cubicBezTo>
                        <a:pt x="6748" y="6658"/>
                        <a:pt x="6838" y="6568"/>
                        <a:pt x="6838" y="6568"/>
                      </a:cubicBezTo>
                      <a:cubicBezTo>
                        <a:pt x="6748" y="6658"/>
                        <a:pt x="6748" y="6658"/>
                        <a:pt x="6478" y="6748"/>
                      </a:cubicBezTo>
                      <a:cubicBezTo>
                        <a:pt x="6478" y="6748"/>
                        <a:pt x="6568" y="6748"/>
                        <a:pt x="6568" y="6748"/>
                      </a:cubicBezTo>
                      <a:cubicBezTo>
                        <a:pt x="6208" y="6838"/>
                        <a:pt x="3329" y="8367"/>
                        <a:pt x="3329" y="8367"/>
                      </a:cubicBezTo>
                    </a:path>
                  </a:pathLst>
                </a:custGeom>
                <a:solidFill>
                  <a:srgbClr val="333333"/>
                </a:solidFill>
                <a:ln cap="flat" w="894">
                  <a:noFill/>
                  <a:prstDash val="solid"/>
                  <a:miter/>
                </a:ln>
              </p:spPr>
              <p:txBody>
                <a:bodyPr anchor="ctr" rtlCol="0"/>
                <a:lstStyle/>
                <a:p>
                  <a:endParaRPr lang="es-ES"/>
                </a:p>
              </p:txBody>
            </p:sp>
            <p:sp>
              <p:nvSpPr>
                <p:cNvPr id="126" name="Freeform: Shape 125">
                  <a:extLst>
                    <a:ext uri="{FF2B5EF4-FFF2-40B4-BE49-F238E27FC236}">
                      <a16:creationId xmlns:a16="http://schemas.microsoft.com/office/drawing/2014/main" id="{6DD98213-934A-404E-9A87-1B6B4149844E}"/>
                    </a:ext>
                  </a:extLst>
                </p:cNvPr>
                <p:cNvSpPr/>
                <p:nvPr/>
              </p:nvSpPr>
              <p:spPr>
                <a:xfrm>
                  <a:off x="5638894" y="3019466"/>
                  <a:ext cx="23841" cy="9896"/>
                </a:xfrm>
                <a:custGeom>
                  <a:avLst/>
                  <a:gdLst>
                    <a:gd fmla="*/ 7557 w 23841" name="connsiteX0"/>
                    <a:gd fmla="*/ 6928 h 9896" name="connsiteY0"/>
                    <a:gd fmla="*/ 3059 w 23841" name="connsiteX1"/>
                    <a:gd fmla="*/ 8817 h 9896" name="connsiteY1"/>
                    <a:gd fmla="*/ 5398 w 23841" name="connsiteX2"/>
                    <a:gd fmla="*/ 7647 h 9896" name="connsiteY2"/>
                    <a:gd fmla="*/ 4858 w 23841" name="connsiteX3"/>
                    <a:gd fmla="*/ 7827 h 9896" name="connsiteY3"/>
                    <a:gd fmla="*/ 0 w 23841" name="connsiteX4"/>
                    <a:gd fmla="*/ 9897 h 9896" name="connsiteY4"/>
                    <a:gd fmla="*/ 19703 w 23841" name="connsiteX5"/>
                    <a:gd fmla="*/ 1619 h 9896" name="connsiteY5"/>
                    <a:gd fmla="*/ 19433 w 23841" name="connsiteX6"/>
                    <a:gd fmla="*/ 1709 h 9896" name="connsiteY6"/>
                    <a:gd fmla="*/ 23842 w 23841" name="connsiteX7"/>
                    <a:gd fmla="*/ 0 h 9896" name="connsiteY7"/>
                    <a:gd fmla="*/ 18084 w 23841" name="connsiteX8"/>
                    <a:gd fmla="*/ 2429 h 9896" name="connsiteY8"/>
                    <a:gd fmla="*/ 19973 w 23841" name="connsiteX9"/>
                    <a:gd fmla="*/ 1619 h 9896" name="connsiteY9"/>
                    <a:gd fmla="*/ 11426 w 23841" name="connsiteX10"/>
                    <a:gd fmla="*/ 5128 h 9896" name="connsiteY10"/>
                    <a:gd fmla="*/ 12776 w 23841" name="connsiteX11"/>
                    <a:gd fmla="*/ 4588 h 9896" name="connsiteY11"/>
                    <a:gd fmla="*/ 7557 w 23841" name="connsiteX12"/>
                    <a:gd fmla="*/ 6928 h 989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9896" w="23841">
                      <a:moveTo>
                        <a:pt x="7557" y="6928"/>
                      </a:moveTo>
                      <a:cubicBezTo>
                        <a:pt x="3509" y="8637"/>
                        <a:pt x="3329" y="8727"/>
                        <a:pt x="3059" y="8817"/>
                      </a:cubicBezTo>
                      <a:cubicBezTo>
                        <a:pt x="3779" y="8277"/>
                        <a:pt x="4588" y="8007"/>
                        <a:pt x="5398" y="7647"/>
                      </a:cubicBezTo>
                      <a:cubicBezTo>
                        <a:pt x="5218" y="7647"/>
                        <a:pt x="5218" y="7647"/>
                        <a:pt x="4858" y="7827"/>
                      </a:cubicBezTo>
                      <a:cubicBezTo>
                        <a:pt x="4858" y="7827"/>
                        <a:pt x="720" y="9627"/>
                        <a:pt x="0" y="9897"/>
                      </a:cubicBezTo>
                      <a:cubicBezTo>
                        <a:pt x="6478" y="7018"/>
                        <a:pt x="13045" y="4318"/>
                        <a:pt x="19703" y="1619"/>
                      </a:cubicBezTo>
                      <a:cubicBezTo>
                        <a:pt x="19613" y="1619"/>
                        <a:pt x="19523" y="1709"/>
                        <a:pt x="19433" y="1709"/>
                      </a:cubicBezTo>
                      <a:cubicBezTo>
                        <a:pt x="20873" y="1170"/>
                        <a:pt x="22402" y="540"/>
                        <a:pt x="23842" y="0"/>
                      </a:cubicBezTo>
                      <a:cubicBezTo>
                        <a:pt x="23392" y="180"/>
                        <a:pt x="19073" y="2069"/>
                        <a:pt x="18084" y="2429"/>
                      </a:cubicBezTo>
                      <a:cubicBezTo>
                        <a:pt x="18174" y="2429"/>
                        <a:pt x="18174" y="2429"/>
                        <a:pt x="19973" y="1619"/>
                      </a:cubicBezTo>
                      <a:cubicBezTo>
                        <a:pt x="19523" y="1709"/>
                        <a:pt x="15295" y="3419"/>
                        <a:pt x="11426" y="5128"/>
                      </a:cubicBezTo>
                      <a:cubicBezTo>
                        <a:pt x="11876" y="4948"/>
                        <a:pt x="12326" y="4768"/>
                        <a:pt x="12776" y="4588"/>
                      </a:cubicBezTo>
                      <a:cubicBezTo>
                        <a:pt x="12596" y="4768"/>
                        <a:pt x="12416" y="4858"/>
                        <a:pt x="7557" y="6928"/>
                      </a:cubicBezTo>
                    </a:path>
                  </a:pathLst>
                </a:custGeom>
                <a:solidFill>
                  <a:srgbClr val="333333"/>
                </a:solidFill>
                <a:ln cap="flat" w="894">
                  <a:noFill/>
                  <a:prstDash val="solid"/>
                  <a:miter/>
                </a:ln>
              </p:spPr>
              <p:txBody>
                <a:bodyPr anchor="ctr" rtlCol="0"/>
                <a:lstStyle/>
                <a:p>
                  <a:endParaRPr lang="es-ES"/>
                </a:p>
              </p:txBody>
            </p:sp>
            <p:sp>
              <p:nvSpPr>
                <p:cNvPr id="127" name="Freeform: Shape 126">
                  <a:extLst>
                    <a:ext uri="{FF2B5EF4-FFF2-40B4-BE49-F238E27FC236}">
                      <a16:creationId xmlns:a16="http://schemas.microsoft.com/office/drawing/2014/main" id="{BE4F7BD6-6A5A-4F4E-A445-73E6BF9E9DC7}"/>
                    </a:ext>
                  </a:extLst>
                </p:cNvPr>
                <p:cNvSpPr/>
                <p:nvPr/>
              </p:nvSpPr>
              <p:spPr>
                <a:xfrm>
                  <a:off x="5659946" y="2993375"/>
                  <a:ext cx="86729" cy="27080"/>
                </a:xfrm>
                <a:custGeom>
                  <a:avLst/>
                  <a:gdLst>
                    <a:gd fmla="*/ 80252 w 86729" name="connsiteX0"/>
                    <a:gd fmla="*/ 2159 h 27080" name="connsiteY0"/>
                    <a:gd fmla="*/ 60369 w 86729" name="connsiteX1"/>
                    <a:gd fmla="*/ 7108 h 27080" name="connsiteY1"/>
                    <a:gd fmla="*/ 61358 w 86729" name="connsiteX2"/>
                    <a:gd fmla="*/ 6748 h 27080" name="connsiteY2"/>
                    <a:gd fmla="*/ 57850 w 86729" name="connsiteX3"/>
                    <a:gd fmla="*/ 7647 h 27080" name="connsiteY3"/>
                    <a:gd fmla="*/ 58300 w 86729" name="connsiteX4"/>
                    <a:gd fmla="*/ 7467 h 27080" name="connsiteY4"/>
                    <a:gd fmla="*/ 55780 w 86729" name="connsiteX5"/>
                    <a:gd fmla="*/ 8097 h 27080" name="connsiteY5"/>
                    <a:gd fmla="*/ 57400 w 86729" name="connsiteX6"/>
                    <a:gd fmla="*/ 7647 h 27080" name="connsiteY6"/>
                    <a:gd fmla="*/ 56500 w 86729" name="connsiteX7"/>
                    <a:gd fmla="*/ 8007 h 27080" name="connsiteY7"/>
                    <a:gd fmla="*/ 57040 w 86729" name="connsiteX8"/>
                    <a:gd fmla="*/ 7917 h 27080" name="connsiteY8"/>
                    <a:gd fmla="*/ 49843 w 86729" name="connsiteX9"/>
                    <a:gd fmla="*/ 10076 h 27080" name="connsiteY9"/>
                    <a:gd fmla="*/ 50202 w 86729" name="connsiteX10"/>
                    <a:gd fmla="*/ 9807 h 27080" name="connsiteY10"/>
                    <a:gd fmla="*/ 40666 w 86729" name="connsiteX11"/>
                    <a:gd fmla="*/ 12686 h 27080" name="connsiteY11"/>
                    <a:gd fmla="*/ 47323 w 86729" name="connsiteX12"/>
                    <a:gd fmla="*/ 10706 h 27080" name="connsiteY12"/>
                    <a:gd fmla="*/ 28970 w 86729" name="connsiteX13"/>
                    <a:gd fmla="*/ 16554 h 27080" name="connsiteY13"/>
                    <a:gd fmla="*/ 30049 w 86729" name="connsiteX14"/>
                    <a:gd fmla="*/ 16194 h 27080" name="connsiteY14"/>
                    <a:gd fmla="*/ 0 w 86729" name="connsiteX15"/>
                    <a:gd fmla="*/ 27081 h 27080" name="connsiteY15"/>
                    <a:gd fmla="*/ 74944 w 86729" name="connsiteX16"/>
                    <a:gd fmla="*/ 2609 h 27080" name="connsiteY16"/>
                    <a:gd fmla="*/ 80252 w 86729" name="connsiteX17"/>
                    <a:gd fmla="*/ 1260 h 27080" name="connsiteY17"/>
                    <a:gd fmla="*/ 76833 w 86729" name="connsiteX18"/>
                    <a:gd fmla="*/ 2159 h 27080" name="connsiteY18"/>
                    <a:gd fmla="*/ 77733 w 86729" name="connsiteX19"/>
                    <a:gd fmla="*/ 1979 h 27080" name="connsiteY19"/>
                    <a:gd fmla="*/ 76833 w 86729" name="connsiteX20"/>
                    <a:gd fmla="*/ 2249 h 27080" name="connsiteY20"/>
                    <a:gd fmla="*/ 86730 w 86729" name="connsiteX21"/>
                    <a:gd fmla="*/ 0 h 27080" name="connsiteY21"/>
                    <a:gd fmla="*/ 80252 w 86729" name="connsiteX22"/>
                    <a:gd fmla="*/ 2159 h 2708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7080" w="86729">
                      <a:moveTo>
                        <a:pt x="80252" y="2159"/>
                      </a:moveTo>
                      <a:lnTo>
                        <a:pt x="60369" y="7108"/>
                      </a:lnTo>
                      <a:cubicBezTo>
                        <a:pt x="60639" y="7018"/>
                        <a:pt x="61089" y="6838"/>
                        <a:pt x="61358" y="6748"/>
                      </a:cubicBezTo>
                      <a:cubicBezTo>
                        <a:pt x="60189" y="7018"/>
                        <a:pt x="59019" y="7377"/>
                        <a:pt x="57850" y="7647"/>
                      </a:cubicBezTo>
                      <a:cubicBezTo>
                        <a:pt x="57940" y="7557"/>
                        <a:pt x="58120" y="7557"/>
                        <a:pt x="58300" y="7467"/>
                      </a:cubicBezTo>
                      <a:cubicBezTo>
                        <a:pt x="57760" y="7557"/>
                        <a:pt x="57400" y="7647"/>
                        <a:pt x="55780" y="8097"/>
                      </a:cubicBezTo>
                      <a:cubicBezTo>
                        <a:pt x="56320" y="8007"/>
                        <a:pt x="56860" y="7827"/>
                        <a:pt x="57400" y="7647"/>
                      </a:cubicBezTo>
                      <a:cubicBezTo>
                        <a:pt x="57130" y="7737"/>
                        <a:pt x="56770" y="7917"/>
                        <a:pt x="56500" y="8007"/>
                      </a:cubicBezTo>
                      <a:cubicBezTo>
                        <a:pt x="56680" y="8007"/>
                        <a:pt x="56860" y="8007"/>
                        <a:pt x="57040" y="7917"/>
                      </a:cubicBezTo>
                      <a:cubicBezTo>
                        <a:pt x="56050" y="8367"/>
                        <a:pt x="50472" y="9986"/>
                        <a:pt x="49843" y="10076"/>
                      </a:cubicBezTo>
                      <a:cubicBezTo>
                        <a:pt x="49932" y="9986"/>
                        <a:pt x="50112" y="9897"/>
                        <a:pt x="50202" y="9807"/>
                      </a:cubicBezTo>
                      <a:cubicBezTo>
                        <a:pt x="48583" y="10166"/>
                        <a:pt x="43545" y="11786"/>
                        <a:pt x="40666" y="12686"/>
                      </a:cubicBezTo>
                      <a:cubicBezTo>
                        <a:pt x="42915" y="12056"/>
                        <a:pt x="45074" y="11336"/>
                        <a:pt x="47323" y="10706"/>
                      </a:cubicBezTo>
                      <a:cubicBezTo>
                        <a:pt x="41385" y="13225"/>
                        <a:pt x="35088" y="14485"/>
                        <a:pt x="28970" y="16554"/>
                      </a:cubicBezTo>
                      <a:cubicBezTo>
                        <a:pt x="29240" y="16464"/>
                        <a:pt x="29690" y="16284"/>
                        <a:pt x="30049" y="16194"/>
                      </a:cubicBezTo>
                      <a:cubicBezTo>
                        <a:pt x="20063" y="19973"/>
                        <a:pt x="9897" y="23212"/>
                        <a:pt x="0" y="27081"/>
                      </a:cubicBezTo>
                      <a:cubicBezTo>
                        <a:pt x="24291" y="17454"/>
                        <a:pt x="49303" y="9267"/>
                        <a:pt x="74944" y="2609"/>
                      </a:cubicBezTo>
                      <a:cubicBezTo>
                        <a:pt x="76113" y="2339"/>
                        <a:pt x="78003" y="1799"/>
                        <a:pt x="80252" y="1260"/>
                      </a:cubicBezTo>
                      <a:cubicBezTo>
                        <a:pt x="79082" y="1529"/>
                        <a:pt x="78003" y="1799"/>
                        <a:pt x="76833" y="2159"/>
                      </a:cubicBezTo>
                      <a:cubicBezTo>
                        <a:pt x="77103" y="2069"/>
                        <a:pt x="77463" y="2069"/>
                        <a:pt x="77733" y="1979"/>
                      </a:cubicBezTo>
                      <a:cubicBezTo>
                        <a:pt x="77463" y="2069"/>
                        <a:pt x="77103" y="2159"/>
                        <a:pt x="76833" y="2249"/>
                      </a:cubicBezTo>
                      <a:cubicBezTo>
                        <a:pt x="80162" y="1619"/>
                        <a:pt x="83311" y="270"/>
                        <a:pt x="86730" y="0"/>
                      </a:cubicBezTo>
                      <a:cubicBezTo>
                        <a:pt x="85650" y="630"/>
                        <a:pt x="81062" y="1889"/>
                        <a:pt x="80252" y="2159"/>
                      </a:cubicBezTo>
                    </a:path>
                  </a:pathLst>
                </a:custGeom>
                <a:solidFill>
                  <a:srgbClr val="333333"/>
                </a:solidFill>
                <a:ln cap="flat" w="894">
                  <a:noFill/>
                  <a:prstDash val="solid"/>
                  <a:miter/>
                </a:ln>
              </p:spPr>
              <p:txBody>
                <a:bodyPr anchor="ctr" rtlCol="0"/>
                <a:lstStyle/>
                <a:p>
                  <a:endParaRPr lang="es-ES"/>
                </a:p>
              </p:txBody>
            </p:sp>
          </p:grpSp>
          <p:sp>
            <p:nvSpPr>
              <p:cNvPr id="128" name="Freeform: Shape 127">
                <a:extLst>
                  <a:ext uri="{FF2B5EF4-FFF2-40B4-BE49-F238E27FC236}">
                    <a16:creationId xmlns:a16="http://schemas.microsoft.com/office/drawing/2014/main" id="{21CE5109-F4E7-404B-91E3-04C3B6BFDF54}"/>
                  </a:ext>
                </a:extLst>
              </p:cNvPr>
              <p:cNvSpPr/>
              <p:nvPr/>
            </p:nvSpPr>
            <p:spPr>
              <a:xfrm>
                <a:off x="5609024" y="3040069"/>
                <a:ext cx="7377" cy="3598"/>
              </a:xfrm>
              <a:custGeom>
                <a:avLst/>
                <a:gdLst>
                  <a:gd fmla="*/ 1439 w 7377" name="connsiteX0"/>
                  <a:gd fmla="*/ 2969 h 3598" name="connsiteY0"/>
                  <a:gd fmla="*/ 90 w 7377" name="connsiteX1"/>
                  <a:gd fmla="*/ 3599 h 3598" name="connsiteY1"/>
                  <a:gd fmla="*/ 450 w 7377" name="connsiteX2"/>
                  <a:gd fmla="*/ 3329 h 3598" name="connsiteY2"/>
                  <a:gd fmla="*/ 0 w 7377" name="connsiteX3"/>
                  <a:gd fmla="*/ 3509 h 3598" name="connsiteY3"/>
                  <a:gd fmla="*/ 6478 w 7377" name="connsiteX4"/>
                  <a:gd fmla="*/ 270 h 3598" name="connsiteY4"/>
                  <a:gd fmla="*/ 5938 w 7377" name="connsiteX5"/>
                  <a:gd fmla="*/ 630 h 3598" name="connsiteY5"/>
                  <a:gd fmla="*/ 7377 w 7377" name="connsiteX6"/>
                  <a:gd fmla="*/ 0 h 3598" name="connsiteY6"/>
                  <a:gd fmla="*/ 5578 w 7377" name="connsiteX7"/>
                  <a:gd fmla="*/ 900 h 3598" name="connsiteY7"/>
                  <a:gd fmla="*/ 2249 w 7377" name="connsiteX8"/>
                  <a:gd fmla="*/ 2609 h 3598" name="connsiteY8"/>
                  <a:gd fmla="*/ 2969 w 7377" name="connsiteX9"/>
                  <a:gd fmla="*/ 2339 h 3598" name="connsiteY9"/>
                  <a:gd fmla="*/ 1439 w 7377" name="connsiteX10"/>
                  <a:gd fmla="*/ 2969 h 359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598" w="7377">
                    <a:moveTo>
                      <a:pt x="1439" y="2969"/>
                    </a:moveTo>
                    <a:cubicBezTo>
                      <a:pt x="720" y="3329"/>
                      <a:pt x="270" y="3509"/>
                      <a:pt x="90" y="3599"/>
                    </a:cubicBezTo>
                    <a:cubicBezTo>
                      <a:pt x="180" y="3509"/>
                      <a:pt x="360" y="3419"/>
                      <a:pt x="450" y="3329"/>
                    </a:cubicBezTo>
                    <a:cubicBezTo>
                      <a:pt x="270" y="3329"/>
                      <a:pt x="180" y="3419"/>
                      <a:pt x="0" y="3509"/>
                    </a:cubicBezTo>
                    <a:cubicBezTo>
                      <a:pt x="180" y="3329"/>
                      <a:pt x="6478" y="270"/>
                      <a:pt x="6478" y="270"/>
                    </a:cubicBezTo>
                    <a:cubicBezTo>
                      <a:pt x="6298" y="450"/>
                      <a:pt x="6118" y="450"/>
                      <a:pt x="5938" y="630"/>
                    </a:cubicBezTo>
                    <a:cubicBezTo>
                      <a:pt x="6478" y="450"/>
                      <a:pt x="6928" y="180"/>
                      <a:pt x="7377" y="0"/>
                    </a:cubicBezTo>
                    <a:cubicBezTo>
                      <a:pt x="7197" y="90"/>
                      <a:pt x="6838" y="270"/>
                      <a:pt x="5578" y="900"/>
                    </a:cubicBezTo>
                    <a:cubicBezTo>
                      <a:pt x="3779" y="1709"/>
                      <a:pt x="2339" y="2519"/>
                      <a:pt x="2249" y="2609"/>
                    </a:cubicBezTo>
                    <a:cubicBezTo>
                      <a:pt x="2519" y="2519"/>
                      <a:pt x="2699" y="2429"/>
                      <a:pt x="2969" y="2339"/>
                    </a:cubicBezTo>
                    <a:cubicBezTo>
                      <a:pt x="2969" y="2249"/>
                      <a:pt x="2879" y="2249"/>
                      <a:pt x="1439" y="2969"/>
                    </a:cubicBezTo>
                  </a:path>
                </a:pathLst>
              </a:custGeom>
              <a:solidFill>
                <a:srgbClr val="333333"/>
              </a:solidFill>
              <a:ln cap="flat" w="894">
                <a:noFill/>
                <a:prstDash val="solid"/>
                <a:miter/>
              </a:ln>
            </p:spPr>
            <p:txBody>
              <a:bodyPr anchor="ctr" rtlCol="0"/>
              <a:lstStyle/>
              <a:p>
                <a:endParaRPr lang="es-ES"/>
              </a:p>
            </p:txBody>
          </p:sp>
          <p:sp>
            <p:nvSpPr>
              <p:cNvPr id="129" name="Freeform: Shape 128">
                <a:extLst>
                  <a:ext uri="{FF2B5EF4-FFF2-40B4-BE49-F238E27FC236}">
                    <a16:creationId xmlns:a16="http://schemas.microsoft.com/office/drawing/2014/main" id="{7E997994-BE36-400B-AB75-BC43B1BFF12B}"/>
                  </a:ext>
                </a:extLst>
              </p:cNvPr>
              <p:cNvSpPr/>
              <p:nvPr/>
            </p:nvSpPr>
            <p:spPr>
              <a:xfrm>
                <a:off x="5594359" y="3047806"/>
                <a:ext cx="5847" cy="3148"/>
              </a:xfrm>
              <a:custGeom>
                <a:avLst/>
                <a:gdLst>
                  <a:gd fmla="*/ 1889 w 5847" name="connsiteX0"/>
                  <a:gd fmla="*/ 2159 h 3148" name="connsiteY0"/>
                  <a:gd fmla="*/ 0 w 5847" name="connsiteX1"/>
                  <a:gd fmla="*/ 3149 h 3148" name="connsiteY1"/>
                  <a:gd fmla="*/ 1350 w 5847" name="connsiteX2"/>
                  <a:gd fmla="*/ 2339 h 3148" name="connsiteY2"/>
                  <a:gd fmla="*/ 5128 w 5847" name="connsiteX3"/>
                  <a:gd fmla="*/ 360 h 3148" name="connsiteY3"/>
                  <a:gd fmla="*/ 5848 w 5847" name="connsiteX4"/>
                  <a:gd fmla="*/ 0 h 3148" name="connsiteY4"/>
                  <a:gd fmla="*/ 1889 w 5847" name="connsiteX5"/>
                  <a:gd fmla="*/ 2159 h 3148"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3148" w="5847">
                    <a:moveTo>
                      <a:pt x="1889" y="2159"/>
                    </a:moveTo>
                    <a:cubicBezTo>
                      <a:pt x="1080" y="2609"/>
                      <a:pt x="90" y="3059"/>
                      <a:pt x="0" y="3149"/>
                    </a:cubicBezTo>
                    <a:cubicBezTo>
                      <a:pt x="450" y="2879"/>
                      <a:pt x="900" y="2609"/>
                      <a:pt x="1350" y="2339"/>
                    </a:cubicBezTo>
                    <a:cubicBezTo>
                      <a:pt x="2609" y="1709"/>
                      <a:pt x="3869" y="990"/>
                      <a:pt x="5128" y="360"/>
                    </a:cubicBezTo>
                    <a:cubicBezTo>
                      <a:pt x="5398" y="270"/>
                      <a:pt x="5578" y="90"/>
                      <a:pt x="5848" y="0"/>
                    </a:cubicBezTo>
                    <a:cubicBezTo>
                      <a:pt x="5488" y="270"/>
                      <a:pt x="1889" y="2159"/>
                      <a:pt x="1889" y="2159"/>
                    </a:cubicBezTo>
                  </a:path>
                </a:pathLst>
              </a:custGeom>
              <a:solidFill>
                <a:srgbClr val="333333"/>
              </a:solidFill>
              <a:ln cap="flat" w="894">
                <a:noFill/>
                <a:prstDash val="solid"/>
                <a:miter/>
              </a:ln>
            </p:spPr>
            <p:txBody>
              <a:bodyPr anchor="ctr" rtlCol="0"/>
              <a:lstStyle/>
              <a:p>
                <a:endParaRPr lang="es-ES"/>
              </a:p>
            </p:txBody>
          </p:sp>
          <p:sp>
            <p:nvSpPr>
              <p:cNvPr id="130" name="Freeform: Shape 129">
                <a:extLst>
                  <a:ext uri="{FF2B5EF4-FFF2-40B4-BE49-F238E27FC236}">
                    <a16:creationId xmlns:a16="http://schemas.microsoft.com/office/drawing/2014/main" id="{8E1432E5-9311-4C42-8391-6862729B87E9}"/>
                  </a:ext>
                </a:extLst>
              </p:cNvPr>
              <p:cNvSpPr/>
              <p:nvPr/>
            </p:nvSpPr>
            <p:spPr>
              <a:xfrm>
                <a:off x="5451759" y="3123290"/>
                <a:ext cx="36167" cy="31219"/>
              </a:xfrm>
              <a:custGeom>
                <a:avLst/>
                <a:gdLst>
                  <a:gd fmla="*/ 21053 w 36167" name="connsiteX0"/>
                  <a:gd fmla="*/ 14575 h 31219" name="connsiteY0"/>
                  <a:gd fmla="*/ 11156 w 36167" name="connsiteX1"/>
                  <a:gd fmla="*/ 22582 h 31219" name="connsiteY1"/>
                  <a:gd fmla="*/ 11156 w 36167" name="connsiteX2"/>
                  <a:gd fmla="*/ 22582 h 31219" name="connsiteY2"/>
                  <a:gd fmla="*/ 11156 w 36167" name="connsiteX3"/>
                  <a:gd fmla="*/ 22582 h 31219" name="connsiteY3"/>
                  <a:gd fmla="*/ 11156 w 36167" name="connsiteX4"/>
                  <a:gd fmla="*/ 22582 h 31219" name="connsiteY4"/>
                  <a:gd fmla="*/ 11156 w 36167" name="connsiteX5"/>
                  <a:gd fmla="*/ 22582 h 31219" name="connsiteY5"/>
                  <a:gd fmla="*/ 11156 w 36167" name="connsiteX6"/>
                  <a:gd fmla="*/ 22582 h 31219" name="connsiteY6"/>
                  <a:gd fmla="*/ 11156 w 36167" name="connsiteX7"/>
                  <a:gd fmla="*/ 22582 h 31219" name="connsiteY7"/>
                  <a:gd fmla="*/ 11156 w 36167" name="connsiteX8"/>
                  <a:gd fmla="*/ 22582 h 31219" name="connsiteY8"/>
                  <a:gd fmla="*/ 11156 w 36167" name="connsiteX9"/>
                  <a:gd fmla="*/ 22582 h 31219" name="connsiteY9"/>
                  <a:gd fmla="*/ 12236 w 36167" name="connsiteX10"/>
                  <a:gd fmla="*/ 21412 h 31219" name="connsiteY10"/>
                  <a:gd fmla="*/ 0 w 36167" name="connsiteX11"/>
                  <a:gd fmla="*/ 31219 h 31219" name="connsiteY11"/>
                  <a:gd fmla="*/ 4408 w 36167" name="connsiteX12"/>
                  <a:gd fmla="*/ 26631 h 31219" name="connsiteY12"/>
                  <a:gd fmla="*/ 30679 w 36167" name="connsiteX13"/>
                  <a:gd fmla="*/ 3239 h 31219" name="connsiteY13"/>
                  <a:gd fmla="*/ 21053 w 36167" name="connsiteX14"/>
                  <a:gd fmla="*/ 11516 h 31219" name="connsiteY14"/>
                  <a:gd fmla="*/ 24831 w 36167" name="connsiteX15"/>
                  <a:gd fmla="*/ 8277 h 31219" name="connsiteY15"/>
                  <a:gd fmla="*/ 24202 w 36167" name="connsiteX16"/>
                  <a:gd fmla="*/ 8817 h 31219" name="connsiteY16"/>
                  <a:gd fmla="*/ 30589 w 36167" name="connsiteX17"/>
                  <a:gd fmla="*/ 3419 h 31219" name="connsiteY17"/>
                  <a:gd fmla="*/ 26361 w 36167" name="connsiteX18"/>
                  <a:gd fmla="*/ 7108 h 31219" name="connsiteY18"/>
                  <a:gd fmla="*/ 31759 w 36167" name="connsiteX19"/>
                  <a:gd fmla="*/ 2699 h 31219" name="connsiteY19"/>
                  <a:gd fmla="*/ 26631 w 36167" name="connsiteX20"/>
                  <a:gd fmla="*/ 7197 h 31219" name="connsiteY20"/>
                  <a:gd fmla="*/ 31579 w 36167" name="connsiteX21"/>
                  <a:gd fmla="*/ 3059 h 31219" name="connsiteY21"/>
                  <a:gd fmla="*/ 29690 w 36167" name="connsiteX22"/>
                  <a:gd fmla="*/ 4858 h 31219" name="connsiteY22"/>
                  <a:gd fmla="*/ 31849 w 36167" name="connsiteX23"/>
                  <a:gd fmla="*/ 3239 h 31219" name="connsiteY23"/>
                  <a:gd fmla="*/ 31219 w 36167" name="connsiteX24"/>
                  <a:gd fmla="*/ 3869 h 31219" name="connsiteY24"/>
                  <a:gd fmla="*/ 36167 w 36167" name="connsiteX25"/>
                  <a:gd fmla="*/ 0 h 31219" name="connsiteY25"/>
                  <a:gd fmla="*/ 33288 w 36167" name="connsiteX26"/>
                  <a:gd fmla="*/ 2789 h 31219" name="connsiteY26"/>
                  <a:gd fmla="*/ 35987 w 36167" name="connsiteX27"/>
                  <a:gd fmla="*/ 900 h 31219" name="connsiteY27"/>
                  <a:gd fmla="*/ 35088 w 36167" name="connsiteX28"/>
                  <a:gd fmla="*/ 1709 h 31219" name="connsiteY28"/>
                  <a:gd fmla="*/ 26721 w 36167" name="connsiteX29"/>
                  <a:gd fmla="*/ 9087 h 31219" name="connsiteY29"/>
                  <a:gd fmla="*/ 26901 w 36167" name="connsiteX30"/>
                  <a:gd fmla="*/ 8997 h 31219" name="connsiteY30"/>
                  <a:gd fmla="*/ 21053 w 36167" name="connsiteX31"/>
                  <a:gd fmla="*/ 14575 h 31219" name="connsiteY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b="b" l="l" r="r" t="t"/>
                <a:pathLst>
                  <a:path h="31219" w="36167">
                    <a:moveTo>
                      <a:pt x="21053" y="14575"/>
                    </a:moveTo>
                    <a:cubicBezTo>
                      <a:pt x="20963" y="14665"/>
                      <a:pt x="13045" y="21233"/>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156" y="22582"/>
                      <a:pt x="11156" y="22582"/>
                      <a:pt x="11156" y="22582"/>
                    </a:cubicBezTo>
                    <a:cubicBezTo>
                      <a:pt x="11516" y="22132"/>
                      <a:pt x="11876" y="21772"/>
                      <a:pt x="12236" y="21412"/>
                    </a:cubicBezTo>
                    <a:cubicBezTo>
                      <a:pt x="7647" y="24022"/>
                      <a:pt x="4408" y="28340"/>
                      <a:pt x="0" y="31219"/>
                    </a:cubicBezTo>
                    <a:cubicBezTo>
                      <a:pt x="1260" y="29510"/>
                      <a:pt x="2969" y="28250"/>
                      <a:pt x="4408" y="26631"/>
                    </a:cubicBezTo>
                    <a:cubicBezTo>
                      <a:pt x="12955" y="18623"/>
                      <a:pt x="21772" y="10796"/>
                      <a:pt x="30679" y="3239"/>
                    </a:cubicBezTo>
                    <a:cubicBezTo>
                      <a:pt x="25731" y="7467"/>
                      <a:pt x="24022" y="8907"/>
                      <a:pt x="21053" y="11516"/>
                    </a:cubicBezTo>
                    <a:cubicBezTo>
                      <a:pt x="22312" y="10436"/>
                      <a:pt x="23572" y="9357"/>
                      <a:pt x="24831" y="8277"/>
                    </a:cubicBezTo>
                    <a:cubicBezTo>
                      <a:pt x="24651" y="8457"/>
                      <a:pt x="24381" y="8637"/>
                      <a:pt x="24202" y="8817"/>
                    </a:cubicBezTo>
                    <a:cubicBezTo>
                      <a:pt x="26361" y="7108"/>
                      <a:pt x="28430" y="5128"/>
                      <a:pt x="30589" y="3419"/>
                    </a:cubicBezTo>
                    <a:cubicBezTo>
                      <a:pt x="29240" y="4678"/>
                      <a:pt x="27800" y="5848"/>
                      <a:pt x="26361" y="7108"/>
                    </a:cubicBezTo>
                    <a:cubicBezTo>
                      <a:pt x="28250" y="5668"/>
                      <a:pt x="29960" y="4139"/>
                      <a:pt x="31759" y="2699"/>
                    </a:cubicBezTo>
                    <a:cubicBezTo>
                      <a:pt x="30139" y="4318"/>
                      <a:pt x="28340" y="5668"/>
                      <a:pt x="26631" y="7197"/>
                    </a:cubicBezTo>
                    <a:cubicBezTo>
                      <a:pt x="28340" y="5938"/>
                      <a:pt x="29870" y="4318"/>
                      <a:pt x="31579" y="3059"/>
                    </a:cubicBezTo>
                    <a:cubicBezTo>
                      <a:pt x="31039" y="3779"/>
                      <a:pt x="30319" y="4229"/>
                      <a:pt x="29690" y="4858"/>
                    </a:cubicBezTo>
                    <a:cubicBezTo>
                      <a:pt x="30499" y="4408"/>
                      <a:pt x="31129" y="3779"/>
                      <a:pt x="31849" y="3239"/>
                    </a:cubicBezTo>
                    <a:cubicBezTo>
                      <a:pt x="31669" y="3509"/>
                      <a:pt x="31669" y="3509"/>
                      <a:pt x="31219" y="3869"/>
                    </a:cubicBezTo>
                    <a:cubicBezTo>
                      <a:pt x="33198" y="2969"/>
                      <a:pt x="34368" y="990"/>
                      <a:pt x="36167" y="0"/>
                    </a:cubicBezTo>
                    <a:cubicBezTo>
                      <a:pt x="35268" y="990"/>
                      <a:pt x="34278" y="1889"/>
                      <a:pt x="33288" y="2789"/>
                    </a:cubicBezTo>
                    <a:cubicBezTo>
                      <a:pt x="34278" y="2249"/>
                      <a:pt x="35088" y="1440"/>
                      <a:pt x="35987" y="900"/>
                    </a:cubicBezTo>
                    <a:cubicBezTo>
                      <a:pt x="35807" y="1170"/>
                      <a:pt x="35807" y="1170"/>
                      <a:pt x="35088" y="1709"/>
                    </a:cubicBezTo>
                    <a:cubicBezTo>
                      <a:pt x="30319" y="5398"/>
                      <a:pt x="26811" y="9087"/>
                      <a:pt x="26721" y="9087"/>
                    </a:cubicBezTo>
                    <a:cubicBezTo>
                      <a:pt x="26811" y="9087"/>
                      <a:pt x="26901" y="8997"/>
                      <a:pt x="26901" y="8997"/>
                    </a:cubicBezTo>
                    <a:cubicBezTo>
                      <a:pt x="26361" y="9807"/>
                      <a:pt x="21143" y="14485"/>
                      <a:pt x="21053" y="14575"/>
                    </a:cubicBezTo>
                  </a:path>
                </a:pathLst>
              </a:custGeom>
              <a:solidFill>
                <a:srgbClr val="333333"/>
              </a:solidFill>
              <a:ln cap="flat" w="894">
                <a:noFill/>
                <a:prstDash val="solid"/>
                <a:miter/>
              </a:ln>
            </p:spPr>
            <p:txBody>
              <a:bodyPr anchor="ctr" rtlCol="0"/>
              <a:lstStyle/>
              <a:p>
                <a:endParaRPr lang="es-ES"/>
              </a:p>
            </p:txBody>
          </p:sp>
          <p:sp>
            <p:nvSpPr>
              <p:cNvPr id="131" name="Freeform: Shape 130">
                <a:extLst>
                  <a:ext uri="{FF2B5EF4-FFF2-40B4-BE49-F238E27FC236}">
                    <a16:creationId xmlns:a16="http://schemas.microsoft.com/office/drawing/2014/main" id="{9CAF7A00-3379-4829-A116-971B340DACF5}"/>
                  </a:ext>
                </a:extLst>
              </p:cNvPr>
              <p:cNvSpPr/>
              <p:nvPr/>
            </p:nvSpPr>
            <p:spPr>
              <a:xfrm>
                <a:off x="5259361" y="3525269"/>
                <a:ext cx="1103" cy="5128"/>
              </a:xfrm>
              <a:custGeom>
                <a:avLst/>
                <a:gdLst>
                  <a:gd fmla="*/ 1036 w 1103" name="connsiteX0"/>
                  <a:gd fmla="*/ 180 h 5128" name="connsiteY0"/>
                  <a:gd fmla="*/ 46 w 1103" name="connsiteX1"/>
                  <a:gd fmla="*/ 5128 h 5128" name="connsiteY1"/>
                  <a:gd fmla="*/ 46 w 1103" name="connsiteX2"/>
                  <a:gd fmla="*/ 5128 h 5128" name="connsiteY2"/>
                  <a:gd fmla="*/ 46 w 1103" name="connsiteX3"/>
                  <a:gd fmla="*/ 5128 h 5128" name="connsiteY3"/>
                  <a:gd fmla="*/ 46 w 1103" name="connsiteX4"/>
                  <a:gd fmla="*/ 5128 h 5128" name="connsiteY4"/>
                  <a:gd fmla="*/ 46 w 1103" name="connsiteX5"/>
                  <a:gd fmla="*/ 5128 h 5128" name="connsiteY5"/>
                  <a:gd fmla="*/ 46 w 1103" name="connsiteX6"/>
                  <a:gd fmla="*/ 5128 h 5128" name="connsiteY6"/>
                  <a:gd fmla="*/ 46 w 1103" name="connsiteX7"/>
                  <a:gd fmla="*/ 5128 h 5128" name="connsiteY7"/>
                  <a:gd fmla="*/ 46 w 1103" name="connsiteX8"/>
                  <a:gd fmla="*/ 5128 h 5128" name="connsiteY8"/>
                  <a:gd fmla="*/ 46 w 1103" name="connsiteX9"/>
                  <a:gd fmla="*/ 5128 h 5128" name="connsiteY9"/>
                  <a:gd fmla="*/ 1036 w 1103" name="connsiteX10"/>
                  <a:gd fmla="*/ 0 h 5128" name="connsiteY10"/>
                  <a:gd fmla="*/ 1036 w 1103" name="connsiteX11"/>
                  <a:gd fmla="*/ 180 h 512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128" w="1103">
                    <a:moveTo>
                      <a:pt x="1036" y="180"/>
                    </a:moveTo>
                    <a:cubicBezTo>
                      <a:pt x="1036" y="270"/>
                      <a:pt x="136" y="503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46" y="5128"/>
                      <a:pt x="46" y="5128"/>
                      <a:pt x="46" y="5128"/>
                    </a:cubicBezTo>
                    <a:cubicBezTo>
                      <a:pt x="-224" y="4588"/>
                      <a:pt x="766" y="270"/>
                      <a:pt x="1036" y="0"/>
                    </a:cubicBezTo>
                    <a:cubicBezTo>
                      <a:pt x="1126" y="90"/>
                      <a:pt x="1126" y="180"/>
                      <a:pt x="1036" y="180"/>
                    </a:cubicBezTo>
                  </a:path>
                </a:pathLst>
              </a:custGeom>
              <a:solidFill>
                <a:srgbClr val="333333"/>
              </a:solidFill>
              <a:ln cap="flat" w="894">
                <a:noFill/>
                <a:prstDash val="solid"/>
                <a:miter/>
              </a:ln>
            </p:spPr>
            <p:txBody>
              <a:bodyPr anchor="ctr" rtlCol="0"/>
              <a:lstStyle/>
              <a:p>
                <a:endParaRPr lang="es-ES"/>
              </a:p>
            </p:txBody>
          </p:sp>
          <p:sp>
            <p:nvSpPr>
              <p:cNvPr id="132" name="Freeform: Shape 131">
                <a:extLst>
                  <a:ext uri="{FF2B5EF4-FFF2-40B4-BE49-F238E27FC236}">
                    <a16:creationId xmlns:a16="http://schemas.microsoft.com/office/drawing/2014/main" id="{87E53CF8-3882-410B-887F-BB5B32B48B30}"/>
                  </a:ext>
                </a:extLst>
              </p:cNvPr>
              <p:cNvSpPr/>
              <p:nvPr/>
            </p:nvSpPr>
            <p:spPr>
              <a:xfrm>
                <a:off x="5259561" y="3529587"/>
                <a:ext cx="781" cy="5038"/>
              </a:xfrm>
              <a:custGeom>
                <a:avLst/>
                <a:gdLst>
                  <a:gd fmla="*/ 566 w 781" name="connsiteX0"/>
                  <a:gd fmla="*/ 2339 h 5038" name="connsiteY0"/>
                  <a:gd fmla="*/ 26 w 781" name="connsiteX1"/>
                  <a:gd fmla="*/ 5038 h 5038" name="connsiteY1"/>
                  <a:gd fmla="*/ 746 w 781" name="connsiteX2"/>
                  <a:gd fmla="*/ 0 h 5038" name="connsiteY2"/>
                  <a:gd fmla="*/ 566 w 781" name="connsiteX3"/>
                  <a:gd fmla="*/ 2339 h 5038" name="connsiteY3"/>
                </a:gdLst>
                <a:ahLst/>
                <a:cxnLst>
                  <a:cxn ang="0">
                    <a:pos x="connsiteX0" y="connsiteY0"/>
                  </a:cxn>
                  <a:cxn ang="0">
                    <a:pos x="connsiteX1" y="connsiteY1"/>
                  </a:cxn>
                  <a:cxn ang="0">
                    <a:pos x="connsiteX2" y="connsiteY2"/>
                  </a:cxn>
                  <a:cxn ang="0">
                    <a:pos x="connsiteX3" y="connsiteY3"/>
                  </a:cxn>
                </a:cxnLst>
                <a:rect b="b" l="l" r="r" t="t"/>
                <a:pathLst>
                  <a:path h="5038" w="781">
                    <a:moveTo>
                      <a:pt x="566" y="2339"/>
                    </a:moveTo>
                    <a:cubicBezTo>
                      <a:pt x="206" y="4588"/>
                      <a:pt x="26" y="5038"/>
                      <a:pt x="26" y="5038"/>
                    </a:cubicBezTo>
                    <a:cubicBezTo>
                      <a:pt x="-154" y="4858"/>
                      <a:pt x="656" y="0"/>
                      <a:pt x="746" y="0"/>
                    </a:cubicBezTo>
                    <a:cubicBezTo>
                      <a:pt x="836" y="540"/>
                      <a:pt x="746" y="1350"/>
                      <a:pt x="566" y="2339"/>
                    </a:cubicBezTo>
                  </a:path>
                </a:pathLst>
              </a:custGeom>
              <a:solidFill>
                <a:srgbClr val="333333"/>
              </a:solidFill>
              <a:ln cap="flat" w="894">
                <a:noFill/>
                <a:prstDash val="solid"/>
                <a:miter/>
              </a:ln>
            </p:spPr>
            <p:txBody>
              <a:bodyPr anchor="ctr" rtlCol="0"/>
              <a:lstStyle/>
              <a:p>
                <a:endParaRPr lang="es-ES"/>
              </a:p>
            </p:txBody>
          </p:sp>
          <p:sp>
            <p:nvSpPr>
              <p:cNvPr id="133" name="Freeform: Shape 132">
                <a:extLst>
                  <a:ext uri="{FF2B5EF4-FFF2-40B4-BE49-F238E27FC236}">
                    <a16:creationId xmlns:a16="http://schemas.microsoft.com/office/drawing/2014/main" id="{46112031-6B8C-429B-864D-98AC3B34BE25}"/>
                  </a:ext>
                </a:extLst>
              </p:cNvPr>
              <p:cNvSpPr/>
              <p:nvPr/>
            </p:nvSpPr>
            <p:spPr>
              <a:xfrm>
                <a:off x="5261476" y="3524189"/>
                <a:ext cx="1114" cy="5488"/>
              </a:xfrm>
              <a:custGeom>
                <a:avLst/>
                <a:gdLst>
                  <a:gd fmla="*/ 900 w 1114" name="connsiteX0"/>
                  <a:gd fmla="*/ 2159 h 5488" name="connsiteY0"/>
                  <a:gd fmla="*/ 0 w 1114" name="connsiteX1"/>
                  <a:gd fmla="*/ 5488 h 5488" name="connsiteY1"/>
                  <a:gd fmla="*/ 0 w 1114" name="connsiteX2"/>
                  <a:gd fmla="*/ 5488 h 5488" name="connsiteY2"/>
                  <a:gd fmla="*/ 1080 w 1114" name="connsiteX3"/>
                  <a:gd fmla="*/ 0 h 5488" name="connsiteY3"/>
                  <a:gd fmla="*/ 900 w 1114" name="connsiteX4"/>
                  <a:gd fmla="*/ 2159 h 548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88" w="1114">
                    <a:moveTo>
                      <a:pt x="900" y="2159"/>
                    </a:moveTo>
                    <a:cubicBezTo>
                      <a:pt x="540" y="4139"/>
                      <a:pt x="180" y="5308"/>
                      <a:pt x="0" y="5488"/>
                    </a:cubicBezTo>
                    <a:cubicBezTo>
                      <a:pt x="0" y="5488"/>
                      <a:pt x="0" y="5488"/>
                      <a:pt x="0" y="5488"/>
                    </a:cubicBezTo>
                    <a:cubicBezTo>
                      <a:pt x="0" y="5128"/>
                      <a:pt x="1080" y="0"/>
                      <a:pt x="1080" y="0"/>
                    </a:cubicBezTo>
                    <a:cubicBezTo>
                      <a:pt x="1170" y="180"/>
                      <a:pt x="1080" y="1439"/>
                      <a:pt x="900" y="2159"/>
                    </a:cubicBezTo>
                  </a:path>
                </a:pathLst>
              </a:custGeom>
              <a:solidFill>
                <a:srgbClr val="333333"/>
              </a:solidFill>
              <a:ln cap="flat" w="894">
                <a:noFill/>
                <a:prstDash val="solid"/>
                <a:miter/>
              </a:ln>
            </p:spPr>
            <p:txBody>
              <a:bodyPr anchor="ctr" rtlCol="0"/>
              <a:lstStyle/>
              <a:p>
                <a:endParaRPr lang="es-ES"/>
              </a:p>
            </p:txBody>
          </p:sp>
          <p:sp>
            <p:nvSpPr>
              <p:cNvPr id="134" name="Freeform: Shape 133">
                <a:extLst>
                  <a:ext uri="{FF2B5EF4-FFF2-40B4-BE49-F238E27FC236}">
                    <a16:creationId xmlns:a16="http://schemas.microsoft.com/office/drawing/2014/main" id="{4BF01090-B8AA-4EF1-963C-8A0FA164C292}"/>
                  </a:ext>
                </a:extLst>
              </p:cNvPr>
              <p:cNvSpPr/>
              <p:nvPr/>
            </p:nvSpPr>
            <p:spPr>
              <a:xfrm>
                <a:off x="5582663" y="3929677"/>
                <a:ext cx="44714" cy="107814"/>
              </a:xfrm>
              <a:custGeom>
                <a:avLst/>
                <a:gdLst>
                  <a:gd fmla="*/ 38327 w 44714" name="connsiteX0"/>
                  <a:gd fmla="*/ 27260 h 107814" name="connsiteY0"/>
                  <a:gd fmla="*/ 38147 w 44714" name="connsiteX1"/>
                  <a:gd fmla="*/ 30049 h 107814" name="connsiteY1"/>
                  <a:gd fmla="*/ 35088 w 44714" name="connsiteX2"/>
                  <a:gd fmla="*/ 28250 h 107814" name="connsiteY2"/>
                  <a:gd fmla="*/ 36257 w 44714" name="connsiteX3"/>
                  <a:gd fmla="*/ 33648 h 107814" name="connsiteY3"/>
                  <a:gd fmla="*/ 44714 w 44714" name="connsiteX4"/>
                  <a:gd fmla="*/ 102924 h 107814" name="connsiteY4"/>
                  <a:gd fmla="*/ 35448 w 44714" name="connsiteX5"/>
                  <a:gd fmla="*/ 107782 h 107814" name="connsiteY5"/>
                  <a:gd fmla="*/ 21502 w 44714" name="connsiteX6"/>
                  <a:gd fmla="*/ 97796 h 107814" name="connsiteY6"/>
                  <a:gd fmla="*/ 10076 w 44714" name="connsiteX7"/>
                  <a:gd fmla="*/ 77463 h 107814" name="connsiteY7"/>
                  <a:gd fmla="*/ 11336 w 44714" name="connsiteX8"/>
                  <a:gd fmla="*/ 61538 h 107814" name="connsiteY8"/>
                  <a:gd fmla="*/ 8817 w 44714" name="connsiteX9"/>
                  <a:gd fmla="*/ 57580 h 107814" name="connsiteY9"/>
                  <a:gd fmla="*/ 0 w 44714" name="connsiteX10"/>
                  <a:gd fmla="*/ 34368 h 107814" name="connsiteY10"/>
                  <a:gd fmla="*/ 720 w 44714" name="connsiteX11"/>
                  <a:gd fmla="*/ 33288 h 107814" name="connsiteY11"/>
                  <a:gd fmla="*/ 8547 w 44714" name="connsiteX12"/>
                  <a:gd fmla="*/ 29780 h 107814" name="connsiteY12"/>
                  <a:gd fmla="*/ 12866 w 44714" name="connsiteX13"/>
                  <a:gd fmla="*/ 31399 h 107814" name="connsiteY13"/>
                  <a:gd fmla="*/ 13135 w 44714" name="connsiteX14"/>
                  <a:gd fmla="*/ 30859 h 107814" name="connsiteY14"/>
                  <a:gd fmla="*/ 13945 w 44714" name="connsiteX15"/>
                  <a:gd fmla="*/ 26091 h 107814" name="connsiteY15"/>
                  <a:gd fmla="*/ 15924 w 44714" name="connsiteX16"/>
                  <a:gd fmla="*/ 27350 h 107814" name="connsiteY16"/>
                  <a:gd fmla="*/ 15115 w 44714" name="connsiteX17"/>
                  <a:gd fmla="*/ 21053 h 107814" name="connsiteY17"/>
                  <a:gd fmla="*/ 19163 w 44714" name="connsiteX18"/>
                  <a:gd fmla="*/ 22042 h 107814" name="connsiteY18"/>
                  <a:gd fmla="*/ 19433 w 44714" name="connsiteX19"/>
                  <a:gd fmla="*/ 21592 h 107814" name="connsiteY19"/>
                  <a:gd fmla="*/ 17274 w 44714" name="connsiteX20"/>
                  <a:gd fmla="*/ 17544 h 107814" name="connsiteY20"/>
                  <a:gd fmla="*/ 17094 w 44714" name="connsiteX21"/>
                  <a:gd fmla="*/ 11696 h 107814" name="connsiteY21"/>
                  <a:gd fmla="*/ 19973 w 44714" name="connsiteX22"/>
                  <a:gd fmla="*/ 12326 h 107814" name="connsiteY22"/>
                  <a:gd fmla="*/ 20873 w 44714" name="connsiteX23"/>
                  <a:gd fmla="*/ 4408 h 107814" name="connsiteY23"/>
                  <a:gd fmla="*/ 22492 w 44714" name="connsiteX24"/>
                  <a:gd fmla="*/ 0 h 107814" name="connsiteY24"/>
                  <a:gd fmla="*/ 38327 w 44714" name="connsiteX25"/>
                  <a:gd fmla="*/ 27260 h 107814"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107814" w="44714">
                    <a:moveTo>
                      <a:pt x="38327" y="27260"/>
                    </a:moveTo>
                    <a:cubicBezTo>
                      <a:pt x="38776" y="29150"/>
                      <a:pt x="38507" y="29510"/>
                      <a:pt x="38147" y="30049"/>
                    </a:cubicBezTo>
                    <a:cubicBezTo>
                      <a:pt x="36887" y="29870"/>
                      <a:pt x="36347" y="28520"/>
                      <a:pt x="35088" y="28250"/>
                    </a:cubicBezTo>
                    <a:cubicBezTo>
                      <a:pt x="34818" y="29420"/>
                      <a:pt x="35178" y="30859"/>
                      <a:pt x="36257" y="33648"/>
                    </a:cubicBezTo>
                    <a:lnTo>
                      <a:pt x="44714" y="102924"/>
                    </a:lnTo>
                    <a:cubicBezTo>
                      <a:pt x="44534" y="103824"/>
                      <a:pt x="37247" y="108232"/>
                      <a:pt x="35448" y="107782"/>
                    </a:cubicBezTo>
                    <a:cubicBezTo>
                      <a:pt x="35358" y="107782"/>
                      <a:pt x="26721" y="105443"/>
                      <a:pt x="21502" y="97796"/>
                    </a:cubicBezTo>
                    <a:cubicBezTo>
                      <a:pt x="11066" y="82231"/>
                      <a:pt x="11066" y="82231"/>
                      <a:pt x="10076" y="77463"/>
                    </a:cubicBezTo>
                    <a:cubicBezTo>
                      <a:pt x="9087" y="72065"/>
                      <a:pt x="12596" y="66937"/>
                      <a:pt x="11336" y="61538"/>
                    </a:cubicBezTo>
                    <a:cubicBezTo>
                      <a:pt x="11066" y="60459"/>
                      <a:pt x="11066" y="60279"/>
                      <a:pt x="8817" y="57580"/>
                    </a:cubicBezTo>
                    <a:cubicBezTo>
                      <a:pt x="450" y="47413"/>
                      <a:pt x="270" y="42195"/>
                      <a:pt x="0" y="34368"/>
                    </a:cubicBezTo>
                    <a:cubicBezTo>
                      <a:pt x="0" y="34008"/>
                      <a:pt x="360" y="33468"/>
                      <a:pt x="720" y="33288"/>
                    </a:cubicBezTo>
                    <a:lnTo>
                      <a:pt x="8547" y="29780"/>
                    </a:lnTo>
                    <a:cubicBezTo>
                      <a:pt x="10166" y="29870"/>
                      <a:pt x="11336" y="31039"/>
                      <a:pt x="12866" y="31399"/>
                    </a:cubicBezTo>
                    <a:cubicBezTo>
                      <a:pt x="12955" y="31219"/>
                      <a:pt x="13045" y="31039"/>
                      <a:pt x="13135" y="30859"/>
                    </a:cubicBezTo>
                    <a:cubicBezTo>
                      <a:pt x="12326" y="29060"/>
                      <a:pt x="10706" y="25011"/>
                      <a:pt x="13945" y="26091"/>
                    </a:cubicBezTo>
                    <a:cubicBezTo>
                      <a:pt x="14485" y="26271"/>
                      <a:pt x="15025" y="26721"/>
                      <a:pt x="15924" y="27350"/>
                    </a:cubicBezTo>
                    <a:cubicBezTo>
                      <a:pt x="15115" y="24471"/>
                      <a:pt x="15115" y="24471"/>
                      <a:pt x="15115" y="21053"/>
                    </a:cubicBezTo>
                    <a:cubicBezTo>
                      <a:pt x="16464" y="21233"/>
                      <a:pt x="17634" y="22402"/>
                      <a:pt x="19163" y="22042"/>
                    </a:cubicBezTo>
                    <a:cubicBezTo>
                      <a:pt x="19253" y="21862"/>
                      <a:pt x="19343" y="21682"/>
                      <a:pt x="19433" y="21592"/>
                    </a:cubicBezTo>
                    <a:cubicBezTo>
                      <a:pt x="18713" y="20243"/>
                      <a:pt x="17634" y="19073"/>
                      <a:pt x="17274" y="17544"/>
                    </a:cubicBezTo>
                    <a:cubicBezTo>
                      <a:pt x="18084" y="16644"/>
                      <a:pt x="18084" y="16644"/>
                      <a:pt x="17094" y="11696"/>
                    </a:cubicBezTo>
                    <a:cubicBezTo>
                      <a:pt x="18084" y="11516"/>
                      <a:pt x="18893" y="12416"/>
                      <a:pt x="19973" y="12326"/>
                    </a:cubicBezTo>
                    <a:cubicBezTo>
                      <a:pt x="21502" y="6748"/>
                      <a:pt x="21502" y="6748"/>
                      <a:pt x="20873" y="4408"/>
                    </a:cubicBezTo>
                    <a:cubicBezTo>
                      <a:pt x="20153" y="2159"/>
                      <a:pt x="19793" y="900"/>
                      <a:pt x="22492" y="0"/>
                    </a:cubicBezTo>
                    <a:cubicBezTo>
                      <a:pt x="25821" y="1619"/>
                      <a:pt x="36707" y="20873"/>
                      <a:pt x="38327" y="27260"/>
                    </a:cubicBezTo>
                  </a:path>
                </a:pathLst>
              </a:custGeom>
              <a:solidFill>
                <a:schemeClr val="tx2"/>
              </a:solidFill>
              <a:ln cap="flat" w="894">
                <a:noFill/>
                <a:prstDash val="solid"/>
                <a:miter/>
              </a:ln>
            </p:spPr>
            <p:txBody>
              <a:bodyPr anchor="ctr" rtlCol="0"/>
              <a:lstStyle/>
              <a:p>
                <a:endParaRPr lang="es-ES"/>
              </a:p>
            </p:txBody>
          </p:sp>
          <p:sp>
            <p:nvSpPr>
              <p:cNvPr id="135" name="Freeform: Shape 134">
                <a:extLst>
                  <a:ext uri="{FF2B5EF4-FFF2-40B4-BE49-F238E27FC236}">
                    <a16:creationId xmlns:a16="http://schemas.microsoft.com/office/drawing/2014/main" id="{B19F3174-8CDB-400B-8ADF-B7AA38DC7F36}"/>
                  </a:ext>
                </a:extLst>
              </p:cNvPr>
              <p:cNvSpPr/>
              <p:nvPr/>
            </p:nvSpPr>
            <p:spPr>
              <a:xfrm>
                <a:off x="5848627" y="3730667"/>
                <a:ext cx="21485" cy="36990"/>
              </a:xfrm>
              <a:custGeom>
                <a:avLst/>
                <a:gdLst>
                  <a:gd fmla="*/ 21485 w 21485" name="connsiteX0"/>
                  <a:gd fmla="*/ 24202 h 36990" name="connsiteY0"/>
                  <a:gd fmla="*/ 8620 w 21485" name="connsiteX1"/>
                  <a:gd fmla="*/ 36887 h 36990" name="connsiteY1"/>
                  <a:gd fmla="*/ 8620 w 21485" name="connsiteX2"/>
                  <a:gd fmla="*/ 36887 h 36990" name="connsiteY2"/>
                  <a:gd fmla="*/ 343 w 21485" name="connsiteX3"/>
                  <a:gd fmla="*/ 16734 h 36990" name="connsiteY3"/>
                  <a:gd fmla="*/ 2052 w 21485" name="connsiteX4"/>
                  <a:gd fmla="*/ 15205 h 36990" name="connsiteY4"/>
                  <a:gd fmla="*/ 2142 w 21485" name="connsiteX5"/>
                  <a:gd fmla="*/ 12776 h 36990" name="connsiteY5"/>
                  <a:gd fmla="*/ 3312 w 21485" name="connsiteX6"/>
                  <a:gd fmla="*/ 5938 h 36990" name="connsiteY6"/>
                  <a:gd fmla="*/ 4391 w 21485" name="connsiteX7"/>
                  <a:gd fmla="*/ 2969 h 36990" name="connsiteY7"/>
                  <a:gd fmla="*/ 3672 w 21485" name="connsiteX8"/>
                  <a:gd fmla="*/ 720 h 36990" name="connsiteY8"/>
                  <a:gd fmla="*/ 5561 w 21485" name="connsiteX9"/>
                  <a:gd fmla="*/ 0 h 36990" name="connsiteY9"/>
                  <a:gd fmla="*/ 20406 w 21485" name="connsiteX10"/>
                  <a:gd fmla="*/ 18983 h 36990" name="connsiteY10"/>
                  <a:gd fmla="*/ 21485 w 21485" name="connsiteX11"/>
                  <a:gd fmla="*/ 24202 h 369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36990" w="21485">
                    <a:moveTo>
                      <a:pt x="21485" y="24202"/>
                    </a:moveTo>
                    <a:cubicBezTo>
                      <a:pt x="21485" y="33738"/>
                      <a:pt x="14108" y="35627"/>
                      <a:pt x="8620" y="36887"/>
                    </a:cubicBezTo>
                    <a:cubicBezTo>
                      <a:pt x="8620" y="36887"/>
                      <a:pt x="8620" y="36887"/>
                      <a:pt x="8620" y="36887"/>
                    </a:cubicBezTo>
                    <a:cubicBezTo>
                      <a:pt x="1602" y="38596"/>
                      <a:pt x="-1007" y="18623"/>
                      <a:pt x="343" y="16734"/>
                    </a:cubicBezTo>
                    <a:cubicBezTo>
                      <a:pt x="793" y="16104"/>
                      <a:pt x="1692" y="16014"/>
                      <a:pt x="2052" y="15205"/>
                    </a:cubicBezTo>
                    <a:cubicBezTo>
                      <a:pt x="2142" y="15025"/>
                      <a:pt x="2142" y="15025"/>
                      <a:pt x="2142" y="12776"/>
                    </a:cubicBezTo>
                    <a:cubicBezTo>
                      <a:pt x="2142" y="10796"/>
                      <a:pt x="2862" y="7377"/>
                      <a:pt x="3312" y="5938"/>
                    </a:cubicBezTo>
                    <a:cubicBezTo>
                      <a:pt x="3582" y="4948"/>
                      <a:pt x="4301" y="4049"/>
                      <a:pt x="4391" y="2969"/>
                    </a:cubicBezTo>
                    <a:cubicBezTo>
                      <a:pt x="4481" y="2159"/>
                      <a:pt x="3312" y="1709"/>
                      <a:pt x="3672" y="720"/>
                    </a:cubicBezTo>
                    <a:cubicBezTo>
                      <a:pt x="3672" y="720"/>
                      <a:pt x="3942" y="90"/>
                      <a:pt x="5561" y="0"/>
                    </a:cubicBezTo>
                    <a:cubicBezTo>
                      <a:pt x="7990" y="90"/>
                      <a:pt x="7990" y="90"/>
                      <a:pt x="20406" y="18983"/>
                    </a:cubicBezTo>
                    <a:cubicBezTo>
                      <a:pt x="21395" y="20423"/>
                      <a:pt x="21485" y="21053"/>
                      <a:pt x="21485" y="24202"/>
                    </a:cubicBezTo>
                  </a:path>
                </a:pathLst>
              </a:custGeom>
              <a:solidFill>
                <a:schemeClr val="tx2"/>
              </a:solidFill>
              <a:ln cap="flat" w="894">
                <a:noFill/>
                <a:prstDash val="solid"/>
                <a:miter/>
              </a:ln>
            </p:spPr>
            <p:txBody>
              <a:bodyPr anchor="ctr" rtlCol="0"/>
              <a:lstStyle/>
              <a:p>
                <a:endParaRPr lang="es-ES"/>
              </a:p>
            </p:txBody>
          </p:sp>
          <p:sp>
            <p:nvSpPr>
              <p:cNvPr id="136" name="Freeform: Shape 135">
                <a:extLst>
                  <a:ext uri="{FF2B5EF4-FFF2-40B4-BE49-F238E27FC236}">
                    <a16:creationId xmlns:a16="http://schemas.microsoft.com/office/drawing/2014/main" id="{F9BDDD86-A709-4A33-B818-C52C142B29F2}"/>
                  </a:ext>
                </a:extLst>
              </p:cNvPr>
              <p:cNvSpPr/>
              <p:nvPr/>
            </p:nvSpPr>
            <p:spPr>
              <a:xfrm>
                <a:off x="5977667" y="3694140"/>
                <a:ext cx="3377" cy="18893"/>
              </a:xfrm>
              <a:custGeom>
                <a:avLst/>
                <a:gdLst>
                  <a:gd fmla="*/ 3377 w 3377" name="connsiteX0"/>
                  <a:gd fmla="*/ 2249 h 18893" name="connsiteY0"/>
                  <a:gd fmla="*/ 2388 w 3377" name="connsiteX1"/>
                  <a:gd fmla="*/ 10346 h 18893" name="connsiteY1"/>
                  <a:gd fmla="*/ 498 w 3377" name="connsiteX2"/>
                  <a:gd fmla="*/ 18893 h 18893" name="connsiteY2"/>
                  <a:gd fmla="*/ 48 w 3377" name="connsiteX3"/>
                  <a:gd fmla="*/ 14845 h 18893" name="connsiteY3"/>
                  <a:gd fmla="*/ 1128 w 3377" name="connsiteX4"/>
                  <a:gd fmla="*/ 8997 h 18893" name="connsiteY4"/>
                  <a:gd fmla="*/ 1848 w 3377" name="connsiteX5"/>
                  <a:gd fmla="*/ 3059 h 18893" name="connsiteY5"/>
                  <a:gd fmla="*/ 3197 w 3377" name="connsiteX6"/>
                  <a:gd fmla="*/ 0 h 18893" name="connsiteY6"/>
                  <a:gd fmla="*/ 3377 w 3377" name="connsiteX7"/>
                  <a:gd fmla="*/ 2249 h 1889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893" w="3377">
                    <a:moveTo>
                      <a:pt x="3377" y="2249"/>
                    </a:moveTo>
                    <a:cubicBezTo>
                      <a:pt x="3197" y="8007"/>
                      <a:pt x="3197" y="8187"/>
                      <a:pt x="2388" y="10346"/>
                    </a:cubicBezTo>
                    <a:cubicBezTo>
                      <a:pt x="678" y="15115"/>
                      <a:pt x="498" y="18713"/>
                      <a:pt x="498" y="18893"/>
                    </a:cubicBezTo>
                    <a:cubicBezTo>
                      <a:pt x="228" y="18354"/>
                      <a:pt x="-132" y="16554"/>
                      <a:pt x="48" y="14845"/>
                    </a:cubicBezTo>
                    <a:cubicBezTo>
                      <a:pt x="228" y="12865"/>
                      <a:pt x="1038" y="10976"/>
                      <a:pt x="1128" y="8997"/>
                    </a:cubicBezTo>
                    <a:lnTo>
                      <a:pt x="1848" y="3059"/>
                    </a:lnTo>
                    <a:cubicBezTo>
                      <a:pt x="2028" y="1619"/>
                      <a:pt x="2747" y="180"/>
                      <a:pt x="3197" y="0"/>
                    </a:cubicBezTo>
                    <a:cubicBezTo>
                      <a:pt x="3287" y="180"/>
                      <a:pt x="3377" y="270"/>
                      <a:pt x="3377" y="2249"/>
                    </a:cubicBezTo>
                  </a:path>
                </a:pathLst>
              </a:custGeom>
              <a:solidFill>
                <a:srgbClr val="333333"/>
              </a:solidFill>
              <a:ln cap="flat" w="894">
                <a:noFill/>
                <a:prstDash val="solid"/>
                <a:miter/>
              </a:ln>
            </p:spPr>
            <p:txBody>
              <a:bodyPr anchor="ctr" rtlCol="0"/>
              <a:lstStyle/>
              <a:p>
                <a:endParaRPr lang="es-ES"/>
              </a:p>
            </p:txBody>
          </p:sp>
          <p:sp>
            <p:nvSpPr>
              <p:cNvPr id="137" name="Freeform: Shape 136">
                <a:extLst>
                  <a:ext uri="{FF2B5EF4-FFF2-40B4-BE49-F238E27FC236}">
                    <a16:creationId xmlns:a16="http://schemas.microsoft.com/office/drawing/2014/main" id="{EC3B2AFA-77DA-4EAB-830F-D2FD3754242F}"/>
                  </a:ext>
                </a:extLst>
              </p:cNvPr>
              <p:cNvSpPr/>
              <p:nvPr/>
            </p:nvSpPr>
            <p:spPr>
              <a:xfrm>
                <a:off x="6001916" y="3770883"/>
                <a:ext cx="91502" cy="104633"/>
              </a:xfrm>
              <a:custGeom>
                <a:avLst/>
                <a:gdLst>
                  <a:gd fmla="*/ 91318 w 91502" name="connsiteX0"/>
                  <a:gd fmla="*/ 81961 h 104633" name="connsiteY0"/>
                  <a:gd fmla="*/ 86820 w 91502" name="connsiteX1"/>
                  <a:gd fmla="*/ 103914 h 104633" name="connsiteY1"/>
                  <a:gd fmla="*/ 85290 w 91502" name="connsiteX2"/>
                  <a:gd fmla="*/ 103284 h 104633" name="connsiteY2"/>
                  <a:gd fmla="*/ 78093 w 91502" name="connsiteX3"/>
                  <a:gd fmla="*/ 101664 h 104633" name="connsiteY3"/>
                  <a:gd fmla="*/ 77913 w 91502" name="connsiteX4"/>
                  <a:gd fmla="*/ 104633 h 104633" name="connsiteY4"/>
                  <a:gd fmla="*/ 60729 w 91502" name="connsiteX5"/>
                  <a:gd fmla="*/ 89069 h 104633" name="connsiteY5"/>
                  <a:gd fmla="*/ 46244 w 91502" name="connsiteX6"/>
                  <a:gd fmla="*/ 64867 h 104633" name="connsiteY6"/>
                  <a:gd fmla="*/ 39316 w 91502" name="connsiteX7"/>
                  <a:gd fmla="*/ 52901 h 104633" name="connsiteY7"/>
                  <a:gd fmla="*/ 35627 w 91502" name="connsiteX8"/>
                  <a:gd fmla="*/ 49573 h 104633" name="connsiteY8"/>
                  <a:gd fmla="*/ 31939 w 91502" name="connsiteX9"/>
                  <a:gd fmla="*/ 38417 h 104633" name="connsiteY9"/>
                  <a:gd fmla="*/ 24381 w 91502" name="connsiteX10"/>
                  <a:gd fmla="*/ 31129 h 104633" name="connsiteY10"/>
                  <a:gd fmla="*/ 17994 w 91502" name="connsiteX11"/>
                  <a:gd fmla="*/ 21682 h 104633" name="connsiteY11"/>
                  <a:gd fmla="*/ 3239 w 91502" name="connsiteX12"/>
                  <a:gd fmla="*/ 7827 h 104633" name="connsiteY12"/>
                  <a:gd fmla="*/ 0 w 91502" name="connsiteX13"/>
                  <a:gd fmla="*/ 360 h 104633" name="connsiteY13"/>
                  <a:gd fmla="*/ 3239 w 91502" name="connsiteX14"/>
                  <a:gd fmla="*/ 0 h 104633" name="connsiteY14"/>
                  <a:gd fmla="*/ 10886 w 91502" name="connsiteX15"/>
                  <a:gd fmla="*/ 3149 h 104633" name="connsiteY15"/>
                  <a:gd fmla="*/ 20243 w 91502" name="connsiteX16"/>
                  <a:gd fmla="*/ 3959 h 104633" name="connsiteY16"/>
                  <a:gd fmla="*/ 20783 w 91502" name="connsiteX17"/>
                  <a:gd fmla="*/ 4049 h 104633" name="connsiteY17"/>
                  <a:gd fmla="*/ 23842 w 91502" name="connsiteX18"/>
                  <a:gd fmla="*/ 5398 h 104633" name="connsiteY18"/>
                  <a:gd fmla="*/ 30679 w 91502" name="connsiteX19"/>
                  <a:gd fmla="*/ 14935 h 104633" name="connsiteY19"/>
                  <a:gd fmla="*/ 39946 w 91502" name="connsiteX20"/>
                  <a:gd fmla="*/ 21772 h 104633" name="connsiteY20"/>
                  <a:gd fmla="*/ 45794 w 91502" name="connsiteX21"/>
                  <a:gd fmla="*/ 28610 h 104633" name="connsiteY21"/>
                  <a:gd fmla="*/ 48043 w 91502" name="connsiteX22"/>
                  <a:gd fmla="*/ 30949 h 104633" name="connsiteY22"/>
                  <a:gd fmla="*/ 50742 w 91502" name="connsiteX23"/>
                  <a:gd fmla="*/ 31759 h 104633" name="connsiteY23"/>
                  <a:gd fmla="*/ 59379 w 91502" name="connsiteX24"/>
                  <a:gd fmla="*/ 38776 h 104633" name="connsiteY24"/>
                  <a:gd fmla="*/ 69276 w 91502" name="connsiteX25"/>
                  <a:gd fmla="*/ 42105 h 104633" name="connsiteY25"/>
                  <a:gd fmla="*/ 67566 w 91502" name="connsiteX26"/>
                  <a:gd fmla="*/ 49033 h 104633" name="connsiteY26"/>
                  <a:gd fmla="*/ 70715 w 91502" name="connsiteX27"/>
                  <a:gd fmla="*/ 48133 h 104633" name="connsiteY27"/>
                  <a:gd fmla="*/ 73864 w 91502" name="connsiteX28"/>
                  <a:gd fmla="*/ 49842 h 104633" name="connsiteY28"/>
                  <a:gd fmla="*/ 72784 w 91502" name="connsiteX29"/>
                  <a:gd fmla="*/ 55690 h 104633" name="connsiteY29"/>
                  <a:gd fmla="*/ 75753 w 91502" name="connsiteX30"/>
                  <a:gd fmla="*/ 61898 h 104633" name="connsiteY30"/>
                  <a:gd fmla="*/ 80252 w 91502" name="connsiteX31"/>
                  <a:gd fmla="*/ 66217 h 104633" name="connsiteY31"/>
                  <a:gd fmla="*/ 81242 w 91502" name="connsiteX32"/>
                  <a:gd fmla="*/ 68196 h 104633" name="connsiteY32"/>
                  <a:gd fmla="*/ 83401 w 91502" name="connsiteX33"/>
                  <a:gd fmla="*/ 73144 h 104633" name="connsiteY33"/>
                  <a:gd fmla="*/ 87809 w 91502" name="connsiteX34"/>
                  <a:gd fmla="*/ 74314 h 104633" name="connsiteY34"/>
                  <a:gd fmla="*/ 91318 w 91502" name="connsiteX35"/>
                  <a:gd fmla="*/ 81961 h 104633"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104633" w="91502">
                    <a:moveTo>
                      <a:pt x="91318" y="81961"/>
                    </a:moveTo>
                    <a:cubicBezTo>
                      <a:pt x="89699" y="89249"/>
                      <a:pt x="90598" y="97076"/>
                      <a:pt x="86820" y="103914"/>
                    </a:cubicBezTo>
                    <a:cubicBezTo>
                      <a:pt x="86190" y="104094"/>
                      <a:pt x="86190" y="104094"/>
                      <a:pt x="85290" y="103284"/>
                    </a:cubicBezTo>
                    <a:cubicBezTo>
                      <a:pt x="84660" y="102744"/>
                      <a:pt x="83131" y="101304"/>
                      <a:pt x="78093" y="101664"/>
                    </a:cubicBezTo>
                    <a:cubicBezTo>
                      <a:pt x="78093" y="101664"/>
                      <a:pt x="78093" y="101664"/>
                      <a:pt x="77913" y="104633"/>
                    </a:cubicBezTo>
                    <a:lnTo>
                      <a:pt x="60729" y="89069"/>
                    </a:lnTo>
                    <a:cubicBezTo>
                      <a:pt x="48853" y="74224"/>
                      <a:pt x="48853" y="74224"/>
                      <a:pt x="46244" y="64867"/>
                    </a:cubicBezTo>
                    <a:cubicBezTo>
                      <a:pt x="45164" y="60999"/>
                      <a:pt x="44624" y="59109"/>
                      <a:pt x="39316" y="52901"/>
                    </a:cubicBezTo>
                    <a:cubicBezTo>
                      <a:pt x="38237" y="51642"/>
                      <a:pt x="36707" y="50832"/>
                      <a:pt x="35627" y="49573"/>
                    </a:cubicBezTo>
                    <a:cubicBezTo>
                      <a:pt x="35448" y="49303"/>
                      <a:pt x="32029" y="38506"/>
                      <a:pt x="31939" y="38417"/>
                    </a:cubicBezTo>
                    <a:cubicBezTo>
                      <a:pt x="30949" y="34908"/>
                      <a:pt x="30949" y="34908"/>
                      <a:pt x="24381" y="31129"/>
                    </a:cubicBezTo>
                    <a:cubicBezTo>
                      <a:pt x="20693" y="29060"/>
                      <a:pt x="20333" y="24741"/>
                      <a:pt x="17994" y="21682"/>
                    </a:cubicBezTo>
                    <a:cubicBezTo>
                      <a:pt x="13765" y="16284"/>
                      <a:pt x="7287" y="13315"/>
                      <a:pt x="3239" y="7827"/>
                    </a:cubicBezTo>
                    <a:cubicBezTo>
                      <a:pt x="2519" y="6928"/>
                      <a:pt x="1529" y="5578"/>
                      <a:pt x="0" y="360"/>
                    </a:cubicBezTo>
                    <a:cubicBezTo>
                      <a:pt x="450" y="90"/>
                      <a:pt x="450" y="90"/>
                      <a:pt x="3239" y="0"/>
                    </a:cubicBezTo>
                    <a:cubicBezTo>
                      <a:pt x="6208" y="90"/>
                      <a:pt x="8097" y="2699"/>
                      <a:pt x="10886" y="3149"/>
                    </a:cubicBezTo>
                    <a:cubicBezTo>
                      <a:pt x="13945" y="3689"/>
                      <a:pt x="17184" y="3239"/>
                      <a:pt x="20243" y="3959"/>
                    </a:cubicBezTo>
                    <a:cubicBezTo>
                      <a:pt x="20423" y="3959"/>
                      <a:pt x="20603" y="4049"/>
                      <a:pt x="20783" y="4049"/>
                    </a:cubicBezTo>
                    <a:cubicBezTo>
                      <a:pt x="21322" y="4139"/>
                      <a:pt x="22852" y="4588"/>
                      <a:pt x="23842" y="5398"/>
                    </a:cubicBezTo>
                    <a:cubicBezTo>
                      <a:pt x="27080" y="7917"/>
                      <a:pt x="28340" y="11876"/>
                      <a:pt x="30679" y="14935"/>
                    </a:cubicBezTo>
                    <a:cubicBezTo>
                      <a:pt x="33108" y="18084"/>
                      <a:pt x="37247" y="18893"/>
                      <a:pt x="39946" y="21772"/>
                    </a:cubicBezTo>
                    <a:cubicBezTo>
                      <a:pt x="40666" y="22492"/>
                      <a:pt x="45794" y="28610"/>
                      <a:pt x="45794" y="28610"/>
                    </a:cubicBezTo>
                    <a:cubicBezTo>
                      <a:pt x="46334" y="29240"/>
                      <a:pt x="46784" y="29870"/>
                      <a:pt x="48043" y="30949"/>
                    </a:cubicBezTo>
                    <a:cubicBezTo>
                      <a:pt x="49573" y="32209"/>
                      <a:pt x="49932" y="32029"/>
                      <a:pt x="50742" y="31759"/>
                    </a:cubicBezTo>
                    <a:cubicBezTo>
                      <a:pt x="51372" y="31579"/>
                      <a:pt x="51372" y="31579"/>
                      <a:pt x="59379" y="38776"/>
                    </a:cubicBezTo>
                    <a:cubicBezTo>
                      <a:pt x="62168" y="41295"/>
                      <a:pt x="66487" y="39316"/>
                      <a:pt x="69276" y="42105"/>
                    </a:cubicBezTo>
                    <a:lnTo>
                      <a:pt x="67566" y="49033"/>
                    </a:lnTo>
                    <a:cubicBezTo>
                      <a:pt x="68736" y="49123"/>
                      <a:pt x="69546" y="47953"/>
                      <a:pt x="70715" y="48133"/>
                    </a:cubicBezTo>
                    <a:cubicBezTo>
                      <a:pt x="71345" y="48223"/>
                      <a:pt x="72784" y="48403"/>
                      <a:pt x="73864" y="49842"/>
                    </a:cubicBezTo>
                    <a:cubicBezTo>
                      <a:pt x="74584" y="50832"/>
                      <a:pt x="72784" y="55600"/>
                      <a:pt x="72784" y="55690"/>
                    </a:cubicBezTo>
                    <a:cubicBezTo>
                      <a:pt x="70535" y="60459"/>
                      <a:pt x="74854" y="61988"/>
                      <a:pt x="75753" y="61898"/>
                    </a:cubicBezTo>
                    <a:cubicBezTo>
                      <a:pt x="78273" y="61628"/>
                      <a:pt x="78273" y="61628"/>
                      <a:pt x="80252" y="66217"/>
                    </a:cubicBezTo>
                    <a:cubicBezTo>
                      <a:pt x="80522" y="66847"/>
                      <a:pt x="80882" y="67566"/>
                      <a:pt x="81242" y="68196"/>
                    </a:cubicBezTo>
                    <a:cubicBezTo>
                      <a:pt x="82051" y="69816"/>
                      <a:pt x="81961" y="71795"/>
                      <a:pt x="83401" y="73144"/>
                    </a:cubicBezTo>
                    <a:cubicBezTo>
                      <a:pt x="84660" y="74314"/>
                      <a:pt x="86460" y="73594"/>
                      <a:pt x="87809" y="74314"/>
                    </a:cubicBezTo>
                    <a:cubicBezTo>
                      <a:pt x="90148" y="75214"/>
                      <a:pt x="92128" y="78812"/>
                      <a:pt x="91318" y="81961"/>
                    </a:cubicBezTo>
                  </a:path>
                </a:pathLst>
              </a:custGeom>
              <a:solidFill>
                <a:schemeClr val="tx2"/>
              </a:solidFill>
              <a:ln cap="flat" w="894">
                <a:noFill/>
                <a:prstDash val="solid"/>
                <a:miter/>
              </a:ln>
            </p:spPr>
            <p:txBody>
              <a:bodyPr anchor="ctr" rtlCol="0"/>
              <a:lstStyle/>
              <a:p>
                <a:endParaRPr lang="es-ES"/>
              </a:p>
            </p:txBody>
          </p:sp>
          <p:sp>
            <p:nvSpPr>
              <p:cNvPr id="138" name="Freeform: Shape 137">
                <a:extLst>
                  <a:ext uri="{FF2B5EF4-FFF2-40B4-BE49-F238E27FC236}">
                    <a16:creationId xmlns:a16="http://schemas.microsoft.com/office/drawing/2014/main" id="{2927BE85-8D0C-4457-94A4-157D45764D3A}"/>
                  </a:ext>
                </a:extLst>
              </p:cNvPr>
              <p:cNvSpPr/>
              <p:nvPr/>
            </p:nvSpPr>
            <p:spPr>
              <a:xfrm>
                <a:off x="6087912" y="3836649"/>
                <a:ext cx="11727" cy="13895"/>
              </a:xfrm>
              <a:custGeom>
                <a:avLst/>
                <a:gdLst>
                  <a:gd fmla="*/ 11440 w 11727" name="connsiteX0"/>
                  <a:gd fmla="*/ 13855 h 13895" name="connsiteY0"/>
                  <a:gd fmla="*/ 10810 w 11727" name="connsiteX1"/>
                  <a:gd fmla="*/ 13855 h 13895" name="connsiteY1"/>
                  <a:gd fmla="*/ 9461 w 11727" name="connsiteX2"/>
                  <a:gd fmla="*/ 12955 h 13895" name="connsiteY2"/>
                  <a:gd fmla="*/ 7481 w 11727" name="connsiteX3"/>
                  <a:gd fmla="*/ 11966 h 13895" name="connsiteY3"/>
                  <a:gd fmla="*/ 6851 w 11727" name="connsiteX4"/>
                  <a:gd fmla="*/ 11516 h 13895" name="connsiteY4"/>
                  <a:gd fmla="*/ 4872 w 11727" name="connsiteX5"/>
                  <a:gd fmla="*/ 6388 h 13895" name="connsiteY5"/>
                  <a:gd fmla="*/ 1094 w 11727" name="connsiteX6"/>
                  <a:gd fmla="*/ 4049 h 13895" name="connsiteY6"/>
                  <a:gd fmla="*/ 104 w 11727" name="connsiteX7"/>
                  <a:gd fmla="*/ 3509 h 13895" name="connsiteY7"/>
                  <a:gd fmla="*/ 104 w 11727" name="connsiteX8"/>
                  <a:gd fmla="*/ 2969 h 13895" name="connsiteY8"/>
                  <a:gd fmla="*/ 2173 w 11727" name="connsiteX9"/>
                  <a:gd fmla="*/ 450 h 13895" name="connsiteY9"/>
                  <a:gd fmla="*/ 3433 w 11727" name="connsiteX10"/>
                  <a:gd fmla="*/ 270 h 13895" name="connsiteY10"/>
                  <a:gd fmla="*/ 4332 w 11727" name="connsiteX11"/>
                  <a:gd fmla="*/ 990 h 13895" name="connsiteY11"/>
                  <a:gd fmla="*/ 6132 w 11727" name="connsiteX12"/>
                  <a:gd fmla="*/ 0 h 13895" name="connsiteY12"/>
                  <a:gd fmla="*/ 7301 w 11727" name="connsiteX13"/>
                  <a:gd fmla="*/ 1889 h 13895" name="connsiteY13"/>
                  <a:gd fmla="*/ 8471 w 11727" name="connsiteX14"/>
                  <a:gd fmla="*/ 6748 h 13895" name="connsiteY14"/>
                  <a:gd fmla="*/ 10450 w 11727" name="connsiteX15"/>
                  <a:gd fmla="*/ 8097 h 13895" name="connsiteY15"/>
                  <a:gd fmla="*/ 11710 w 11727" name="connsiteX16"/>
                  <a:gd fmla="*/ 8907 h 13895" name="connsiteY16"/>
                  <a:gd fmla="*/ 11350 w 11727" name="connsiteX17"/>
                  <a:gd fmla="*/ 10526 h 13895" name="connsiteY17"/>
                  <a:gd fmla="*/ 10900 w 11727" name="connsiteX18"/>
                  <a:gd fmla="*/ 12236 h 13895" name="connsiteY18"/>
                  <a:gd fmla="*/ 11440 w 11727" name="connsiteX19"/>
                  <a:gd fmla="*/ 13855 h 1389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3895" w="11727">
                    <a:moveTo>
                      <a:pt x="11440" y="13855"/>
                    </a:moveTo>
                    <a:cubicBezTo>
                      <a:pt x="11170" y="13945"/>
                      <a:pt x="10900" y="13855"/>
                      <a:pt x="10810" y="13855"/>
                    </a:cubicBezTo>
                    <a:cubicBezTo>
                      <a:pt x="10360" y="13585"/>
                      <a:pt x="10000" y="13225"/>
                      <a:pt x="9461" y="12955"/>
                    </a:cubicBezTo>
                    <a:cubicBezTo>
                      <a:pt x="8831" y="12596"/>
                      <a:pt x="8111" y="12326"/>
                      <a:pt x="7481" y="11966"/>
                    </a:cubicBezTo>
                    <a:cubicBezTo>
                      <a:pt x="7391" y="11966"/>
                      <a:pt x="7121" y="11696"/>
                      <a:pt x="6851" y="11516"/>
                    </a:cubicBezTo>
                    <a:cubicBezTo>
                      <a:pt x="5412" y="10076"/>
                      <a:pt x="6132" y="7917"/>
                      <a:pt x="4872" y="6388"/>
                    </a:cubicBezTo>
                    <a:cubicBezTo>
                      <a:pt x="4062" y="5488"/>
                      <a:pt x="2803" y="4678"/>
                      <a:pt x="1094" y="4049"/>
                    </a:cubicBezTo>
                    <a:cubicBezTo>
                      <a:pt x="644" y="3869"/>
                      <a:pt x="284" y="3779"/>
                      <a:pt x="104" y="3509"/>
                    </a:cubicBezTo>
                    <a:cubicBezTo>
                      <a:pt x="14" y="3419"/>
                      <a:pt x="-76" y="3239"/>
                      <a:pt x="104" y="2969"/>
                    </a:cubicBezTo>
                    <a:cubicBezTo>
                      <a:pt x="104" y="2969"/>
                      <a:pt x="1094" y="990"/>
                      <a:pt x="2173" y="450"/>
                    </a:cubicBezTo>
                    <a:cubicBezTo>
                      <a:pt x="2443" y="360"/>
                      <a:pt x="2983" y="180"/>
                      <a:pt x="3433" y="270"/>
                    </a:cubicBezTo>
                    <a:cubicBezTo>
                      <a:pt x="3793" y="360"/>
                      <a:pt x="3973" y="720"/>
                      <a:pt x="4332" y="990"/>
                    </a:cubicBezTo>
                    <a:cubicBezTo>
                      <a:pt x="5142" y="1529"/>
                      <a:pt x="5412" y="180"/>
                      <a:pt x="6132" y="0"/>
                    </a:cubicBezTo>
                    <a:cubicBezTo>
                      <a:pt x="6132" y="0"/>
                      <a:pt x="6132" y="0"/>
                      <a:pt x="7301" y="1889"/>
                    </a:cubicBezTo>
                    <a:cubicBezTo>
                      <a:pt x="8201" y="3419"/>
                      <a:pt x="7661" y="5218"/>
                      <a:pt x="8471" y="6748"/>
                    </a:cubicBezTo>
                    <a:cubicBezTo>
                      <a:pt x="9011" y="7737"/>
                      <a:pt x="9730" y="7917"/>
                      <a:pt x="10450" y="8097"/>
                    </a:cubicBezTo>
                    <a:cubicBezTo>
                      <a:pt x="11350" y="8367"/>
                      <a:pt x="11530" y="8457"/>
                      <a:pt x="11710" y="8907"/>
                    </a:cubicBezTo>
                    <a:cubicBezTo>
                      <a:pt x="11800" y="9267"/>
                      <a:pt x="11530" y="10076"/>
                      <a:pt x="11350" y="10526"/>
                    </a:cubicBezTo>
                    <a:cubicBezTo>
                      <a:pt x="11260" y="10796"/>
                      <a:pt x="10990" y="11606"/>
                      <a:pt x="10900" y="12236"/>
                    </a:cubicBezTo>
                    <a:cubicBezTo>
                      <a:pt x="10990" y="12865"/>
                      <a:pt x="11350" y="13315"/>
                      <a:pt x="11440" y="13855"/>
                    </a:cubicBezTo>
                  </a:path>
                </a:pathLst>
              </a:custGeom>
              <a:solidFill>
                <a:srgbClr val="333333"/>
              </a:solidFill>
              <a:ln cap="flat" w="894">
                <a:noFill/>
                <a:prstDash val="solid"/>
                <a:miter/>
              </a:ln>
            </p:spPr>
            <p:txBody>
              <a:bodyPr anchor="ctr" rtlCol="0"/>
              <a:lstStyle/>
              <a:p>
                <a:endParaRPr lang="es-ES"/>
              </a:p>
            </p:txBody>
          </p:sp>
          <p:sp>
            <p:nvSpPr>
              <p:cNvPr id="139" name="Freeform: Shape 138">
                <a:extLst>
                  <a:ext uri="{FF2B5EF4-FFF2-40B4-BE49-F238E27FC236}">
                    <a16:creationId xmlns:a16="http://schemas.microsoft.com/office/drawing/2014/main" id="{9E574662-C37A-4689-B5DE-80F6975EEFCE}"/>
                  </a:ext>
                </a:extLst>
              </p:cNvPr>
              <p:cNvSpPr/>
              <p:nvPr/>
            </p:nvSpPr>
            <p:spPr>
              <a:xfrm>
                <a:off x="6083968" y="3876416"/>
                <a:ext cx="71051" cy="23751"/>
              </a:xfrm>
              <a:custGeom>
                <a:avLst/>
                <a:gdLst>
                  <a:gd fmla="*/ 70535 w 71051" name="connsiteX0"/>
                  <a:gd fmla="*/ 23482 h 23751" name="connsiteY0"/>
                  <a:gd fmla="*/ 70265 w 71051" name="connsiteX1"/>
                  <a:gd fmla="*/ 23752 h 23751" name="connsiteY1"/>
                  <a:gd fmla="*/ 57490 w 71051" name="connsiteX2"/>
                  <a:gd fmla="*/ 20693 h 23751" name="connsiteY2"/>
                  <a:gd fmla="*/ 43275 w 71051" name="connsiteX3"/>
                  <a:gd fmla="*/ 19253 h 23751" name="connsiteY3"/>
                  <a:gd fmla="*/ 31759 w 71051" name="connsiteX4"/>
                  <a:gd fmla="*/ 15295 h 23751" name="connsiteY4"/>
                  <a:gd fmla="*/ 22942 w 71051" name="connsiteX5"/>
                  <a:gd fmla="*/ 15475 h 23751" name="connsiteY5"/>
                  <a:gd fmla="*/ 7287 w 71051" name="connsiteX6"/>
                  <a:gd fmla="*/ 11336 h 23751" name="connsiteY6"/>
                  <a:gd fmla="*/ 5308 w 71051" name="connsiteX7"/>
                  <a:gd fmla="*/ 8097 h 23751" name="connsiteY7"/>
                  <a:gd fmla="*/ 90 w 71051" name="connsiteX8"/>
                  <a:gd fmla="*/ 6838 h 23751" name="connsiteY8"/>
                  <a:gd fmla="*/ 0 w 71051" name="connsiteX9"/>
                  <a:gd fmla="*/ 6478 h 23751" name="connsiteY9"/>
                  <a:gd fmla="*/ 4229 w 71051" name="connsiteX10"/>
                  <a:gd fmla="*/ 4139 h 23751" name="connsiteY10"/>
                  <a:gd fmla="*/ 7108 w 71051" name="connsiteX11"/>
                  <a:gd fmla="*/ 810 h 23751" name="connsiteY11"/>
                  <a:gd fmla="*/ 7467 w 71051" name="connsiteX12"/>
                  <a:gd fmla="*/ 540 h 23751" name="connsiteY12"/>
                  <a:gd fmla="*/ 9717 w 71051" name="connsiteX13"/>
                  <a:gd fmla="*/ 0 h 23751" name="connsiteY13"/>
                  <a:gd fmla="*/ 26271 w 71051" name="connsiteX14"/>
                  <a:gd fmla="*/ 4768 h 23751" name="connsiteY14"/>
                  <a:gd fmla="*/ 37427 w 71051" name="connsiteX15"/>
                  <a:gd fmla="*/ 7737 h 23751" name="connsiteY15"/>
                  <a:gd fmla="*/ 43545 w 71051" name="connsiteX16"/>
                  <a:gd fmla="*/ 5938 h 23751" name="connsiteY16"/>
                  <a:gd fmla="*/ 46424 w 71051" name="connsiteX17"/>
                  <a:gd fmla="*/ 4408 h 23751" name="connsiteY17"/>
                  <a:gd fmla="*/ 50382 w 71051" name="connsiteX18"/>
                  <a:gd fmla="*/ 6478 h 23751" name="connsiteY18"/>
                  <a:gd fmla="*/ 54341 w 71051" name="connsiteX19"/>
                  <a:gd fmla="*/ 7018 h 23751" name="connsiteY19"/>
                  <a:gd fmla="*/ 57760 w 71051" name="connsiteX20"/>
                  <a:gd fmla="*/ 8727 h 23751" name="connsiteY20"/>
                  <a:gd fmla="*/ 60189 w 71051" name="connsiteX21"/>
                  <a:gd fmla="*/ 8907 h 23751" name="connsiteY21"/>
                  <a:gd fmla="*/ 68826 w 71051" name="connsiteX22"/>
                  <a:gd fmla="*/ 8997 h 23751" name="connsiteY22"/>
                  <a:gd fmla="*/ 68736 w 71051" name="connsiteX23"/>
                  <a:gd fmla="*/ 9357 h 23751" name="connsiteY23"/>
                  <a:gd fmla="*/ 58659 w 71051" name="connsiteX24"/>
                  <a:gd fmla="*/ 10976 h 23751" name="connsiteY24"/>
                  <a:gd fmla="*/ 62798 w 71051" name="connsiteX25"/>
                  <a:gd fmla="*/ 15565 h 23751" name="connsiteY25"/>
                  <a:gd fmla="*/ 70445 w 71051" name="connsiteX26"/>
                  <a:gd fmla="*/ 15565 h 23751" name="connsiteY26"/>
                  <a:gd fmla="*/ 70535 w 71051" name="connsiteX27"/>
                  <a:gd fmla="*/ 23482 h 23751"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23751" w="71051">
                    <a:moveTo>
                      <a:pt x="70535" y="23482"/>
                    </a:moveTo>
                    <a:cubicBezTo>
                      <a:pt x="70445" y="23572"/>
                      <a:pt x="70355" y="23662"/>
                      <a:pt x="70265" y="23752"/>
                    </a:cubicBezTo>
                    <a:cubicBezTo>
                      <a:pt x="65857" y="23302"/>
                      <a:pt x="62168" y="19703"/>
                      <a:pt x="57490" y="20693"/>
                    </a:cubicBezTo>
                    <a:cubicBezTo>
                      <a:pt x="57490" y="20693"/>
                      <a:pt x="50112" y="20603"/>
                      <a:pt x="43275" y="19253"/>
                    </a:cubicBezTo>
                    <a:cubicBezTo>
                      <a:pt x="39226" y="18444"/>
                      <a:pt x="35897" y="15744"/>
                      <a:pt x="31759" y="15295"/>
                    </a:cubicBezTo>
                    <a:cubicBezTo>
                      <a:pt x="28790" y="15025"/>
                      <a:pt x="25911" y="16104"/>
                      <a:pt x="22942" y="15475"/>
                    </a:cubicBezTo>
                    <a:cubicBezTo>
                      <a:pt x="7737" y="12146"/>
                      <a:pt x="7557" y="11786"/>
                      <a:pt x="7287" y="11336"/>
                    </a:cubicBezTo>
                    <a:cubicBezTo>
                      <a:pt x="9087" y="10166"/>
                      <a:pt x="10526" y="9357"/>
                      <a:pt x="5308" y="8097"/>
                    </a:cubicBezTo>
                    <a:cubicBezTo>
                      <a:pt x="3599" y="7647"/>
                      <a:pt x="1709" y="7827"/>
                      <a:pt x="90" y="6838"/>
                    </a:cubicBezTo>
                    <a:cubicBezTo>
                      <a:pt x="90" y="6748"/>
                      <a:pt x="0" y="6568"/>
                      <a:pt x="0" y="6478"/>
                    </a:cubicBezTo>
                    <a:cubicBezTo>
                      <a:pt x="1260" y="5398"/>
                      <a:pt x="2969" y="5218"/>
                      <a:pt x="4229" y="4139"/>
                    </a:cubicBezTo>
                    <a:cubicBezTo>
                      <a:pt x="5398" y="3239"/>
                      <a:pt x="5938" y="1709"/>
                      <a:pt x="7108" y="810"/>
                    </a:cubicBezTo>
                    <a:cubicBezTo>
                      <a:pt x="7197" y="720"/>
                      <a:pt x="7377" y="630"/>
                      <a:pt x="7467" y="540"/>
                    </a:cubicBezTo>
                    <a:cubicBezTo>
                      <a:pt x="8097" y="90"/>
                      <a:pt x="9177" y="0"/>
                      <a:pt x="9717" y="0"/>
                    </a:cubicBezTo>
                    <a:cubicBezTo>
                      <a:pt x="20963" y="270"/>
                      <a:pt x="24921" y="2699"/>
                      <a:pt x="26271" y="4768"/>
                    </a:cubicBezTo>
                    <a:cubicBezTo>
                      <a:pt x="27530" y="6658"/>
                      <a:pt x="27530" y="6658"/>
                      <a:pt x="37427" y="7737"/>
                    </a:cubicBezTo>
                    <a:cubicBezTo>
                      <a:pt x="41026" y="8097"/>
                      <a:pt x="41565" y="7917"/>
                      <a:pt x="43545" y="5938"/>
                    </a:cubicBezTo>
                    <a:cubicBezTo>
                      <a:pt x="44624" y="4858"/>
                      <a:pt x="45254" y="4229"/>
                      <a:pt x="46424" y="4408"/>
                    </a:cubicBezTo>
                    <a:cubicBezTo>
                      <a:pt x="47953" y="4678"/>
                      <a:pt x="48763" y="6298"/>
                      <a:pt x="50382" y="6478"/>
                    </a:cubicBezTo>
                    <a:cubicBezTo>
                      <a:pt x="53441" y="6658"/>
                      <a:pt x="53441" y="6658"/>
                      <a:pt x="54341" y="7018"/>
                    </a:cubicBezTo>
                    <a:cubicBezTo>
                      <a:pt x="57400" y="8187"/>
                      <a:pt x="57400" y="8187"/>
                      <a:pt x="57760" y="8727"/>
                    </a:cubicBezTo>
                    <a:cubicBezTo>
                      <a:pt x="58390" y="9627"/>
                      <a:pt x="58659" y="9537"/>
                      <a:pt x="60189" y="8907"/>
                    </a:cubicBezTo>
                    <a:cubicBezTo>
                      <a:pt x="63878" y="7467"/>
                      <a:pt x="67656" y="7467"/>
                      <a:pt x="68826" y="8997"/>
                    </a:cubicBezTo>
                    <a:cubicBezTo>
                      <a:pt x="68826" y="9087"/>
                      <a:pt x="68826" y="9267"/>
                      <a:pt x="68736" y="9357"/>
                    </a:cubicBezTo>
                    <a:cubicBezTo>
                      <a:pt x="65587" y="11336"/>
                      <a:pt x="61628" y="7917"/>
                      <a:pt x="58659" y="10976"/>
                    </a:cubicBezTo>
                    <a:cubicBezTo>
                      <a:pt x="56320" y="13405"/>
                      <a:pt x="62708" y="15565"/>
                      <a:pt x="62798" y="15565"/>
                    </a:cubicBezTo>
                    <a:cubicBezTo>
                      <a:pt x="65317" y="16194"/>
                      <a:pt x="67926" y="12955"/>
                      <a:pt x="70445" y="15565"/>
                    </a:cubicBezTo>
                    <a:cubicBezTo>
                      <a:pt x="71705" y="16644"/>
                      <a:pt x="70625" y="23482"/>
                      <a:pt x="70535" y="23482"/>
                    </a:cubicBezTo>
                  </a:path>
                </a:pathLst>
              </a:custGeom>
              <a:solidFill>
                <a:srgbClr val="333333"/>
              </a:solidFill>
              <a:ln cap="flat" w="894">
                <a:noFill/>
                <a:prstDash val="solid"/>
                <a:miter/>
              </a:ln>
            </p:spPr>
            <p:txBody>
              <a:bodyPr anchor="ctr" rtlCol="0"/>
              <a:lstStyle/>
              <a:p>
                <a:endParaRPr lang="es-ES"/>
              </a:p>
            </p:txBody>
          </p:sp>
          <p:sp>
            <p:nvSpPr>
              <p:cNvPr id="140" name="Freeform: Shape 139">
                <a:extLst>
                  <a:ext uri="{FF2B5EF4-FFF2-40B4-BE49-F238E27FC236}">
                    <a16:creationId xmlns:a16="http://schemas.microsoft.com/office/drawing/2014/main" id="{C166FFFB-7D66-4680-A992-7E7E2F2D2907}"/>
                  </a:ext>
                </a:extLst>
              </p:cNvPr>
              <p:cNvSpPr/>
              <p:nvPr/>
            </p:nvSpPr>
            <p:spPr>
              <a:xfrm>
                <a:off x="6155886" y="3894139"/>
                <a:ext cx="7759" cy="6306"/>
              </a:xfrm>
              <a:custGeom>
                <a:avLst/>
                <a:gdLst>
                  <a:gd fmla="*/ 7614 w 7759" name="connsiteX0"/>
                  <a:gd fmla="*/ 3419 h 6306" name="connsiteY0"/>
                  <a:gd fmla="*/ 4375 w 7759" name="connsiteX1"/>
                  <a:gd fmla="*/ 6298 h 6306" name="connsiteY1"/>
                  <a:gd fmla="*/ 4285 w 7759" name="connsiteX2"/>
                  <a:gd fmla="*/ 6208 h 6306" name="connsiteY2"/>
                  <a:gd fmla="*/ 3835 w 7759" name="connsiteX3"/>
                  <a:gd fmla="*/ 5488 h 6306" name="connsiteY3"/>
                  <a:gd fmla="*/ 2756 w 7759" name="connsiteX4"/>
                  <a:gd fmla="*/ 3779 h 6306" name="connsiteY4"/>
                  <a:gd fmla="*/ 417 w 7759" name="connsiteX5"/>
                  <a:gd fmla="*/ 2249 h 6306" name="connsiteY5"/>
                  <a:gd fmla="*/ 147 w 7759" name="connsiteX6"/>
                  <a:gd fmla="*/ 1799 h 6306" name="connsiteY6"/>
                  <a:gd fmla="*/ 867 w 7759" name="connsiteX7"/>
                  <a:gd fmla="*/ 0 h 6306" name="connsiteY7"/>
                  <a:gd fmla="*/ 956 w 7759" name="connsiteX8"/>
                  <a:gd fmla="*/ 0 h 6306" name="connsiteY8"/>
                  <a:gd fmla="*/ 3296 w 7759" name="connsiteX9"/>
                  <a:gd fmla="*/ 270 h 6306" name="connsiteY9"/>
                  <a:gd fmla="*/ 5455 w 7759" name="connsiteX10"/>
                  <a:gd fmla="*/ 180 h 6306" name="connsiteY10"/>
                  <a:gd fmla="*/ 6265 w 7759" name="connsiteX11"/>
                  <a:gd fmla="*/ 360 h 6306" name="connsiteY11"/>
                  <a:gd fmla="*/ 7614 w 7759" name="connsiteX12"/>
                  <a:gd fmla="*/ 3419 h 6306"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6306" w="7759">
                    <a:moveTo>
                      <a:pt x="7614" y="3419"/>
                    </a:moveTo>
                    <a:cubicBezTo>
                      <a:pt x="7524" y="3689"/>
                      <a:pt x="5095" y="6478"/>
                      <a:pt x="4375" y="6298"/>
                    </a:cubicBezTo>
                    <a:cubicBezTo>
                      <a:pt x="4375" y="6298"/>
                      <a:pt x="4285" y="6208"/>
                      <a:pt x="4285" y="6208"/>
                    </a:cubicBezTo>
                    <a:cubicBezTo>
                      <a:pt x="4105" y="6028"/>
                      <a:pt x="4015" y="5848"/>
                      <a:pt x="3835" y="5488"/>
                    </a:cubicBezTo>
                    <a:cubicBezTo>
                      <a:pt x="3656" y="5038"/>
                      <a:pt x="3296" y="4408"/>
                      <a:pt x="2756" y="3779"/>
                    </a:cubicBezTo>
                    <a:cubicBezTo>
                      <a:pt x="2126" y="3059"/>
                      <a:pt x="1046" y="2969"/>
                      <a:pt x="417" y="2249"/>
                    </a:cubicBezTo>
                    <a:cubicBezTo>
                      <a:pt x="327" y="2159"/>
                      <a:pt x="237" y="1979"/>
                      <a:pt x="147" y="1799"/>
                    </a:cubicBezTo>
                    <a:cubicBezTo>
                      <a:pt x="147" y="1799"/>
                      <a:pt x="-483" y="90"/>
                      <a:pt x="867" y="0"/>
                    </a:cubicBezTo>
                    <a:cubicBezTo>
                      <a:pt x="867" y="0"/>
                      <a:pt x="956" y="0"/>
                      <a:pt x="956" y="0"/>
                    </a:cubicBezTo>
                    <a:cubicBezTo>
                      <a:pt x="1766" y="0"/>
                      <a:pt x="2576" y="270"/>
                      <a:pt x="3296" y="270"/>
                    </a:cubicBezTo>
                    <a:cubicBezTo>
                      <a:pt x="4015" y="270"/>
                      <a:pt x="4735" y="90"/>
                      <a:pt x="5455" y="180"/>
                    </a:cubicBezTo>
                    <a:cubicBezTo>
                      <a:pt x="5905" y="180"/>
                      <a:pt x="6175" y="360"/>
                      <a:pt x="6265" y="360"/>
                    </a:cubicBezTo>
                    <a:cubicBezTo>
                      <a:pt x="7074" y="900"/>
                      <a:pt x="8154" y="2249"/>
                      <a:pt x="7614" y="3419"/>
                    </a:cubicBezTo>
                  </a:path>
                </a:pathLst>
              </a:custGeom>
              <a:solidFill>
                <a:srgbClr val="333333"/>
              </a:solidFill>
              <a:ln cap="flat" w="894">
                <a:noFill/>
                <a:prstDash val="solid"/>
                <a:miter/>
              </a:ln>
            </p:spPr>
            <p:txBody>
              <a:bodyPr anchor="ctr" rtlCol="0"/>
              <a:lstStyle/>
              <a:p>
                <a:endParaRPr lang="es-ES"/>
              </a:p>
            </p:txBody>
          </p:sp>
          <p:sp>
            <p:nvSpPr>
              <p:cNvPr id="141" name="Freeform: Shape 140">
                <a:extLst>
                  <a:ext uri="{FF2B5EF4-FFF2-40B4-BE49-F238E27FC236}">
                    <a16:creationId xmlns:a16="http://schemas.microsoft.com/office/drawing/2014/main" id="{2F081969-4FE9-426A-9D62-46FDD4F9A6AF}"/>
                  </a:ext>
                </a:extLst>
              </p:cNvPr>
              <p:cNvSpPr/>
              <p:nvPr/>
            </p:nvSpPr>
            <p:spPr>
              <a:xfrm>
                <a:off x="6165545" y="3895849"/>
                <a:ext cx="6980" cy="5928"/>
              </a:xfrm>
              <a:custGeom>
                <a:avLst/>
                <a:gdLst>
                  <a:gd fmla="*/ 6862 w 6980" name="connsiteX0"/>
                  <a:gd fmla="*/ 2339 h 5928" name="connsiteY0"/>
                  <a:gd fmla="*/ 6502 w 6980" name="connsiteX1"/>
                  <a:gd fmla="*/ 3059 h 5928" name="connsiteY1"/>
                  <a:gd fmla="*/ 5513 w 6980" name="connsiteX2"/>
                  <a:gd fmla="*/ 4408 h 5928" name="connsiteY2"/>
                  <a:gd fmla="*/ 5063 w 6980" name="connsiteX3"/>
                  <a:gd fmla="*/ 5488 h 5928" name="connsiteY3"/>
                  <a:gd fmla="*/ 4523 w 6980" name="connsiteX4"/>
                  <a:gd fmla="*/ 5848 h 5928" name="connsiteY4"/>
                  <a:gd fmla="*/ 25 w 6980" name="connsiteX5"/>
                  <a:gd fmla="*/ 5128 h 5928" name="connsiteY5"/>
                  <a:gd fmla="*/ 204 w 6980" name="connsiteX6"/>
                  <a:gd fmla="*/ 4588 h 5928" name="connsiteY6"/>
                  <a:gd fmla="*/ 1644 w 6980" name="connsiteX7"/>
                  <a:gd fmla="*/ 3149 h 5928" name="connsiteY7"/>
                  <a:gd fmla="*/ 3083 w 6980" name="connsiteX8"/>
                  <a:gd fmla="*/ 1080 h 5928" name="connsiteY8"/>
                  <a:gd fmla="*/ 5243 w 6980" name="connsiteX9"/>
                  <a:gd fmla="*/ 0 h 5928" name="connsiteY9"/>
                  <a:gd fmla="*/ 5243 w 6980" name="connsiteX10"/>
                  <a:gd fmla="*/ 0 h 5928" name="connsiteY10"/>
                  <a:gd fmla="*/ 5243 w 6980" name="connsiteX11"/>
                  <a:gd fmla="*/ 0 h 5928" name="connsiteY11"/>
                  <a:gd fmla="*/ 5243 w 6980" name="connsiteX12"/>
                  <a:gd fmla="*/ 0 h 5928" name="connsiteY12"/>
                  <a:gd fmla="*/ 5243 w 6980" name="connsiteX13"/>
                  <a:gd fmla="*/ 0 h 5928" name="connsiteY13"/>
                  <a:gd fmla="*/ 5243 w 6980" name="connsiteX14"/>
                  <a:gd fmla="*/ 0 h 5928" name="connsiteY14"/>
                  <a:gd fmla="*/ 5243 w 6980" name="connsiteX15"/>
                  <a:gd fmla="*/ 0 h 5928" name="connsiteY15"/>
                  <a:gd fmla="*/ 5243 w 6980" name="connsiteX16"/>
                  <a:gd fmla="*/ 0 h 5928" name="connsiteY16"/>
                  <a:gd fmla="*/ 5243 w 6980" name="connsiteX17"/>
                  <a:gd fmla="*/ 0 h 5928" name="connsiteY17"/>
                  <a:gd fmla="*/ 6862 w 6980" name="connsiteX18"/>
                  <a:gd fmla="*/ 2339 h 5928"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5928" w="6980">
                    <a:moveTo>
                      <a:pt x="6862" y="2339"/>
                    </a:moveTo>
                    <a:cubicBezTo>
                      <a:pt x="6772" y="2609"/>
                      <a:pt x="6592" y="2969"/>
                      <a:pt x="6502" y="3059"/>
                    </a:cubicBezTo>
                    <a:cubicBezTo>
                      <a:pt x="6232" y="3509"/>
                      <a:pt x="5782" y="3869"/>
                      <a:pt x="5513" y="4408"/>
                    </a:cubicBezTo>
                    <a:cubicBezTo>
                      <a:pt x="5333" y="4768"/>
                      <a:pt x="5243" y="5218"/>
                      <a:pt x="5063" y="5488"/>
                    </a:cubicBezTo>
                    <a:cubicBezTo>
                      <a:pt x="4883" y="5758"/>
                      <a:pt x="4703" y="5758"/>
                      <a:pt x="4523" y="5848"/>
                    </a:cubicBezTo>
                    <a:cubicBezTo>
                      <a:pt x="3893" y="6118"/>
                      <a:pt x="384" y="5668"/>
                      <a:pt x="25" y="5128"/>
                    </a:cubicBezTo>
                    <a:cubicBezTo>
                      <a:pt x="-65" y="4948"/>
                      <a:pt x="115" y="4768"/>
                      <a:pt x="204" y="4588"/>
                    </a:cubicBezTo>
                    <a:cubicBezTo>
                      <a:pt x="654" y="4049"/>
                      <a:pt x="1284" y="3689"/>
                      <a:pt x="1644" y="3149"/>
                    </a:cubicBezTo>
                    <a:cubicBezTo>
                      <a:pt x="2814" y="1350"/>
                      <a:pt x="2814" y="1350"/>
                      <a:pt x="3083" y="1080"/>
                    </a:cubicBezTo>
                    <a:cubicBezTo>
                      <a:pt x="4073" y="90"/>
                      <a:pt x="488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5243" y="0"/>
                      <a:pt x="5243" y="0"/>
                      <a:pt x="5243" y="0"/>
                    </a:cubicBezTo>
                    <a:cubicBezTo>
                      <a:pt x="6412" y="0"/>
                      <a:pt x="7312" y="900"/>
                      <a:pt x="6862" y="2339"/>
                    </a:cubicBezTo>
                  </a:path>
                </a:pathLst>
              </a:custGeom>
              <a:solidFill>
                <a:srgbClr val="333333"/>
              </a:solidFill>
              <a:ln cap="flat" w="894">
                <a:noFill/>
                <a:prstDash val="solid"/>
                <a:miter/>
              </a:ln>
            </p:spPr>
            <p:txBody>
              <a:bodyPr anchor="ctr" rtlCol="0"/>
              <a:lstStyle/>
              <a:p>
                <a:endParaRPr lang="es-ES"/>
              </a:p>
            </p:txBody>
          </p:sp>
          <p:sp>
            <p:nvSpPr>
              <p:cNvPr id="142" name="Freeform: Shape 141">
                <a:extLst>
                  <a:ext uri="{FF2B5EF4-FFF2-40B4-BE49-F238E27FC236}">
                    <a16:creationId xmlns:a16="http://schemas.microsoft.com/office/drawing/2014/main" id="{016D22AD-FC65-4956-A8B7-BD74CAA1DA2C}"/>
                  </a:ext>
                </a:extLst>
              </p:cNvPr>
              <p:cNvSpPr/>
              <p:nvPr/>
            </p:nvSpPr>
            <p:spPr>
              <a:xfrm>
                <a:off x="6172521" y="3894589"/>
                <a:ext cx="17477" cy="8805"/>
              </a:xfrm>
              <a:custGeom>
                <a:avLst/>
                <a:gdLst>
                  <a:gd fmla="*/ 17340 w 17477" name="connsiteX0"/>
                  <a:gd fmla="*/ 4678 h 8805" name="connsiteY0"/>
                  <a:gd fmla="*/ 16890 w 17477" name="connsiteX1"/>
                  <a:gd fmla="*/ 5128 h 8805" name="connsiteY1"/>
                  <a:gd fmla="*/ 15810 w 17477" name="connsiteX2"/>
                  <a:gd fmla="*/ 5398 h 8805" name="connsiteY2"/>
                  <a:gd fmla="*/ 14911 w 17477" name="connsiteX3"/>
                  <a:gd fmla="*/ 6028 h 8805" name="connsiteY3"/>
                  <a:gd fmla="*/ 11402 w 17477" name="connsiteX4"/>
                  <a:gd fmla="*/ 5488 h 8805" name="connsiteY4"/>
                  <a:gd fmla="*/ 7084 w 17477" name="connsiteX5"/>
                  <a:gd fmla="*/ 7737 h 8805" name="connsiteY5"/>
                  <a:gd fmla="*/ 3395 w 17477" name="connsiteX6"/>
                  <a:gd fmla="*/ 8727 h 8805" name="connsiteY6"/>
                  <a:gd fmla="*/ 156 w 17477" name="connsiteX7"/>
                  <a:gd fmla="*/ 7557 h 8805" name="connsiteY7"/>
                  <a:gd fmla="*/ 6994 w 17477" name="connsiteX8"/>
                  <a:gd fmla="*/ 3149 h 8805" name="connsiteY8"/>
                  <a:gd fmla="*/ 8433 w 17477" name="connsiteX9"/>
                  <a:gd fmla="*/ 4229 h 8805" name="connsiteY9"/>
                  <a:gd fmla="*/ 9513 w 17477" name="connsiteX10"/>
                  <a:gd fmla="*/ 4858 h 8805" name="connsiteY10"/>
                  <a:gd fmla="*/ 10052 w 17477" name="connsiteX11"/>
                  <a:gd fmla="*/ 3149 h 8805" name="connsiteY11"/>
                  <a:gd fmla="*/ 8973 w 17477" name="connsiteX12"/>
                  <a:gd fmla="*/ 810 h 8805" name="connsiteY12"/>
                  <a:gd fmla="*/ 9603 w 17477" name="connsiteX13"/>
                  <a:gd fmla="*/ 0 h 8805" name="connsiteY13"/>
                  <a:gd fmla="*/ 9963 w 17477" name="connsiteX14"/>
                  <a:gd fmla="*/ 90 h 8805" name="connsiteY14"/>
                  <a:gd fmla="*/ 13111 w 17477" name="connsiteX15"/>
                  <a:gd fmla="*/ 1889 h 8805" name="connsiteY15"/>
                  <a:gd fmla="*/ 14641 w 17477" name="connsiteX16"/>
                  <a:gd fmla="*/ 1439 h 8805" name="connsiteY16"/>
                  <a:gd fmla="*/ 15361 w 17477" name="connsiteX17"/>
                  <a:gd fmla="*/ 2339 h 8805" name="connsiteY17"/>
                  <a:gd fmla="*/ 16440 w 17477" name="connsiteX18"/>
                  <a:gd fmla="*/ 2069 h 8805" name="connsiteY18"/>
                  <a:gd fmla="*/ 17340 w 17477" name="connsiteX19"/>
                  <a:gd fmla="*/ 4678 h 8805"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8805" w="17477">
                    <a:moveTo>
                      <a:pt x="17340" y="4678"/>
                    </a:moveTo>
                    <a:cubicBezTo>
                      <a:pt x="17250" y="4948"/>
                      <a:pt x="17070" y="5038"/>
                      <a:pt x="16890" y="5128"/>
                    </a:cubicBezTo>
                    <a:cubicBezTo>
                      <a:pt x="16530" y="5308"/>
                      <a:pt x="16170" y="5218"/>
                      <a:pt x="15810" y="5398"/>
                    </a:cubicBezTo>
                    <a:cubicBezTo>
                      <a:pt x="15451" y="5578"/>
                      <a:pt x="15271" y="5938"/>
                      <a:pt x="14911" y="6028"/>
                    </a:cubicBezTo>
                    <a:cubicBezTo>
                      <a:pt x="13651" y="6388"/>
                      <a:pt x="12662" y="4948"/>
                      <a:pt x="11402" y="5488"/>
                    </a:cubicBezTo>
                    <a:cubicBezTo>
                      <a:pt x="9873" y="6118"/>
                      <a:pt x="8613" y="7107"/>
                      <a:pt x="7084" y="7737"/>
                    </a:cubicBezTo>
                    <a:cubicBezTo>
                      <a:pt x="6544" y="7917"/>
                      <a:pt x="4834" y="8547"/>
                      <a:pt x="3395" y="8727"/>
                    </a:cubicBezTo>
                    <a:cubicBezTo>
                      <a:pt x="786" y="9177"/>
                      <a:pt x="156" y="7557"/>
                      <a:pt x="156" y="7557"/>
                    </a:cubicBezTo>
                    <a:cubicBezTo>
                      <a:pt x="-924" y="4049"/>
                      <a:pt x="3845" y="1619"/>
                      <a:pt x="6994" y="3149"/>
                    </a:cubicBezTo>
                    <a:cubicBezTo>
                      <a:pt x="7533" y="3419"/>
                      <a:pt x="7983" y="3779"/>
                      <a:pt x="8433" y="4229"/>
                    </a:cubicBezTo>
                    <a:cubicBezTo>
                      <a:pt x="8703" y="4498"/>
                      <a:pt x="9063" y="4858"/>
                      <a:pt x="9513" y="4858"/>
                    </a:cubicBezTo>
                    <a:cubicBezTo>
                      <a:pt x="10143" y="4858"/>
                      <a:pt x="10322" y="4049"/>
                      <a:pt x="10052" y="3149"/>
                    </a:cubicBezTo>
                    <a:cubicBezTo>
                      <a:pt x="9783" y="2339"/>
                      <a:pt x="9063" y="1709"/>
                      <a:pt x="8973" y="810"/>
                    </a:cubicBezTo>
                    <a:cubicBezTo>
                      <a:pt x="8883" y="450"/>
                      <a:pt x="8973" y="90"/>
                      <a:pt x="9603" y="0"/>
                    </a:cubicBezTo>
                    <a:cubicBezTo>
                      <a:pt x="9693" y="0"/>
                      <a:pt x="9783" y="0"/>
                      <a:pt x="9963" y="90"/>
                    </a:cubicBezTo>
                    <a:cubicBezTo>
                      <a:pt x="11132" y="450"/>
                      <a:pt x="11942" y="1529"/>
                      <a:pt x="13111" y="1889"/>
                    </a:cubicBezTo>
                    <a:cubicBezTo>
                      <a:pt x="13741" y="2069"/>
                      <a:pt x="14011" y="1080"/>
                      <a:pt x="14641" y="1439"/>
                    </a:cubicBezTo>
                    <a:cubicBezTo>
                      <a:pt x="15001" y="1619"/>
                      <a:pt x="14911" y="2159"/>
                      <a:pt x="15361" y="2339"/>
                    </a:cubicBezTo>
                    <a:cubicBezTo>
                      <a:pt x="15541" y="2429"/>
                      <a:pt x="15541" y="2429"/>
                      <a:pt x="16440" y="2069"/>
                    </a:cubicBezTo>
                    <a:cubicBezTo>
                      <a:pt x="17880" y="1439"/>
                      <a:pt x="17430" y="4498"/>
                      <a:pt x="17340" y="4678"/>
                    </a:cubicBezTo>
                  </a:path>
                </a:pathLst>
              </a:custGeom>
              <a:solidFill>
                <a:srgbClr val="333333"/>
              </a:solidFill>
              <a:ln cap="flat" w="894">
                <a:noFill/>
                <a:prstDash val="solid"/>
                <a:miter/>
              </a:ln>
            </p:spPr>
            <p:txBody>
              <a:bodyPr anchor="ctr" rtlCol="0"/>
              <a:lstStyle/>
              <a:p>
                <a:endParaRPr lang="es-ES"/>
              </a:p>
            </p:txBody>
          </p:sp>
          <p:sp>
            <p:nvSpPr>
              <p:cNvPr id="143" name="Freeform: Shape 142">
                <a:extLst>
                  <a:ext uri="{FF2B5EF4-FFF2-40B4-BE49-F238E27FC236}">
                    <a16:creationId xmlns:a16="http://schemas.microsoft.com/office/drawing/2014/main" id="{B567B17A-0A07-4FBE-A510-70D31CF1FDF7}"/>
                  </a:ext>
                </a:extLst>
              </p:cNvPr>
              <p:cNvSpPr/>
              <p:nvPr/>
            </p:nvSpPr>
            <p:spPr>
              <a:xfrm>
                <a:off x="6188096" y="3905295"/>
                <a:ext cx="11575" cy="8228"/>
              </a:xfrm>
              <a:custGeom>
                <a:avLst/>
                <a:gdLst>
                  <a:gd fmla="*/ 11571 w 11575" name="connsiteX0"/>
                  <a:gd fmla="*/ 6748 h 8228" name="connsiteY0"/>
                  <a:gd fmla="*/ 8782 w 11575" name="connsiteX1"/>
                  <a:gd fmla="*/ 8097 h 8228" name="connsiteY1"/>
                  <a:gd fmla="*/ 5543 w 11575" name="connsiteX2"/>
                  <a:gd fmla="*/ 5218 h 8228" name="connsiteY2"/>
                  <a:gd fmla="*/ 954 w 11575" name="connsiteX3"/>
                  <a:gd fmla="*/ 2699 h 8228" name="connsiteY3"/>
                  <a:gd fmla="*/ 55 w 11575" name="connsiteX4"/>
                  <a:gd fmla="*/ 1709 h 8228" name="connsiteY4"/>
                  <a:gd fmla="*/ 774 w 11575" name="connsiteX5"/>
                  <a:gd fmla="*/ 810 h 8228" name="connsiteY5"/>
                  <a:gd fmla="*/ 1404 w 11575" name="connsiteX6"/>
                  <a:gd fmla="*/ 720 h 8228" name="connsiteY6"/>
                  <a:gd fmla="*/ 4913 w 11575" name="connsiteX7"/>
                  <a:gd fmla="*/ 360 h 8228" name="connsiteY7"/>
                  <a:gd fmla="*/ 6802 w 11575" name="connsiteX8"/>
                  <a:gd fmla="*/ 0 h 8228" name="connsiteY8"/>
                  <a:gd fmla="*/ 10041 w 11575" name="connsiteX9"/>
                  <a:gd fmla="*/ 2519 h 8228" name="connsiteY9"/>
                  <a:gd fmla="*/ 11571 w 11575" name="connsiteX10"/>
                  <a:gd fmla="*/ 6748 h 822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8228" w="11575">
                    <a:moveTo>
                      <a:pt x="11571" y="6748"/>
                    </a:moveTo>
                    <a:cubicBezTo>
                      <a:pt x="11211" y="7377"/>
                      <a:pt x="9861" y="8637"/>
                      <a:pt x="8782" y="8097"/>
                    </a:cubicBezTo>
                    <a:cubicBezTo>
                      <a:pt x="7342" y="7467"/>
                      <a:pt x="6622" y="6118"/>
                      <a:pt x="5543" y="5218"/>
                    </a:cubicBezTo>
                    <a:cubicBezTo>
                      <a:pt x="4193" y="4049"/>
                      <a:pt x="2304" y="3779"/>
                      <a:pt x="954" y="2699"/>
                    </a:cubicBezTo>
                    <a:cubicBezTo>
                      <a:pt x="415" y="2339"/>
                      <a:pt x="145" y="1979"/>
                      <a:pt x="55" y="1709"/>
                    </a:cubicBezTo>
                    <a:cubicBezTo>
                      <a:pt x="-125" y="1260"/>
                      <a:pt x="145" y="990"/>
                      <a:pt x="774" y="810"/>
                    </a:cubicBezTo>
                    <a:cubicBezTo>
                      <a:pt x="954" y="720"/>
                      <a:pt x="1224" y="720"/>
                      <a:pt x="1404" y="720"/>
                    </a:cubicBezTo>
                    <a:cubicBezTo>
                      <a:pt x="2574" y="540"/>
                      <a:pt x="3743" y="540"/>
                      <a:pt x="4913" y="360"/>
                    </a:cubicBezTo>
                    <a:cubicBezTo>
                      <a:pt x="5543" y="270"/>
                      <a:pt x="6173" y="0"/>
                      <a:pt x="6802" y="0"/>
                    </a:cubicBezTo>
                    <a:cubicBezTo>
                      <a:pt x="7432" y="0"/>
                      <a:pt x="9591" y="1799"/>
                      <a:pt x="10041" y="2519"/>
                    </a:cubicBezTo>
                    <a:cubicBezTo>
                      <a:pt x="10581" y="3329"/>
                      <a:pt x="11661" y="6478"/>
                      <a:pt x="11571" y="6748"/>
                    </a:cubicBezTo>
                  </a:path>
                </a:pathLst>
              </a:custGeom>
              <a:solidFill>
                <a:srgbClr val="333333"/>
              </a:solidFill>
              <a:ln cap="flat" w="894">
                <a:noFill/>
                <a:prstDash val="solid"/>
                <a:miter/>
              </a:ln>
            </p:spPr>
            <p:txBody>
              <a:bodyPr anchor="ctr" rtlCol="0"/>
              <a:lstStyle/>
              <a:p>
                <a:endParaRPr lang="es-ES"/>
              </a:p>
            </p:txBody>
          </p:sp>
          <p:sp>
            <p:nvSpPr>
              <p:cNvPr id="144" name="Freeform: Shape 143">
                <a:extLst>
                  <a:ext uri="{FF2B5EF4-FFF2-40B4-BE49-F238E27FC236}">
                    <a16:creationId xmlns:a16="http://schemas.microsoft.com/office/drawing/2014/main" id="{58D49C67-DDEB-4A53-B249-0E388989F086}"/>
                  </a:ext>
                </a:extLst>
              </p:cNvPr>
              <p:cNvSpPr/>
              <p:nvPr/>
            </p:nvSpPr>
            <p:spPr>
              <a:xfrm>
                <a:off x="6122235" y="3757477"/>
                <a:ext cx="91287" cy="101898"/>
              </a:xfrm>
              <a:custGeom>
                <a:avLst/>
                <a:gdLst>
                  <a:gd fmla="*/ 91108 w 91287" name="connsiteX0"/>
                  <a:gd fmla="*/ 16374 h 101898" name="connsiteY0"/>
                  <a:gd fmla="*/ 82291 w 91287" name="connsiteX1"/>
                  <a:gd fmla="*/ 19073 h 101898" name="connsiteY1"/>
                  <a:gd fmla="*/ 83100 w 91287" name="connsiteX2"/>
                  <a:gd fmla="*/ 23482 h 101898" name="connsiteY2"/>
                  <a:gd fmla="*/ 74913 w 91287" name="connsiteX3"/>
                  <a:gd fmla="*/ 26541 h 101898" name="connsiteY3"/>
                  <a:gd fmla="*/ 76893 w 91287" name="connsiteX4"/>
                  <a:gd fmla="*/ 28790 h 101898" name="connsiteY4"/>
                  <a:gd fmla="*/ 72214 w 91287" name="connsiteX5"/>
                  <a:gd fmla="*/ 32119 h 101898" name="connsiteY5"/>
                  <a:gd fmla="*/ 74733 w 91287" name="connsiteX6"/>
                  <a:gd fmla="*/ 39676 h 101898" name="connsiteY6"/>
                  <a:gd fmla="*/ 76893 w 91287" name="connsiteX7"/>
                  <a:gd fmla="*/ 48763 h 101898" name="connsiteY7"/>
                  <a:gd fmla="*/ 82291 w 91287" name="connsiteX8"/>
                  <a:gd fmla="*/ 54701 h 101898" name="connsiteY8"/>
                  <a:gd fmla="*/ 82561 w 91287" name="connsiteX9"/>
                  <a:gd fmla="*/ 55511 h 101898" name="connsiteY9"/>
                  <a:gd fmla="*/ 77073 w 91287" name="connsiteX10"/>
                  <a:gd fmla="*/ 56950 h 101898" name="connsiteY10"/>
                  <a:gd fmla="*/ 73294 w 91287" name="connsiteX11"/>
                  <a:gd fmla="*/ 58929 h 101898" name="connsiteY11"/>
                  <a:gd fmla="*/ 67626 w 91287" name="connsiteX12"/>
                  <a:gd fmla="*/ 71705 h 101898" name="connsiteY12"/>
                  <a:gd fmla="*/ 64027 w 91287" name="connsiteX13"/>
                  <a:gd fmla="*/ 76653 h 101898" name="connsiteY13"/>
                  <a:gd fmla="*/ 58629 w 91287" name="connsiteX14"/>
                  <a:gd fmla="*/ 80612 h 101898" name="connsiteY14"/>
                  <a:gd fmla="*/ 58989 w 91287" name="connsiteX15"/>
                  <a:gd fmla="*/ 85110 h 101898" name="connsiteY15"/>
                  <a:gd fmla="*/ 56740 w 91287" name="connsiteX16"/>
                  <a:gd fmla="*/ 91408 h 101898" name="connsiteY16"/>
                  <a:gd fmla="*/ 41625 w 91287" name="connsiteX17"/>
                  <a:gd fmla="*/ 101125 h 101898" name="connsiteY17"/>
                  <a:gd fmla="*/ 40365 w 91287" name="connsiteX18"/>
                  <a:gd fmla="*/ 96626 h 101898" name="connsiteY18"/>
                  <a:gd fmla="*/ 34877 w 91287" name="connsiteX19"/>
                  <a:gd fmla="*/ 96536 h 101898" name="connsiteY19"/>
                  <a:gd fmla="*/ 30019 w 91287" name="connsiteX20"/>
                  <a:gd fmla="*/ 93387 h 101898" name="connsiteY20"/>
                  <a:gd fmla="*/ 23271 w 91287" name="connsiteX21"/>
                  <a:gd fmla="*/ 95726 h 101898" name="connsiteY21"/>
                  <a:gd fmla="*/ 19223 w 91287" name="connsiteX22"/>
                  <a:gd fmla="*/ 95097 h 101898" name="connsiteY22"/>
                  <a:gd fmla="*/ 16254 w 91287" name="connsiteX23"/>
                  <a:gd fmla="*/ 92398 h 101898" name="connsiteY23"/>
                  <a:gd fmla="*/ 7527 w 91287" name="connsiteX24"/>
                  <a:gd fmla="*/ 91948 h 101898" name="connsiteY24"/>
                  <a:gd fmla="*/ 6807 w 91287" name="connsiteX25"/>
                  <a:gd fmla="*/ 86730 h 101898" name="connsiteY25"/>
                  <a:gd fmla="*/ 3208 w 91287" name="connsiteX26"/>
                  <a:gd fmla="*/ 71075 h 101898" name="connsiteY26"/>
                  <a:gd fmla="*/ 4738 w 91287" name="connsiteX27"/>
                  <a:gd fmla="*/ 45254 h 101898" name="connsiteY27"/>
                  <a:gd fmla="*/ 8427 w 91287" name="connsiteX28"/>
                  <a:gd fmla="*/ 45614 h 101898" name="connsiteY28"/>
                  <a:gd fmla="*/ 21202 w 91287" name="connsiteX29"/>
                  <a:gd fmla="*/ 44264 h 101898" name="connsiteY29"/>
                  <a:gd fmla="*/ 22282 w 91287" name="connsiteX30"/>
                  <a:gd fmla="*/ 43185 h 101898" name="connsiteY30"/>
                  <a:gd fmla="*/ 25161 w 91287" name="connsiteX31"/>
                  <a:gd fmla="*/ 38866 h 101898" name="connsiteY31"/>
                  <a:gd fmla="*/ 35147 w 91287" name="connsiteX32"/>
                  <a:gd fmla="*/ 36167 h 101898" name="connsiteY32"/>
                  <a:gd fmla="*/ 36047 w 91287" name="connsiteX33"/>
                  <a:gd fmla="*/ 35628 h 101898" name="connsiteY33"/>
                  <a:gd fmla="*/ 47653 w 91287" name="connsiteX34"/>
                  <a:gd fmla="*/ 22672 h 101898" name="connsiteY34"/>
                  <a:gd fmla="*/ 56200 w 91287" name="connsiteX35"/>
                  <a:gd fmla="*/ 18534 h 101898" name="connsiteY35"/>
                  <a:gd fmla="*/ 59619 w 91287" name="connsiteX36"/>
                  <a:gd fmla="*/ 15834 h 101898" name="connsiteY36"/>
                  <a:gd fmla="*/ 67356 w 91287" name="connsiteX37"/>
                  <a:gd fmla="*/ 4768 h 101898" name="connsiteY37"/>
                  <a:gd fmla="*/ 71674 w 91287" name="connsiteX38"/>
                  <a:gd fmla="*/ 0 h 101898" name="connsiteY38"/>
                  <a:gd fmla="*/ 74643 w 91287" name="connsiteX39"/>
                  <a:gd fmla="*/ 720 h 101898" name="connsiteY39"/>
                  <a:gd fmla="*/ 78602 w 91287" name="connsiteX40"/>
                  <a:gd fmla="*/ 5308 h 101898" name="connsiteY40"/>
                  <a:gd fmla="*/ 81571 w 91287" name="connsiteX41"/>
                  <a:gd fmla="*/ 9537 h 101898" name="connsiteY41"/>
                  <a:gd fmla="*/ 85979 w 91287" name="connsiteX42"/>
                  <a:gd fmla="*/ 11606 h 101898" name="connsiteY42"/>
                  <a:gd fmla="*/ 91288 w 91287" name="connsiteX43"/>
                  <a:gd fmla="*/ 16374 h 101898" name="connsiteY43"/>
                  <a:gd fmla="*/ 91108 w 91287" name="connsiteX44"/>
                  <a:gd fmla="*/ 16374 h 101898" name="connsiteY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b="b" l="l" r="r" t="t"/>
                <a:pathLst>
                  <a:path h="101898" w="91287">
                    <a:moveTo>
                      <a:pt x="91108" y="16374"/>
                    </a:moveTo>
                    <a:cubicBezTo>
                      <a:pt x="88769" y="19163"/>
                      <a:pt x="84810" y="16824"/>
                      <a:pt x="82291" y="19073"/>
                    </a:cubicBezTo>
                    <a:cubicBezTo>
                      <a:pt x="80671" y="20513"/>
                      <a:pt x="83280" y="21952"/>
                      <a:pt x="83100" y="23482"/>
                    </a:cubicBezTo>
                    <a:cubicBezTo>
                      <a:pt x="80491" y="24831"/>
                      <a:pt x="76983" y="23842"/>
                      <a:pt x="74913" y="26541"/>
                    </a:cubicBezTo>
                    <a:cubicBezTo>
                      <a:pt x="75273" y="27530"/>
                      <a:pt x="76353" y="27980"/>
                      <a:pt x="76893" y="28790"/>
                    </a:cubicBezTo>
                    <a:cubicBezTo>
                      <a:pt x="76263" y="31129"/>
                      <a:pt x="71674" y="29510"/>
                      <a:pt x="72214" y="32119"/>
                    </a:cubicBezTo>
                    <a:lnTo>
                      <a:pt x="74733" y="39676"/>
                    </a:lnTo>
                    <a:cubicBezTo>
                      <a:pt x="76443" y="42465"/>
                      <a:pt x="75003" y="45974"/>
                      <a:pt x="76893" y="48763"/>
                    </a:cubicBezTo>
                    <a:cubicBezTo>
                      <a:pt x="78422" y="51012"/>
                      <a:pt x="81031" y="52182"/>
                      <a:pt x="82291" y="54701"/>
                    </a:cubicBezTo>
                    <a:cubicBezTo>
                      <a:pt x="82381" y="54881"/>
                      <a:pt x="82561" y="55241"/>
                      <a:pt x="82561" y="55511"/>
                    </a:cubicBezTo>
                    <a:cubicBezTo>
                      <a:pt x="82021" y="57220"/>
                      <a:pt x="78782" y="57580"/>
                      <a:pt x="77073" y="56950"/>
                    </a:cubicBezTo>
                    <a:cubicBezTo>
                      <a:pt x="75183" y="56230"/>
                      <a:pt x="75183" y="56230"/>
                      <a:pt x="73294" y="58929"/>
                    </a:cubicBezTo>
                    <a:cubicBezTo>
                      <a:pt x="70595" y="62798"/>
                      <a:pt x="70145" y="67746"/>
                      <a:pt x="67626" y="71705"/>
                    </a:cubicBezTo>
                    <a:cubicBezTo>
                      <a:pt x="65647" y="74854"/>
                      <a:pt x="65107" y="75664"/>
                      <a:pt x="64027" y="76653"/>
                    </a:cubicBezTo>
                    <a:cubicBezTo>
                      <a:pt x="62408" y="78183"/>
                      <a:pt x="59799" y="78453"/>
                      <a:pt x="58629" y="80612"/>
                    </a:cubicBezTo>
                    <a:cubicBezTo>
                      <a:pt x="58629" y="80612"/>
                      <a:pt x="57280" y="83311"/>
                      <a:pt x="58989" y="85110"/>
                    </a:cubicBezTo>
                    <a:cubicBezTo>
                      <a:pt x="59529" y="85650"/>
                      <a:pt x="59529" y="85650"/>
                      <a:pt x="56740" y="91408"/>
                    </a:cubicBezTo>
                    <a:cubicBezTo>
                      <a:pt x="54131" y="96716"/>
                      <a:pt x="43424" y="104363"/>
                      <a:pt x="41625" y="101125"/>
                    </a:cubicBezTo>
                    <a:cubicBezTo>
                      <a:pt x="40815" y="99685"/>
                      <a:pt x="42075" y="97706"/>
                      <a:pt x="40365" y="96626"/>
                    </a:cubicBezTo>
                    <a:cubicBezTo>
                      <a:pt x="38476" y="95367"/>
                      <a:pt x="37756" y="95547"/>
                      <a:pt x="34877" y="96536"/>
                    </a:cubicBezTo>
                    <a:cubicBezTo>
                      <a:pt x="34068" y="93657"/>
                      <a:pt x="34068" y="93657"/>
                      <a:pt x="30019" y="93387"/>
                    </a:cubicBezTo>
                    <a:cubicBezTo>
                      <a:pt x="27410" y="93207"/>
                      <a:pt x="25791" y="95726"/>
                      <a:pt x="23271" y="95726"/>
                    </a:cubicBezTo>
                    <a:cubicBezTo>
                      <a:pt x="19223" y="95726"/>
                      <a:pt x="19223" y="95726"/>
                      <a:pt x="19223" y="95097"/>
                    </a:cubicBezTo>
                    <a:cubicBezTo>
                      <a:pt x="19223" y="93477"/>
                      <a:pt x="19133" y="92668"/>
                      <a:pt x="16254" y="92398"/>
                    </a:cubicBezTo>
                    <a:cubicBezTo>
                      <a:pt x="13375" y="92218"/>
                      <a:pt x="10316" y="93477"/>
                      <a:pt x="7527" y="91948"/>
                    </a:cubicBezTo>
                    <a:cubicBezTo>
                      <a:pt x="6807" y="91498"/>
                      <a:pt x="6537" y="91048"/>
                      <a:pt x="6807" y="86730"/>
                    </a:cubicBezTo>
                    <a:cubicBezTo>
                      <a:pt x="7437" y="75574"/>
                      <a:pt x="6717" y="74494"/>
                      <a:pt x="3208" y="71075"/>
                    </a:cubicBezTo>
                    <a:cubicBezTo>
                      <a:pt x="-4259" y="63878"/>
                      <a:pt x="3478" y="46154"/>
                      <a:pt x="4738" y="45254"/>
                    </a:cubicBezTo>
                    <a:cubicBezTo>
                      <a:pt x="6267" y="45704"/>
                      <a:pt x="6267" y="45704"/>
                      <a:pt x="8427" y="45614"/>
                    </a:cubicBezTo>
                    <a:cubicBezTo>
                      <a:pt x="8876" y="46064"/>
                      <a:pt x="18413" y="56950"/>
                      <a:pt x="21202" y="44264"/>
                    </a:cubicBezTo>
                    <a:cubicBezTo>
                      <a:pt x="21382" y="43545"/>
                      <a:pt x="21472" y="43365"/>
                      <a:pt x="22282" y="43185"/>
                    </a:cubicBezTo>
                    <a:cubicBezTo>
                      <a:pt x="24711" y="42735"/>
                      <a:pt x="23451" y="39766"/>
                      <a:pt x="25161" y="38866"/>
                    </a:cubicBezTo>
                    <a:cubicBezTo>
                      <a:pt x="28310" y="37157"/>
                      <a:pt x="32088" y="37967"/>
                      <a:pt x="35147" y="36167"/>
                    </a:cubicBezTo>
                    <a:cubicBezTo>
                      <a:pt x="35417" y="35987"/>
                      <a:pt x="35777" y="35807"/>
                      <a:pt x="36047" y="35628"/>
                    </a:cubicBezTo>
                    <a:cubicBezTo>
                      <a:pt x="40545" y="31849"/>
                      <a:pt x="43064" y="26361"/>
                      <a:pt x="47653" y="22672"/>
                    </a:cubicBezTo>
                    <a:cubicBezTo>
                      <a:pt x="48193" y="22222"/>
                      <a:pt x="53051" y="18354"/>
                      <a:pt x="56200" y="18534"/>
                    </a:cubicBezTo>
                    <a:cubicBezTo>
                      <a:pt x="58179" y="18623"/>
                      <a:pt x="59619" y="17544"/>
                      <a:pt x="59619" y="15834"/>
                    </a:cubicBezTo>
                    <a:lnTo>
                      <a:pt x="67356" y="4768"/>
                    </a:lnTo>
                    <a:cubicBezTo>
                      <a:pt x="67356" y="4768"/>
                      <a:pt x="71584" y="0"/>
                      <a:pt x="71674" y="0"/>
                    </a:cubicBezTo>
                    <a:cubicBezTo>
                      <a:pt x="72664" y="1080"/>
                      <a:pt x="72664" y="1080"/>
                      <a:pt x="74643" y="720"/>
                    </a:cubicBezTo>
                    <a:lnTo>
                      <a:pt x="78602" y="5308"/>
                    </a:lnTo>
                    <a:cubicBezTo>
                      <a:pt x="79592" y="9267"/>
                      <a:pt x="79592" y="9267"/>
                      <a:pt x="81571" y="9537"/>
                    </a:cubicBezTo>
                    <a:cubicBezTo>
                      <a:pt x="82830" y="9717"/>
                      <a:pt x="85979" y="11606"/>
                      <a:pt x="85979" y="11606"/>
                    </a:cubicBezTo>
                    <a:lnTo>
                      <a:pt x="91288" y="16374"/>
                    </a:lnTo>
                    <a:cubicBezTo>
                      <a:pt x="91198" y="16284"/>
                      <a:pt x="91198" y="16284"/>
                      <a:pt x="91108" y="16374"/>
                    </a:cubicBezTo>
                  </a:path>
                </a:pathLst>
              </a:custGeom>
              <a:solidFill>
                <a:schemeClr val="tx2"/>
              </a:solidFill>
              <a:ln cap="flat" w="894">
                <a:noFill/>
                <a:prstDash val="solid"/>
                <a:miter/>
              </a:ln>
            </p:spPr>
            <p:txBody>
              <a:bodyPr anchor="ctr" rtlCol="0"/>
              <a:lstStyle/>
              <a:p>
                <a:endParaRPr lang="es-ES"/>
              </a:p>
            </p:txBody>
          </p:sp>
          <p:sp>
            <p:nvSpPr>
              <p:cNvPr id="145" name="Freeform: Shape 144">
                <a:extLst>
                  <a:ext uri="{FF2B5EF4-FFF2-40B4-BE49-F238E27FC236}">
                    <a16:creationId xmlns:a16="http://schemas.microsoft.com/office/drawing/2014/main" id="{B6C043B5-6244-4A46-8543-EB99C7088B95}"/>
                  </a:ext>
                </a:extLst>
              </p:cNvPr>
              <p:cNvSpPr/>
              <p:nvPr/>
            </p:nvSpPr>
            <p:spPr>
              <a:xfrm>
                <a:off x="6195664" y="3893600"/>
                <a:ext cx="23584" cy="8103"/>
              </a:xfrm>
              <a:custGeom>
                <a:avLst/>
                <a:gdLst>
                  <a:gd fmla="*/ 23437 w 23584" name="connsiteX0"/>
                  <a:gd fmla="*/ 1619 h 8103" name="connsiteY0"/>
                  <a:gd fmla="*/ 21277 w 23584" name="connsiteX1"/>
                  <a:gd fmla="*/ 4498 h 8103" name="connsiteY1"/>
                  <a:gd fmla="*/ 15430 w 23584" name="connsiteX2"/>
                  <a:gd fmla="*/ 7287 h 8103" name="connsiteY2"/>
                  <a:gd fmla="*/ 14170 w 23584" name="connsiteX3"/>
                  <a:gd fmla="*/ 7377 h 8103" name="connsiteY3"/>
                  <a:gd fmla="*/ 12641 w 23584" name="connsiteX4"/>
                  <a:gd fmla="*/ 7287 h 8103" name="connsiteY4"/>
                  <a:gd fmla="*/ 8772 w 23584" name="connsiteX5"/>
                  <a:gd fmla="*/ 8097 h 8103" name="connsiteY5"/>
                  <a:gd fmla="*/ 3014 w 23584" name="connsiteX6"/>
                  <a:gd fmla="*/ 6928 h 8103" name="connsiteY6"/>
                  <a:gd fmla="*/ 585 w 23584" name="connsiteX7"/>
                  <a:gd fmla="*/ 7018 h 8103" name="connsiteY7"/>
                  <a:gd fmla="*/ 135 w 23584" name="connsiteX8"/>
                  <a:gd fmla="*/ 6658 h 8103" name="connsiteY8"/>
                  <a:gd fmla="*/ 8592 w 23584" name="connsiteX9"/>
                  <a:gd fmla="*/ 2519 h 8103" name="connsiteY9"/>
                  <a:gd fmla="*/ 11561 w 23584" name="connsiteX10"/>
                  <a:gd fmla="*/ 4319 h 8103" name="connsiteY10"/>
                  <a:gd fmla="*/ 16149 w 23584" name="connsiteX11"/>
                  <a:gd fmla="*/ 4229 h 8103" name="connsiteY11"/>
                  <a:gd fmla="*/ 22177 w 23584" name="connsiteX12"/>
                  <a:gd fmla="*/ 1350 h 8103" name="connsiteY12"/>
                  <a:gd fmla="*/ 23257 w 23584" name="connsiteX13"/>
                  <a:gd fmla="*/ 0 h 8103" name="connsiteY13"/>
                  <a:gd fmla="*/ 23437 w 23584" name="connsiteX14"/>
                  <a:gd fmla="*/ 1619 h 81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103" w="23584">
                    <a:moveTo>
                      <a:pt x="23437" y="1619"/>
                    </a:moveTo>
                    <a:cubicBezTo>
                      <a:pt x="23257" y="2159"/>
                      <a:pt x="22717" y="3509"/>
                      <a:pt x="21277" y="4498"/>
                    </a:cubicBezTo>
                    <a:cubicBezTo>
                      <a:pt x="21277" y="4498"/>
                      <a:pt x="16689" y="7018"/>
                      <a:pt x="15430" y="7287"/>
                    </a:cubicBezTo>
                    <a:cubicBezTo>
                      <a:pt x="15160" y="7377"/>
                      <a:pt x="14710" y="7377"/>
                      <a:pt x="14170" y="7377"/>
                    </a:cubicBezTo>
                    <a:cubicBezTo>
                      <a:pt x="13630" y="7377"/>
                      <a:pt x="13180" y="7287"/>
                      <a:pt x="12641" y="7287"/>
                    </a:cubicBezTo>
                    <a:cubicBezTo>
                      <a:pt x="11291" y="7287"/>
                      <a:pt x="10121" y="8187"/>
                      <a:pt x="8772" y="8097"/>
                    </a:cubicBezTo>
                    <a:cubicBezTo>
                      <a:pt x="6793" y="8007"/>
                      <a:pt x="4993" y="6928"/>
                      <a:pt x="3014" y="6928"/>
                    </a:cubicBezTo>
                    <a:cubicBezTo>
                      <a:pt x="2204" y="6928"/>
                      <a:pt x="1394" y="7197"/>
                      <a:pt x="585" y="7018"/>
                    </a:cubicBezTo>
                    <a:cubicBezTo>
                      <a:pt x="225" y="6928"/>
                      <a:pt x="135" y="6748"/>
                      <a:pt x="135" y="6658"/>
                    </a:cubicBezTo>
                    <a:cubicBezTo>
                      <a:pt x="-765" y="4588"/>
                      <a:pt x="2924" y="360"/>
                      <a:pt x="8592" y="2519"/>
                    </a:cubicBezTo>
                    <a:cubicBezTo>
                      <a:pt x="9672" y="2969"/>
                      <a:pt x="10391" y="4049"/>
                      <a:pt x="11561" y="4319"/>
                    </a:cubicBezTo>
                    <a:cubicBezTo>
                      <a:pt x="13090" y="4678"/>
                      <a:pt x="14620" y="4049"/>
                      <a:pt x="16149" y="4229"/>
                    </a:cubicBezTo>
                    <a:cubicBezTo>
                      <a:pt x="20108" y="4858"/>
                      <a:pt x="21637" y="2249"/>
                      <a:pt x="22177" y="1350"/>
                    </a:cubicBezTo>
                    <a:cubicBezTo>
                      <a:pt x="22807" y="270"/>
                      <a:pt x="22987" y="90"/>
                      <a:pt x="23257" y="0"/>
                    </a:cubicBezTo>
                    <a:cubicBezTo>
                      <a:pt x="23797" y="270"/>
                      <a:pt x="23527" y="1170"/>
                      <a:pt x="23437" y="1619"/>
                    </a:cubicBezTo>
                  </a:path>
                </a:pathLst>
              </a:custGeom>
              <a:solidFill>
                <a:srgbClr val="333333"/>
              </a:solidFill>
              <a:ln cap="flat" w="894">
                <a:noFill/>
                <a:prstDash val="solid"/>
                <a:miter/>
              </a:ln>
            </p:spPr>
            <p:txBody>
              <a:bodyPr anchor="ctr" rtlCol="0"/>
              <a:lstStyle/>
              <a:p>
                <a:endParaRPr lang="es-ES"/>
              </a:p>
            </p:txBody>
          </p:sp>
          <p:sp>
            <p:nvSpPr>
              <p:cNvPr id="146" name="Freeform: Shape 145">
                <a:extLst>
                  <a:ext uri="{FF2B5EF4-FFF2-40B4-BE49-F238E27FC236}">
                    <a16:creationId xmlns:a16="http://schemas.microsoft.com/office/drawing/2014/main" id="{7659D83D-9AC8-4C7A-ADDE-7AEB79FC348C}"/>
                  </a:ext>
                </a:extLst>
              </p:cNvPr>
              <p:cNvSpPr/>
              <p:nvPr/>
            </p:nvSpPr>
            <p:spPr>
              <a:xfrm>
                <a:off x="6218464" y="3896209"/>
                <a:ext cx="29543" cy="17723"/>
              </a:xfrm>
              <a:custGeom>
                <a:avLst/>
                <a:gdLst>
                  <a:gd fmla="*/ 29426 w 29543" name="connsiteX0"/>
                  <a:gd fmla="*/ 990 h 17723" name="connsiteY0"/>
                  <a:gd fmla="*/ 27807 w 29543" name="connsiteX1"/>
                  <a:gd fmla="*/ 2519 h 17723" name="connsiteY1"/>
                  <a:gd fmla="*/ 17551 w 29543" name="connsiteX2"/>
                  <a:gd fmla="*/ 8187 h 17723" name="connsiteY2"/>
                  <a:gd fmla="*/ 8644 w 29543" name="connsiteX3"/>
                  <a:gd fmla="*/ 14845 h 17723" name="connsiteY3"/>
                  <a:gd fmla="*/ 7 w 29543" name="connsiteX4"/>
                  <a:gd fmla="*/ 17724 h 17723" name="connsiteY4"/>
                  <a:gd fmla="*/ 3066 w 29543" name="connsiteX5"/>
                  <a:gd fmla="*/ 11066 h 17723" name="connsiteY5"/>
                  <a:gd fmla="*/ 3695 w 29543" name="connsiteX6"/>
                  <a:gd fmla="*/ 10616 h 17723" name="connsiteY6"/>
                  <a:gd fmla="*/ 10353 w 29543" name="connsiteX7"/>
                  <a:gd fmla="*/ 6658 h 17723" name="connsiteY7"/>
                  <a:gd fmla="*/ 16111 w 29543" name="connsiteX8"/>
                  <a:gd fmla="*/ 2519 h 17723" name="connsiteY8"/>
                  <a:gd fmla="*/ 18900 w 29543" name="connsiteX9"/>
                  <a:gd fmla="*/ 1350 h 17723" name="connsiteY9"/>
                  <a:gd fmla="*/ 19530 w 29543" name="connsiteX10"/>
                  <a:gd fmla="*/ 1260 h 17723" name="connsiteY10"/>
                  <a:gd fmla="*/ 22859 w 29543" name="connsiteX11"/>
                  <a:gd fmla="*/ 1170 h 17723" name="connsiteY11"/>
                  <a:gd fmla="*/ 28797 w 29543" name="connsiteX12"/>
                  <a:gd fmla="*/ 0 h 17723" name="connsiteY12"/>
                  <a:gd fmla="*/ 29426 w 29543" name="connsiteX13"/>
                  <a:gd fmla="*/ 990 h 17723"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7723" w="29543">
                    <a:moveTo>
                      <a:pt x="29426" y="990"/>
                    </a:moveTo>
                    <a:cubicBezTo>
                      <a:pt x="29246" y="1439"/>
                      <a:pt x="28707" y="1889"/>
                      <a:pt x="27807" y="2519"/>
                    </a:cubicBezTo>
                    <a:cubicBezTo>
                      <a:pt x="26098" y="3689"/>
                      <a:pt x="17640" y="8187"/>
                      <a:pt x="17551" y="8187"/>
                    </a:cubicBezTo>
                    <a:cubicBezTo>
                      <a:pt x="14222" y="9897"/>
                      <a:pt x="11883" y="13045"/>
                      <a:pt x="8644" y="14845"/>
                    </a:cubicBezTo>
                    <a:cubicBezTo>
                      <a:pt x="6484" y="16104"/>
                      <a:pt x="3156" y="17634"/>
                      <a:pt x="7" y="17724"/>
                    </a:cubicBezTo>
                    <a:cubicBezTo>
                      <a:pt x="-83" y="17364"/>
                      <a:pt x="726" y="13315"/>
                      <a:pt x="3066" y="11066"/>
                    </a:cubicBezTo>
                    <a:cubicBezTo>
                      <a:pt x="3246" y="10886"/>
                      <a:pt x="3515" y="10706"/>
                      <a:pt x="3695" y="10616"/>
                    </a:cubicBezTo>
                    <a:cubicBezTo>
                      <a:pt x="8554" y="7377"/>
                      <a:pt x="9543" y="6928"/>
                      <a:pt x="10353" y="6658"/>
                    </a:cubicBezTo>
                    <a:cubicBezTo>
                      <a:pt x="12602" y="5758"/>
                      <a:pt x="14042" y="3689"/>
                      <a:pt x="16111" y="2519"/>
                    </a:cubicBezTo>
                    <a:cubicBezTo>
                      <a:pt x="17371" y="1799"/>
                      <a:pt x="18360" y="1439"/>
                      <a:pt x="18900" y="1350"/>
                    </a:cubicBezTo>
                    <a:cubicBezTo>
                      <a:pt x="19080" y="1350"/>
                      <a:pt x="19350" y="1260"/>
                      <a:pt x="19530" y="1260"/>
                    </a:cubicBezTo>
                    <a:cubicBezTo>
                      <a:pt x="19800" y="1260"/>
                      <a:pt x="19800" y="1260"/>
                      <a:pt x="22859" y="1170"/>
                    </a:cubicBezTo>
                    <a:cubicBezTo>
                      <a:pt x="24928" y="1170"/>
                      <a:pt x="26817" y="180"/>
                      <a:pt x="28797" y="0"/>
                    </a:cubicBezTo>
                    <a:cubicBezTo>
                      <a:pt x="29696" y="90"/>
                      <a:pt x="29606" y="630"/>
                      <a:pt x="29426" y="990"/>
                    </a:cubicBezTo>
                  </a:path>
                </a:pathLst>
              </a:custGeom>
              <a:solidFill>
                <a:srgbClr val="333333"/>
              </a:solidFill>
              <a:ln cap="flat" w="894">
                <a:noFill/>
                <a:prstDash val="solid"/>
                <a:miter/>
              </a:ln>
            </p:spPr>
            <p:txBody>
              <a:bodyPr anchor="ctr" rtlCol="0"/>
              <a:lstStyle/>
              <a:p>
                <a:endParaRPr lang="es-ES"/>
              </a:p>
            </p:txBody>
          </p:sp>
          <p:sp>
            <p:nvSpPr>
              <p:cNvPr id="147" name="Freeform: Shape 146">
                <a:extLst>
                  <a:ext uri="{FF2B5EF4-FFF2-40B4-BE49-F238E27FC236}">
                    <a16:creationId xmlns:a16="http://schemas.microsoft.com/office/drawing/2014/main" id="{1583BDFC-7647-4ECC-9F22-26E0FFAABB04}"/>
                  </a:ext>
                </a:extLst>
              </p:cNvPr>
              <p:cNvSpPr/>
              <p:nvPr/>
            </p:nvSpPr>
            <p:spPr>
              <a:xfrm>
                <a:off x="6198767" y="3805610"/>
                <a:ext cx="54806" cy="67480"/>
              </a:xfrm>
              <a:custGeom>
                <a:avLst/>
                <a:gdLst>
                  <a:gd fmla="*/ 54611 w 54806" name="connsiteX0"/>
                  <a:gd fmla="*/ 2519 h 67480" name="connsiteY0"/>
                  <a:gd fmla="*/ 44444 w 54806" name="connsiteX1"/>
                  <a:gd fmla="*/ 13045 h 67480" name="connsiteY1"/>
                  <a:gd fmla="*/ 36527 w 54806" name="connsiteX2"/>
                  <a:gd fmla="*/ 11516 h 67480" name="connsiteY2"/>
                  <a:gd fmla="*/ 29330 w 54806" name="connsiteX3"/>
                  <a:gd fmla="*/ 12236 h 67480" name="connsiteY3"/>
                  <a:gd fmla="*/ 27620 w 54806" name="connsiteX4"/>
                  <a:gd fmla="*/ 11876 h 67480" name="connsiteY4"/>
                  <a:gd fmla="*/ 19613 w 54806" name="connsiteX5"/>
                  <a:gd fmla="*/ 11966 h 67480" name="connsiteY5"/>
                  <a:gd fmla="*/ 19343 w 54806" name="connsiteX6"/>
                  <a:gd fmla="*/ 11966 h 67480" name="connsiteY6"/>
                  <a:gd fmla="*/ 19343 w 54806" name="connsiteX7"/>
                  <a:gd fmla="*/ 11966 h 67480" name="connsiteY7"/>
                  <a:gd fmla="*/ 19343 w 54806" name="connsiteX8"/>
                  <a:gd fmla="*/ 11966 h 67480" name="connsiteY8"/>
                  <a:gd fmla="*/ 19343 w 54806" name="connsiteX9"/>
                  <a:gd fmla="*/ 11966 h 67480" name="connsiteY9"/>
                  <a:gd fmla="*/ 19343 w 54806" name="connsiteX10"/>
                  <a:gd fmla="*/ 11966 h 67480" name="connsiteY10"/>
                  <a:gd fmla="*/ 19343 w 54806" name="connsiteX11"/>
                  <a:gd fmla="*/ 11966 h 67480" name="connsiteY11"/>
                  <a:gd fmla="*/ 19343 w 54806" name="connsiteX12"/>
                  <a:gd fmla="*/ 11966 h 67480" name="connsiteY12"/>
                  <a:gd fmla="*/ 19343 w 54806" name="connsiteX13"/>
                  <a:gd fmla="*/ 11966 h 67480" name="connsiteY13"/>
                  <a:gd fmla="*/ 16824 w 54806" name="connsiteX14"/>
                  <a:gd fmla="*/ 28160 h 67480" name="connsiteY14"/>
                  <a:gd fmla="*/ 20603 w 54806" name="connsiteX15"/>
                  <a:gd fmla="*/ 27081 h 67480" name="connsiteY15"/>
                  <a:gd fmla="*/ 24651 w 54806" name="connsiteX16"/>
                  <a:gd fmla="*/ 24831 h 67480" name="connsiteY16"/>
                  <a:gd fmla="*/ 31039 w 54806" name="connsiteX17"/>
                  <a:gd fmla="*/ 23482 h 67480" name="connsiteY17"/>
                  <a:gd fmla="*/ 36257 w 54806" name="connsiteX18"/>
                  <a:gd fmla="*/ 20603 h 67480" name="connsiteY18"/>
                  <a:gd fmla="*/ 36977 w 54806" name="connsiteX19"/>
                  <a:gd fmla="*/ 24651 h 67480" name="connsiteY19"/>
                  <a:gd fmla="*/ 29510 w 54806" name="connsiteX20"/>
                  <a:gd fmla="*/ 29330 h 67480" name="connsiteY20"/>
                  <a:gd fmla="*/ 22492 w 54806" name="connsiteX21"/>
                  <a:gd fmla="*/ 32749 h 67480" name="connsiteY21"/>
                  <a:gd fmla="*/ 21323 w 54806" name="connsiteX22"/>
                  <a:gd fmla="*/ 32928 h 67480" name="connsiteY22"/>
                  <a:gd fmla="*/ 25191 w 54806" name="connsiteX23"/>
                  <a:gd fmla="*/ 41565 h 67480" name="connsiteY23"/>
                  <a:gd fmla="*/ 25551 w 54806" name="connsiteX24"/>
                  <a:gd fmla="*/ 46154 h 67480" name="connsiteY24"/>
                  <a:gd fmla="*/ 24741 w 54806" name="connsiteX25"/>
                  <a:gd fmla="*/ 48043 h 67480" name="connsiteY25"/>
                  <a:gd fmla="*/ 26991 w 54806" name="connsiteX26"/>
                  <a:gd fmla="*/ 53081 h 67480" name="connsiteY26"/>
                  <a:gd fmla="*/ 27171 w 54806" name="connsiteX27"/>
                  <a:gd fmla="*/ 55511 h 67480" name="connsiteY27"/>
                  <a:gd fmla="*/ 23032 w 54806" name="connsiteX28"/>
                  <a:gd fmla="*/ 57130 h 67480" name="connsiteY28"/>
                  <a:gd fmla="*/ 18534 w 54806" name="connsiteX29"/>
                  <a:gd fmla="*/ 60189 h 67480" name="connsiteY29"/>
                  <a:gd fmla="*/ 18264 w 54806" name="connsiteX30"/>
                  <a:gd fmla="*/ 54701 h 67480" name="connsiteY30"/>
                  <a:gd fmla="*/ 16284 w 54806" name="connsiteX31"/>
                  <a:gd fmla="*/ 50202 h 67480" name="connsiteY31"/>
                  <a:gd fmla="*/ 16104 w 54806" name="connsiteX32"/>
                  <a:gd fmla="*/ 46064 h 67480" name="connsiteY32"/>
                  <a:gd fmla="*/ 12506 w 54806" name="connsiteX33"/>
                  <a:gd fmla="*/ 42285 h 67480" name="connsiteY33"/>
                  <a:gd fmla="*/ 12236 w 54806" name="connsiteX34"/>
                  <a:gd fmla="*/ 42555 h 67480" name="connsiteY34"/>
                  <a:gd fmla="*/ 11336 w 54806" name="connsiteX35"/>
                  <a:gd fmla="*/ 43815 h 67480" name="connsiteY35"/>
                  <a:gd fmla="*/ 10616 w 54806" name="connsiteX36"/>
                  <a:gd fmla="*/ 50832 h 67480" name="connsiteY36"/>
                  <a:gd fmla="*/ 8997 w 54806" name="connsiteX37"/>
                  <a:gd fmla="*/ 58390 h 67480" name="connsiteY37"/>
                  <a:gd fmla="*/ 7467 w 54806" name="connsiteX38"/>
                  <a:gd fmla="*/ 65857 h 67480" name="connsiteY38"/>
                  <a:gd fmla="*/ 540 w 54806" name="connsiteX39"/>
                  <a:gd fmla="*/ 65767 h 67480" name="connsiteY39"/>
                  <a:gd fmla="*/ 0 w 54806" name="connsiteX40"/>
                  <a:gd fmla="*/ 63428 h 67480" name="connsiteY40"/>
                  <a:gd fmla="*/ 3779 w 54806" name="connsiteX41"/>
                  <a:gd fmla="*/ 50922 h 67480" name="connsiteY41"/>
                  <a:gd fmla="*/ 2429 w 54806" name="connsiteX42"/>
                  <a:gd fmla="*/ 47953 h 67480" name="connsiteY42"/>
                  <a:gd fmla="*/ 900 w 54806" name="connsiteX43"/>
                  <a:gd fmla="*/ 40756 h 67480" name="connsiteY43"/>
                  <a:gd fmla="*/ 4678 w 54806" name="connsiteX44"/>
                  <a:gd fmla="*/ 34908 h 67480" name="connsiteY44"/>
                  <a:gd fmla="*/ 6748 w 54806" name="connsiteX45"/>
                  <a:gd fmla="*/ 27980 h 67480" name="connsiteY45"/>
                  <a:gd fmla="*/ 11156 w 54806" name="connsiteX46"/>
                  <a:gd fmla="*/ 20333 h 67480" name="connsiteY46"/>
                  <a:gd fmla="*/ 14215 w 54806" name="connsiteX47"/>
                  <a:gd fmla="*/ 10796 h 67480" name="connsiteY47"/>
                  <a:gd fmla="*/ 15475 w 54806" name="connsiteX48"/>
                  <a:gd fmla="*/ 9357 h 67480" name="connsiteY48"/>
                  <a:gd fmla="*/ 18713 w 54806" name="connsiteX49"/>
                  <a:gd fmla="*/ 8187 h 67480" name="connsiteY49"/>
                  <a:gd fmla="*/ 21592 w 54806" name="connsiteX50"/>
                  <a:gd fmla="*/ 5038 h 67480" name="connsiteY50"/>
                  <a:gd fmla="*/ 25011 w 54806" name="connsiteX51"/>
                  <a:gd fmla="*/ 4049 h 67480" name="connsiteY51"/>
                  <a:gd fmla="*/ 27620 w 54806" name="connsiteX52"/>
                  <a:gd fmla="*/ 5668 h 67480" name="connsiteY52"/>
                  <a:gd fmla="*/ 40576 w 54806" name="connsiteX53"/>
                  <a:gd fmla="*/ 7197 h 67480" name="connsiteY53"/>
                  <a:gd fmla="*/ 48133 w 54806" name="connsiteX54"/>
                  <a:gd fmla="*/ 5128 h 67480" name="connsiteY54"/>
                  <a:gd fmla="*/ 53891 w 54806" name="connsiteX55"/>
                  <a:gd fmla="*/ 0 h 67480" name="connsiteY55"/>
                  <a:gd fmla="*/ 54611 w 54806" name="connsiteX56"/>
                  <a:gd fmla="*/ 2519 h 67480" name="connsiteY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b="b" l="l" r="r" t="t"/>
                <a:pathLst>
                  <a:path h="67480" w="54806">
                    <a:moveTo>
                      <a:pt x="54611" y="2519"/>
                    </a:moveTo>
                    <a:cubicBezTo>
                      <a:pt x="53981" y="4588"/>
                      <a:pt x="48493" y="11966"/>
                      <a:pt x="44444" y="13045"/>
                    </a:cubicBezTo>
                    <a:cubicBezTo>
                      <a:pt x="41565" y="13855"/>
                      <a:pt x="39226" y="12056"/>
                      <a:pt x="36527" y="11516"/>
                    </a:cubicBezTo>
                    <a:cubicBezTo>
                      <a:pt x="34098" y="11066"/>
                      <a:pt x="31759" y="12326"/>
                      <a:pt x="29330" y="12236"/>
                    </a:cubicBezTo>
                    <a:cubicBezTo>
                      <a:pt x="28880" y="12236"/>
                      <a:pt x="28340" y="12056"/>
                      <a:pt x="27620" y="11876"/>
                    </a:cubicBezTo>
                    <a:cubicBezTo>
                      <a:pt x="24921" y="11156"/>
                      <a:pt x="22222" y="12506"/>
                      <a:pt x="1961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9343" y="11966"/>
                      <a:pt x="19343" y="11966"/>
                      <a:pt x="19343" y="11966"/>
                    </a:cubicBezTo>
                    <a:cubicBezTo>
                      <a:pt x="16734" y="12326"/>
                      <a:pt x="8367" y="21592"/>
                      <a:pt x="16824" y="28160"/>
                    </a:cubicBezTo>
                    <a:cubicBezTo>
                      <a:pt x="18354" y="29330"/>
                      <a:pt x="19433" y="28250"/>
                      <a:pt x="20603" y="27081"/>
                    </a:cubicBezTo>
                    <a:cubicBezTo>
                      <a:pt x="21592" y="26091"/>
                      <a:pt x="22762" y="25191"/>
                      <a:pt x="24651" y="24831"/>
                    </a:cubicBezTo>
                    <a:cubicBezTo>
                      <a:pt x="26811" y="24471"/>
                      <a:pt x="28880" y="23752"/>
                      <a:pt x="31039" y="23482"/>
                    </a:cubicBezTo>
                    <a:cubicBezTo>
                      <a:pt x="33108" y="23122"/>
                      <a:pt x="34008" y="20603"/>
                      <a:pt x="36257" y="20603"/>
                    </a:cubicBezTo>
                    <a:cubicBezTo>
                      <a:pt x="38596" y="20603"/>
                      <a:pt x="39226" y="24112"/>
                      <a:pt x="36977" y="24651"/>
                    </a:cubicBezTo>
                    <a:cubicBezTo>
                      <a:pt x="33558" y="25461"/>
                      <a:pt x="33558" y="25461"/>
                      <a:pt x="29510" y="29330"/>
                    </a:cubicBezTo>
                    <a:cubicBezTo>
                      <a:pt x="25821" y="32659"/>
                      <a:pt x="23302" y="32749"/>
                      <a:pt x="22492" y="32749"/>
                    </a:cubicBezTo>
                    <a:cubicBezTo>
                      <a:pt x="22042" y="32749"/>
                      <a:pt x="21502" y="32749"/>
                      <a:pt x="21323" y="32928"/>
                    </a:cubicBezTo>
                    <a:cubicBezTo>
                      <a:pt x="21143" y="33108"/>
                      <a:pt x="21143" y="33108"/>
                      <a:pt x="25191" y="41565"/>
                    </a:cubicBezTo>
                    <a:cubicBezTo>
                      <a:pt x="26901" y="45074"/>
                      <a:pt x="26451" y="45614"/>
                      <a:pt x="25551" y="46154"/>
                    </a:cubicBezTo>
                    <a:cubicBezTo>
                      <a:pt x="25281" y="46334"/>
                      <a:pt x="24471" y="46874"/>
                      <a:pt x="24741" y="48043"/>
                    </a:cubicBezTo>
                    <a:lnTo>
                      <a:pt x="26991" y="53081"/>
                    </a:lnTo>
                    <a:cubicBezTo>
                      <a:pt x="28070" y="54611"/>
                      <a:pt x="28070" y="54611"/>
                      <a:pt x="27171" y="55511"/>
                    </a:cubicBezTo>
                    <a:cubicBezTo>
                      <a:pt x="26001" y="56680"/>
                      <a:pt x="24291" y="56230"/>
                      <a:pt x="23032" y="57130"/>
                    </a:cubicBezTo>
                    <a:cubicBezTo>
                      <a:pt x="18624" y="60279"/>
                      <a:pt x="18624" y="60279"/>
                      <a:pt x="18534" y="60189"/>
                    </a:cubicBezTo>
                    <a:cubicBezTo>
                      <a:pt x="17094" y="58749"/>
                      <a:pt x="17364" y="57850"/>
                      <a:pt x="18264" y="54701"/>
                    </a:cubicBezTo>
                    <a:cubicBezTo>
                      <a:pt x="18534" y="53711"/>
                      <a:pt x="18534" y="53711"/>
                      <a:pt x="16284" y="50202"/>
                    </a:cubicBezTo>
                    <a:cubicBezTo>
                      <a:pt x="15205" y="48493"/>
                      <a:pt x="15565" y="47593"/>
                      <a:pt x="16104" y="46064"/>
                    </a:cubicBezTo>
                    <a:cubicBezTo>
                      <a:pt x="18983" y="38866"/>
                      <a:pt x="14935" y="39676"/>
                      <a:pt x="12506" y="42285"/>
                    </a:cubicBezTo>
                    <a:cubicBezTo>
                      <a:pt x="12416" y="42375"/>
                      <a:pt x="12326" y="42465"/>
                      <a:pt x="12236" y="42555"/>
                    </a:cubicBezTo>
                    <a:cubicBezTo>
                      <a:pt x="11696" y="43095"/>
                      <a:pt x="11606" y="43275"/>
                      <a:pt x="11336" y="43815"/>
                    </a:cubicBezTo>
                    <a:cubicBezTo>
                      <a:pt x="9987" y="46064"/>
                      <a:pt x="11246" y="48493"/>
                      <a:pt x="10616" y="50832"/>
                    </a:cubicBezTo>
                    <a:cubicBezTo>
                      <a:pt x="9177" y="55690"/>
                      <a:pt x="9177" y="55870"/>
                      <a:pt x="8997" y="58390"/>
                    </a:cubicBezTo>
                    <a:lnTo>
                      <a:pt x="7467" y="65857"/>
                    </a:lnTo>
                    <a:cubicBezTo>
                      <a:pt x="7108" y="66397"/>
                      <a:pt x="2519" y="69276"/>
                      <a:pt x="540" y="65767"/>
                    </a:cubicBezTo>
                    <a:cubicBezTo>
                      <a:pt x="180" y="65137"/>
                      <a:pt x="0" y="64327"/>
                      <a:pt x="0" y="63428"/>
                    </a:cubicBezTo>
                    <a:cubicBezTo>
                      <a:pt x="90" y="58929"/>
                      <a:pt x="4408" y="55690"/>
                      <a:pt x="3779" y="50922"/>
                    </a:cubicBezTo>
                    <a:cubicBezTo>
                      <a:pt x="3329" y="47953"/>
                      <a:pt x="3329" y="47953"/>
                      <a:pt x="2429" y="47953"/>
                    </a:cubicBezTo>
                    <a:cubicBezTo>
                      <a:pt x="-1619" y="48043"/>
                      <a:pt x="900" y="40846"/>
                      <a:pt x="900" y="40756"/>
                    </a:cubicBezTo>
                    <a:cubicBezTo>
                      <a:pt x="1799" y="38596"/>
                      <a:pt x="3779" y="37067"/>
                      <a:pt x="4678" y="34908"/>
                    </a:cubicBezTo>
                    <a:cubicBezTo>
                      <a:pt x="5578" y="32659"/>
                      <a:pt x="5758" y="30229"/>
                      <a:pt x="6748" y="27980"/>
                    </a:cubicBezTo>
                    <a:cubicBezTo>
                      <a:pt x="7917" y="25281"/>
                      <a:pt x="10166" y="23122"/>
                      <a:pt x="11156" y="20333"/>
                    </a:cubicBezTo>
                    <a:cubicBezTo>
                      <a:pt x="12326" y="17184"/>
                      <a:pt x="12326" y="13675"/>
                      <a:pt x="14215" y="10796"/>
                    </a:cubicBezTo>
                    <a:cubicBezTo>
                      <a:pt x="14665" y="10076"/>
                      <a:pt x="15115" y="9627"/>
                      <a:pt x="15475" y="9357"/>
                    </a:cubicBezTo>
                    <a:cubicBezTo>
                      <a:pt x="16464" y="8637"/>
                      <a:pt x="17814" y="8907"/>
                      <a:pt x="18713" y="8187"/>
                    </a:cubicBezTo>
                    <a:cubicBezTo>
                      <a:pt x="19883" y="7377"/>
                      <a:pt x="20333" y="5848"/>
                      <a:pt x="21592" y="5038"/>
                    </a:cubicBezTo>
                    <a:cubicBezTo>
                      <a:pt x="23752" y="3689"/>
                      <a:pt x="24921" y="4049"/>
                      <a:pt x="25011" y="4049"/>
                    </a:cubicBezTo>
                    <a:cubicBezTo>
                      <a:pt x="26001" y="4408"/>
                      <a:pt x="26541" y="5398"/>
                      <a:pt x="27620" y="5668"/>
                    </a:cubicBezTo>
                    <a:cubicBezTo>
                      <a:pt x="31939" y="6478"/>
                      <a:pt x="36257" y="6478"/>
                      <a:pt x="40576" y="7197"/>
                    </a:cubicBezTo>
                    <a:cubicBezTo>
                      <a:pt x="44354" y="7827"/>
                      <a:pt x="45434" y="7917"/>
                      <a:pt x="48133" y="5128"/>
                    </a:cubicBezTo>
                    <a:cubicBezTo>
                      <a:pt x="52901" y="90"/>
                      <a:pt x="52901" y="90"/>
                      <a:pt x="53891" y="0"/>
                    </a:cubicBezTo>
                    <a:cubicBezTo>
                      <a:pt x="54701" y="270"/>
                      <a:pt x="55061" y="1080"/>
                      <a:pt x="54611" y="2519"/>
                    </a:cubicBezTo>
                  </a:path>
                </a:pathLst>
              </a:custGeom>
              <a:solidFill>
                <a:srgbClr val="333333"/>
              </a:solidFill>
              <a:ln cap="flat" w="894">
                <a:noFill/>
                <a:prstDash val="solid"/>
                <a:miter/>
              </a:ln>
            </p:spPr>
            <p:txBody>
              <a:bodyPr anchor="ctr" rtlCol="0"/>
              <a:lstStyle/>
              <a:p>
                <a:endParaRPr lang="es-ES"/>
              </a:p>
            </p:txBody>
          </p:sp>
          <p:sp>
            <p:nvSpPr>
              <p:cNvPr id="148" name="Freeform: Shape 147">
                <a:extLst>
                  <a:ext uri="{FF2B5EF4-FFF2-40B4-BE49-F238E27FC236}">
                    <a16:creationId xmlns:a16="http://schemas.microsoft.com/office/drawing/2014/main" id="{207BB51B-FB62-459B-AB14-ADA9CAF0E6F0}"/>
                  </a:ext>
                </a:extLst>
              </p:cNvPr>
              <p:cNvSpPr/>
              <p:nvPr/>
            </p:nvSpPr>
            <p:spPr>
              <a:xfrm>
                <a:off x="6128911" y="3624864"/>
                <a:ext cx="20475" cy="19073"/>
              </a:xfrm>
              <a:custGeom>
                <a:avLst/>
                <a:gdLst>
                  <a:gd fmla="*/ 20464 w 20475" name="connsiteX0"/>
                  <a:gd fmla="*/ 2609 h 19073" name="connsiteY0"/>
                  <a:gd fmla="*/ 20104 w 20475" name="connsiteX1"/>
                  <a:gd fmla="*/ 3689 h 19073" name="connsiteY1"/>
                  <a:gd fmla="*/ 17675 w 20475" name="connsiteX2"/>
                  <a:gd fmla="*/ 7917 h 19073" name="connsiteY2"/>
                  <a:gd fmla="*/ 15605 w 20475" name="connsiteX3"/>
                  <a:gd fmla="*/ 13405 h 19073" name="connsiteY3"/>
                  <a:gd fmla="*/ 13356 w 20475" name="connsiteX4"/>
                  <a:gd fmla="*/ 16374 h 19073" name="connsiteY4"/>
                  <a:gd fmla="*/ 9758 w 20475" name="connsiteX5"/>
                  <a:gd fmla="*/ 18803 h 19073" name="connsiteY5"/>
                  <a:gd fmla="*/ 8948 w 20475" name="connsiteX6"/>
                  <a:gd fmla="*/ 19073 h 19073" name="connsiteY6"/>
                  <a:gd fmla="*/ 1840 w 20475" name="connsiteX7"/>
                  <a:gd fmla="*/ 16194 h 19073" name="connsiteY7"/>
                  <a:gd fmla="*/ 1300 w 20475" name="connsiteX8"/>
                  <a:gd fmla="*/ 7197 h 19073" name="connsiteY8"/>
                  <a:gd fmla="*/ 6699 w 20475" name="connsiteX9"/>
                  <a:gd fmla="*/ 2159 h 19073" name="connsiteY9"/>
                  <a:gd fmla="*/ 16505 w 20475" name="connsiteX10"/>
                  <a:gd fmla="*/ 0 h 19073" name="connsiteY10"/>
                  <a:gd fmla="*/ 20464 w 20475" name="connsiteX11"/>
                  <a:gd fmla="*/ 2609 h 1907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073" w="20475">
                    <a:moveTo>
                      <a:pt x="20464" y="2609"/>
                    </a:moveTo>
                    <a:cubicBezTo>
                      <a:pt x="20464" y="3059"/>
                      <a:pt x="20194" y="3509"/>
                      <a:pt x="20104" y="3689"/>
                    </a:cubicBezTo>
                    <a:cubicBezTo>
                      <a:pt x="19474" y="5218"/>
                      <a:pt x="18305" y="6478"/>
                      <a:pt x="17675" y="7917"/>
                    </a:cubicBezTo>
                    <a:cubicBezTo>
                      <a:pt x="16865" y="9717"/>
                      <a:pt x="16505" y="11696"/>
                      <a:pt x="15605" y="13405"/>
                    </a:cubicBezTo>
                    <a:cubicBezTo>
                      <a:pt x="14706" y="15205"/>
                      <a:pt x="13806" y="16014"/>
                      <a:pt x="13356" y="16374"/>
                    </a:cubicBezTo>
                    <a:lnTo>
                      <a:pt x="9758" y="18803"/>
                    </a:lnTo>
                    <a:cubicBezTo>
                      <a:pt x="9398" y="18983"/>
                      <a:pt x="9128" y="19073"/>
                      <a:pt x="8948" y="19073"/>
                    </a:cubicBezTo>
                    <a:cubicBezTo>
                      <a:pt x="8858" y="19073"/>
                      <a:pt x="3820" y="18444"/>
                      <a:pt x="1840" y="16194"/>
                    </a:cubicBezTo>
                    <a:cubicBezTo>
                      <a:pt x="941" y="15205"/>
                      <a:pt x="-1489" y="10256"/>
                      <a:pt x="1300" y="7197"/>
                    </a:cubicBezTo>
                    <a:cubicBezTo>
                      <a:pt x="1480" y="7018"/>
                      <a:pt x="5169" y="2879"/>
                      <a:pt x="6699" y="2159"/>
                    </a:cubicBezTo>
                    <a:cubicBezTo>
                      <a:pt x="7598" y="1709"/>
                      <a:pt x="13176" y="0"/>
                      <a:pt x="16505" y="0"/>
                    </a:cubicBezTo>
                    <a:cubicBezTo>
                      <a:pt x="20194" y="0"/>
                      <a:pt x="20554" y="1619"/>
                      <a:pt x="20464" y="2609"/>
                    </a:cubicBezTo>
                  </a:path>
                </a:pathLst>
              </a:custGeom>
              <a:solidFill>
                <a:srgbClr val="333333"/>
              </a:solidFill>
              <a:ln cap="flat" w="894">
                <a:noFill/>
                <a:prstDash val="solid"/>
                <a:miter/>
              </a:ln>
            </p:spPr>
            <p:txBody>
              <a:bodyPr anchor="ctr" rtlCol="0"/>
              <a:lstStyle/>
              <a:p>
                <a:endParaRPr lang="es-ES"/>
              </a:p>
            </p:txBody>
          </p:sp>
          <p:sp>
            <p:nvSpPr>
              <p:cNvPr id="149" name="Freeform: Shape 148">
                <a:extLst>
                  <a:ext uri="{FF2B5EF4-FFF2-40B4-BE49-F238E27FC236}">
                    <a16:creationId xmlns:a16="http://schemas.microsoft.com/office/drawing/2014/main" id="{72EDCFDA-E8AD-45C5-8DEB-65FFC72E8627}"/>
                  </a:ext>
                </a:extLst>
              </p:cNvPr>
              <p:cNvSpPr/>
              <p:nvPr/>
            </p:nvSpPr>
            <p:spPr>
              <a:xfrm>
                <a:off x="6199846" y="3714023"/>
                <a:ext cx="20261" cy="28699"/>
              </a:xfrm>
              <a:custGeom>
                <a:avLst/>
                <a:gdLst>
                  <a:gd fmla="*/ 20244 w 20261" name="connsiteX0"/>
                  <a:gd fmla="*/ 7377 h 28699" name="connsiteY0"/>
                  <a:gd fmla="*/ 19344 w 20261" name="connsiteX1"/>
                  <a:gd fmla="*/ 9357 h 28699" name="connsiteY1"/>
                  <a:gd fmla="*/ 13766 w 20261" name="connsiteX2"/>
                  <a:gd fmla="*/ 14215 h 28699" name="connsiteY2"/>
                  <a:gd fmla="*/ 7828 w 20261" name="connsiteX3"/>
                  <a:gd fmla="*/ 21772 h 28699" name="connsiteY3"/>
                  <a:gd fmla="*/ 2250 w 20261" name="connsiteX4"/>
                  <a:gd fmla="*/ 26631 h 28699" name="connsiteY4"/>
                  <a:gd fmla="*/ 1 w 20261" name="connsiteX5"/>
                  <a:gd fmla="*/ 28700 h 28699" name="connsiteY5"/>
                  <a:gd fmla="*/ 1530 w 20261" name="connsiteX6"/>
                  <a:gd fmla="*/ 24022 h 28699" name="connsiteY6"/>
                  <a:gd fmla="*/ 1980 w 20261" name="connsiteX7"/>
                  <a:gd fmla="*/ 23482 h 28699" name="connsiteY7"/>
                  <a:gd fmla="*/ 2970 w 20261" name="connsiteX8"/>
                  <a:gd fmla="*/ 22402 h 28699" name="connsiteY8"/>
                  <a:gd fmla="*/ 8548 w 20261" name="connsiteX9"/>
                  <a:gd fmla="*/ 17004 h 28699" name="connsiteY9"/>
                  <a:gd fmla="*/ 13136 w 20261" name="connsiteX10"/>
                  <a:gd fmla="*/ 11066 h 28699" name="connsiteY10"/>
                  <a:gd fmla="*/ 17545 w 20261" name="connsiteX11"/>
                  <a:gd fmla="*/ 5128 h 28699" name="connsiteY11"/>
                  <a:gd fmla="*/ 18624 w 20261" name="connsiteX12"/>
                  <a:gd fmla="*/ 2519 h 28699" name="connsiteY12"/>
                  <a:gd fmla="*/ 19794 w 20261" name="connsiteX13"/>
                  <a:gd fmla="*/ 0 h 28699" name="connsiteY13"/>
                  <a:gd fmla="*/ 20244 w 20261" name="connsiteX14"/>
                  <a:gd fmla="*/ 7377 h 2869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28699" w="20261">
                    <a:moveTo>
                      <a:pt x="20244" y="7377"/>
                    </a:moveTo>
                    <a:cubicBezTo>
                      <a:pt x="20064" y="8367"/>
                      <a:pt x="19524" y="9087"/>
                      <a:pt x="19344" y="9357"/>
                    </a:cubicBezTo>
                    <a:cubicBezTo>
                      <a:pt x="17725" y="11246"/>
                      <a:pt x="15385" y="12326"/>
                      <a:pt x="13766" y="14215"/>
                    </a:cubicBezTo>
                    <a:cubicBezTo>
                      <a:pt x="11607" y="16644"/>
                      <a:pt x="10077" y="19433"/>
                      <a:pt x="7828" y="21772"/>
                    </a:cubicBezTo>
                    <a:cubicBezTo>
                      <a:pt x="5939" y="23752"/>
                      <a:pt x="4229" y="25101"/>
                      <a:pt x="2250" y="26631"/>
                    </a:cubicBezTo>
                    <a:cubicBezTo>
                      <a:pt x="811" y="27710"/>
                      <a:pt x="271" y="28250"/>
                      <a:pt x="1" y="28700"/>
                    </a:cubicBezTo>
                    <a:cubicBezTo>
                      <a:pt x="1" y="28610"/>
                      <a:pt x="-89" y="26361"/>
                      <a:pt x="1530" y="24022"/>
                    </a:cubicBezTo>
                    <a:cubicBezTo>
                      <a:pt x="1620" y="23842"/>
                      <a:pt x="1800" y="23662"/>
                      <a:pt x="1980" y="23482"/>
                    </a:cubicBezTo>
                    <a:cubicBezTo>
                      <a:pt x="2250" y="23122"/>
                      <a:pt x="2610" y="22672"/>
                      <a:pt x="2970" y="22402"/>
                    </a:cubicBezTo>
                    <a:cubicBezTo>
                      <a:pt x="4679" y="20423"/>
                      <a:pt x="6838" y="18893"/>
                      <a:pt x="8548" y="17004"/>
                    </a:cubicBezTo>
                    <a:cubicBezTo>
                      <a:pt x="10167" y="15115"/>
                      <a:pt x="11337" y="12865"/>
                      <a:pt x="13136" y="11066"/>
                    </a:cubicBezTo>
                    <a:cubicBezTo>
                      <a:pt x="16465" y="7557"/>
                      <a:pt x="16465" y="7557"/>
                      <a:pt x="17545" y="5128"/>
                    </a:cubicBezTo>
                    <a:cubicBezTo>
                      <a:pt x="17905" y="4408"/>
                      <a:pt x="18264" y="3419"/>
                      <a:pt x="18624" y="2519"/>
                    </a:cubicBezTo>
                    <a:cubicBezTo>
                      <a:pt x="19164" y="1080"/>
                      <a:pt x="19614" y="0"/>
                      <a:pt x="19794" y="0"/>
                    </a:cubicBezTo>
                    <a:cubicBezTo>
                      <a:pt x="20064" y="630"/>
                      <a:pt x="20334" y="7287"/>
                      <a:pt x="20244" y="7377"/>
                    </a:cubicBezTo>
                  </a:path>
                </a:pathLst>
              </a:custGeom>
              <a:solidFill>
                <a:srgbClr val="333333"/>
              </a:solidFill>
              <a:ln cap="flat" w="894">
                <a:noFill/>
                <a:prstDash val="solid"/>
                <a:miter/>
              </a:ln>
            </p:spPr>
            <p:txBody>
              <a:bodyPr anchor="ctr" rtlCol="0"/>
              <a:lstStyle/>
              <a:p>
                <a:endParaRPr lang="es-ES"/>
              </a:p>
            </p:txBody>
          </p:sp>
          <p:sp>
            <p:nvSpPr>
              <p:cNvPr id="150" name="Freeform: Shape 149">
                <a:extLst>
                  <a:ext uri="{FF2B5EF4-FFF2-40B4-BE49-F238E27FC236}">
                    <a16:creationId xmlns:a16="http://schemas.microsoft.com/office/drawing/2014/main" id="{3A39DAE1-5AD3-4647-A0F3-686A15BB595D}"/>
                  </a:ext>
                </a:extLst>
              </p:cNvPr>
              <p:cNvSpPr/>
              <p:nvPr/>
            </p:nvSpPr>
            <p:spPr>
              <a:xfrm>
                <a:off x="6235288" y="3722659"/>
                <a:ext cx="36313" cy="47413"/>
              </a:xfrm>
              <a:custGeom>
                <a:avLst/>
                <a:gdLst>
                  <a:gd fmla="*/ 36264 w 36313" name="connsiteX0"/>
                  <a:gd fmla="*/ 28340 h 47413" name="connsiteY0"/>
                  <a:gd fmla="*/ 32665 w 36313" name="connsiteX1"/>
                  <a:gd fmla="*/ 37427 h 47413" name="connsiteY1"/>
                  <a:gd fmla="*/ 32035 w 36313" name="connsiteX2"/>
                  <a:gd fmla="*/ 34638 h 47413" name="connsiteY2"/>
                  <a:gd fmla="*/ 28167 w 36313" name="connsiteX3"/>
                  <a:gd fmla="*/ 32569 h 47413" name="connsiteY3"/>
                  <a:gd fmla="*/ 27537 w 36313" name="connsiteX4"/>
                  <a:gd fmla="*/ 37967 h 47413" name="connsiteY4"/>
                  <a:gd fmla="*/ 25648 w 36313" name="connsiteX5"/>
                  <a:gd fmla="*/ 47413 h 47413" name="connsiteY5"/>
                  <a:gd fmla="*/ 25018 w 36313" name="connsiteX6"/>
                  <a:gd fmla="*/ 44264 h 47413" name="connsiteY6"/>
                  <a:gd fmla="*/ 22769 w 36313" name="connsiteX7"/>
                  <a:gd fmla="*/ 43545 h 47413" name="connsiteY7"/>
                  <a:gd fmla="*/ 17191 w 36313" name="connsiteX8"/>
                  <a:gd fmla="*/ 39316 h 47413" name="connsiteY8"/>
                  <a:gd fmla="*/ 17101 w 36313" name="connsiteX9"/>
                  <a:gd fmla="*/ 30769 h 47413" name="connsiteY9"/>
                  <a:gd fmla="*/ 16381 w 36313" name="connsiteX10"/>
                  <a:gd fmla="*/ 25551 h 47413" name="connsiteY10"/>
                  <a:gd fmla="*/ 14672 w 36313" name="connsiteX11"/>
                  <a:gd fmla="*/ 25101 h 47413" name="connsiteY11"/>
                  <a:gd fmla="*/ 13232 w 36313" name="connsiteX12"/>
                  <a:gd fmla="*/ 26361 h 47413" name="connsiteY12"/>
                  <a:gd fmla="*/ 10713 w 36313" name="connsiteX13"/>
                  <a:gd fmla="*/ 27530 h 47413" name="connsiteY13"/>
                  <a:gd fmla="*/ 8284 w 36313" name="connsiteX14"/>
                  <a:gd fmla="*/ 28430 h 47413" name="connsiteY14"/>
                  <a:gd fmla="*/ 6934 w 36313" name="connsiteX15"/>
                  <a:gd fmla="*/ 25911 h 47413" name="connsiteY15"/>
                  <a:gd fmla="*/ 3785 w 36313" name="connsiteX16"/>
                  <a:gd fmla="*/ 30499 h 47413" name="connsiteY16"/>
                  <a:gd fmla="*/ 1716 w 36313" name="connsiteX17"/>
                  <a:gd fmla="*/ 34548 h 47413" name="connsiteY17"/>
                  <a:gd fmla="*/ 457 w 36313" name="connsiteX18"/>
                  <a:gd fmla="*/ 37877 h 47413" name="connsiteY18"/>
                  <a:gd fmla="*/ 2166 w 36313" name="connsiteX19"/>
                  <a:gd fmla="*/ 26361 h 47413" name="connsiteY19"/>
                  <a:gd fmla="*/ 4595 w 36313" name="connsiteX20"/>
                  <a:gd fmla="*/ 23482 h 47413" name="connsiteY20"/>
                  <a:gd fmla="*/ 8374 w 36313" name="connsiteX21"/>
                  <a:gd fmla="*/ 20873 h 47413" name="connsiteY21"/>
                  <a:gd fmla="*/ 11793 w 36313" name="connsiteX22"/>
                  <a:gd fmla="*/ 17184 h 47413" name="connsiteY22"/>
                  <a:gd fmla="*/ 12962 w 36313" name="connsiteX23"/>
                  <a:gd fmla="*/ 16734 h 47413" name="connsiteY23"/>
                  <a:gd fmla="*/ 16201 w 36313" name="connsiteX24"/>
                  <a:gd fmla="*/ 21682 h 47413" name="connsiteY24"/>
                  <a:gd fmla="*/ 18090 w 36313" name="connsiteX25"/>
                  <a:gd fmla="*/ 20063 h 47413" name="connsiteY25"/>
                  <a:gd fmla="*/ 19710 w 36313" name="connsiteX26"/>
                  <a:gd fmla="*/ 18534 h 47413" name="connsiteY26"/>
                  <a:gd fmla="*/ 22409 w 36313" name="connsiteX27"/>
                  <a:gd fmla="*/ 17094 h 47413" name="connsiteY27"/>
                  <a:gd fmla="*/ 24388 w 36313" name="connsiteX28"/>
                  <a:gd fmla="*/ 14755 h 47413" name="connsiteY28"/>
                  <a:gd fmla="*/ 28977 w 36313" name="connsiteX29"/>
                  <a:gd fmla="*/ 13045 h 47413" name="connsiteY29"/>
                  <a:gd fmla="*/ 29606 w 36313" name="connsiteX30"/>
                  <a:gd fmla="*/ 10256 h 47413" name="connsiteY30"/>
                  <a:gd fmla="*/ 30146 w 36313" name="connsiteX31"/>
                  <a:gd fmla="*/ 4768 h 47413" name="connsiteY31"/>
                  <a:gd fmla="*/ 31136 w 36313" name="connsiteX32"/>
                  <a:gd fmla="*/ 0 h 47413" name="connsiteY32"/>
                  <a:gd fmla="*/ 32485 w 36313" name="connsiteX33"/>
                  <a:gd fmla="*/ 7827 h 47413" name="connsiteY33"/>
                  <a:gd fmla="*/ 35634 w 36313" name="connsiteX34"/>
                  <a:gd fmla="*/ 13855 h 47413" name="connsiteY34"/>
                  <a:gd fmla="*/ 34914 w 36313" name="connsiteX35"/>
                  <a:gd fmla="*/ 19793 h 47413" name="connsiteY35"/>
                  <a:gd fmla="*/ 35994 w 36313" name="connsiteX36"/>
                  <a:gd fmla="*/ 26541 h 47413" name="connsiteY36"/>
                  <a:gd fmla="*/ 36264 w 36313" name="connsiteX37"/>
                  <a:gd fmla="*/ 28340 h 47413"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47413" w="36313">
                    <a:moveTo>
                      <a:pt x="36264" y="28340"/>
                    </a:moveTo>
                    <a:cubicBezTo>
                      <a:pt x="36084" y="29420"/>
                      <a:pt x="33205" y="36977"/>
                      <a:pt x="32665" y="37427"/>
                    </a:cubicBezTo>
                    <a:cubicBezTo>
                      <a:pt x="32215" y="37247"/>
                      <a:pt x="32125" y="37157"/>
                      <a:pt x="32035" y="34638"/>
                    </a:cubicBezTo>
                    <a:cubicBezTo>
                      <a:pt x="31766" y="29600"/>
                      <a:pt x="30506" y="28880"/>
                      <a:pt x="28167" y="32569"/>
                    </a:cubicBezTo>
                    <a:cubicBezTo>
                      <a:pt x="27087" y="34188"/>
                      <a:pt x="27267" y="35717"/>
                      <a:pt x="27537" y="37967"/>
                    </a:cubicBezTo>
                    <a:cubicBezTo>
                      <a:pt x="27807" y="39946"/>
                      <a:pt x="28257" y="43725"/>
                      <a:pt x="25648" y="47413"/>
                    </a:cubicBezTo>
                    <a:cubicBezTo>
                      <a:pt x="24928" y="46514"/>
                      <a:pt x="25378" y="45254"/>
                      <a:pt x="25018" y="44264"/>
                    </a:cubicBezTo>
                    <a:cubicBezTo>
                      <a:pt x="24838" y="43725"/>
                      <a:pt x="24838" y="43725"/>
                      <a:pt x="22769" y="43545"/>
                    </a:cubicBezTo>
                    <a:cubicBezTo>
                      <a:pt x="19260" y="43365"/>
                      <a:pt x="17730" y="40396"/>
                      <a:pt x="17191" y="39316"/>
                    </a:cubicBezTo>
                    <a:cubicBezTo>
                      <a:pt x="15751" y="36527"/>
                      <a:pt x="16111" y="34008"/>
                      <a:pt x="17101" y="30769"/>
                    </a:cubicBezTo>
                    <a:cubicBezTo>
                      <a:pt x="17371" y="29870"/>
                      <a:pt x="18180" y="27440"/>
                      <a:pt x="16381" y="25551"/>
                    </a:cubicBezTo>
                    <a:cubicBezTo>
                      <a:pt x="16021" y="25191"/>
                      <a:pt x="15481" y="24831"/>
                      <a:pt x="14672" y="25101"/>
                    </a:cubicBezTo>
                    <a:cubicBezTo>
                      <a:pt x="14132" y="25281"/>
                      <a:pt x="13592" y="25911"/>
                      <a:pt x="13232" y="26361"/>
                    </a:cubicBezTo>
                    <a:cubicBezTo>
                      <a:pt x="11883" y="27980"/>
                      <a:pt x="11703" y="28070"/>
                      <a:pt x="10713" y="27530"/>
                    </a:cubicBezTo>
                    <a:cubicBezTo>
                      <a:pt x="10533" y="27440"/>
                      <a:pt x="10533" y="27440"/>
                      <a:pt x="8284" y="28430"/>
                    </a:cubicBezTo>
                    <a:cubicBezTo>
                      <a:pt x="7384" y="27800"/>
                      <a:pt x="8194" y="25371"/>
                      <a:pt x="6934" y="25911"/>
                    </a:cubicBezTo>
                    <a:cubicBezTo>
                      <a:pt x="6664" y="26001"/>
                      <a:pt x="6664" y="26001"/>
                      <a:pt x="3785" y="30499"/>
                    </a:cubicBezTo>
                    <a:cubicBezTo>
                      <a:pt x="1896" y="33468"/>
                      <a:pt x="1896" y="33468"/>
                      <a:pt x="1716" y="34548"/>
                    </a:cubicBezTo>
                    <a:cubicBezTo>
                      <a:pt x="1536" y="36347"/>
                      <a:pt x="1356" y="37427"/>
                      <a:pt x="457" y="37877"/>
                    </a:cubicBezTo>
                    <a:cubicBezTo>
                      <a:pt x="-443" y="36887"/>
                      <a:pt x="-83" y="30139"/>
                      <a:pt x="2166" y="26361"/>
                    </a:cubicBezTo>
                    <a:cubicBezTo>
                      <a:pt x="3066" y="24831"/>
                      <a:pt x="4235" y="23842"/>
                      <a:pt x="4595" y="23482"/>
                    </a:cubicBezTo>
                    <a:cubicBezTo>
                      <a:pt x="5765" y="22492"/>
                      <a:pt x="7204" y="21862"/>
                      <a:pt x="8374" y="20873"/>
                    </a:cubicBezTo>
                    <a:cubicBezTo>
                      <a:pt x="9723" y="19793"/>
                      <a:pt x="10443" y="18174"/>
                      <a:pt x="11793" y="17184"/>
                    </a:cubicBezTo>
                    <a:cubicBezTo>
                      <a:pt x="11972" y="17004"/>
                      <a:pt x="12512" y="16734"/>
                      <a:pt x="12962" y="16734"/>
                    </a:cubicBezTo>
                    <a:cubicBezTo>
                      <a:pt x="15751" y="16734"/>
                      <a:pt x="13412" y="22132"/>
                      <a:pt x="16201" y="21682"/>
                    </a:cubicBezTo>
                    <a:cubicBezTo>
                      <a:pt x="16651" y="21592"/>
                      <a:pt x="17461" y="20783"/>
                      <a:pt x="18090" y="20063"/>
                    </a:cubicBezTo>
                    <a:cubicBezTo>
                      <a:pt x="18810" y="19343"/>
                      <a:pt x="19170" y="18983"/>
                      <a:pt x="19710" y="18534"/>
                    </a:cubicBezTo>
                    <a:cubicBezTo>
                      <a:pt x="20519" y="17814"/>
                      <a:pt x="21779" y="17994"/>
                      <a:pt x="22409" y="17094"/>
                    </a:cubicBezTo>
                    <a:cubicBezTo>
                      <a:pt x="24118" y="14935"/>
                      <a:pt x="24118" y="14935"/>
                      <a:pt x="24388" y="14755"/>
                    </a:cubicBezTo>
                    <a:cubicBezTo>
                      <a:pt x="25738" y="13765"/>
                      <a:pt x="27627" y="14215"/>
                      <a:pt x="28977" y="13045"/>
                    </a:cubicBezTo>
                    <a:cubicBezTo>
                      <a:pt x="29246" y="12866"/>
                      <a:pt x="29246" y="12866"/>
                      <a:pt x="29606" y="10256"/>
                    </a:cubicBezTo>
                    <a:cubicBezTo>
                      <a:pt x="30146" y="7108"/>
                      <a:pt x="30146" y="6568"/>
                      <a:pt x="30146" y="4768"/>
                    </a:cubicBezTo>
                    <a:cubicBezTo>
                      <a:pt x="30236" y="810"/>
                      <a:pt x="30866" y="90"/>
                      <a:pt x="31136" y="0"/>
                    </a:cubicBezTo>
                    <a:cubicBezTo>
                      <a:pt x="31855" y="2609"/>
                      <a:pt x="31136" y="5398"/>
                      <a:pt x="32485" y="7827"/>
                    </a:cubicBezTo>
                    <a:cubicBezTo>
                      <a:pt x="35634" y="13675"/>
                      <a:pt x="35634" y="13675"/>
                      <a:pt x="35634" y="13855"/>
                    </a:cubicBezTo>
                    <a:cubicBezTo>
                      <a:pt x="35994" y="15924"/>
                      <a:pt x="34645" y="17724"/>
                      <a:pt x="34914" y="19793"/>
                    </a:cubicBezTo>
                    <a:cubicBezTo>
                      <a:pt x="35184" y="22042"/>
                      <a:pt x="35904" y="24291"/>
                      <a:pt x="35994" y="26541"/>
                    </a:cubicBezTo>
                    <a:cubicBezTo>
                      <a:pt x="36354" y="26991"/>
                      <a:pt x="36354" y="27800"/>
                      <a:pt x="36264" y="28340"/>
                    </a:cubicBezTo>
                  </a:path>
                </a:pathLst>
              </a:custGeom>
              <a:solidFill>
                <a:srgbClr val="333333"/>
              </a:solidFill>
              <a:ln cap="flat" w="894">
                <a:noFill/>
                <a:prstDash val="solid"/>
                <a:miter/>
              </a:ln>
            </p:spPr>
            <p:txBody>
              <a:bodyPr anchor="ctr" rtlCol="0"/>
              <a:lstStyle/>
              <a:p>
                <a:endParaRPr lang="es-ES"/>
              </a:p>
            </p:txBody>
          </p:sp>
          <p:sp>
            <p:nvSpPr>
              <p:cNvPr id="151" name="Freeform: Shape 150">
                <a:extLst>
                  <a:ext uri="{FF2B5EF4-FFF2-40B4-BE49-F238E27FC236}">
                    <a16:creationId xmlns:a16="http://schemas.microsoft.com/office/drawing/2014/main" id="{C4DB347E-0340-49D4-B2BF-919735EFE0E0}"/>
                  </a:ext>
                </a:extLst>
              </p:cNvPr>
              <p:cNvSpPr/>
              <p:nvPr/>
            </p:nvSpPr>
            <p:spPr>
              <a:xfrm>
                <a:off x="6242573" y="3717981"/>
                <a:ext cx="7241" cy="18277"/>
              </a:xfrm>
              <a:custGeom>
                <a:avLst/>
                <a:gdLst>
                  <a:gd fmla="*/ 7117 w 7241" name="connsiteX0"/>
                  <a:gd fmla="*/ 3239 h 18277" name="connsiteY0"/>
                  <a:gd fmla="*/ 5047 w 7241" name="connsiteX1"/>
                  <a:gd fmla="*/ 11696 h 18277" name="connsiteY1"/>
                  <a:gd fmla="*/ 4508 w 7241" name="connsiteX2"/>
                  <a:gd fmla="*/ 17814 h 18277" name="connsiteY2"/>
                  <a:gd fmla="*/ 4418 w 7241" name="connsiteX3"/>
                  <a:gd fmla="*/ 17994 h 18277" name="connsiteY3"/>
                  <a:gd fmla="*/ 3428 w 7241" name="connsiteX4"/>
                  <a:gd fmla="*/ 17544 h 18277" name="connsiteY4"/>
                  <a:gd fmla="*/ 9 w 7241" name="connsiteX5"/>
                  <a:gd fmla="*/ 11606 h 18277" name="connsiteY5"/>
                  <a:gd fmla="*/ 2528 w 7241" name="connsiteX6"/>
                  <a:gd fmla="*/ 7287 h 18277" name="connsiteY6"/>
                  <a:gd fmla="*/ 4508 w 7241" name="connsiteX7"/>
                  <a:gd fmla="*/ 2069 h 18277" name="connsiteY7"/>
                  <a:gd fmla="*/ 4777 w 7241" name="connsiteX8"/>
                  <a:gd fmla="*/ 1619 h 18277" name="connsiteY8"/>
                  <a:gd fmla="*/ 6487 w 7241" name="connsiteX9"/>
                  <a:gd fmla="*/ 0 h 18277" name="connsiteY9"/>
                  <a:gd fmla="*/ 7117 w 7241" name="connsiteX10"/>
                  <a:gd fmla="*/ 3239 h 1827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8277" w="7241">
                    <a:moveTo>
                      <a:pt x="7117" y="3239"/>
                    </a:moveTo>
                    <a:cubicBezTo>
                      <a:pt x="6757" y="6118"/>
                      <a:pt x="5497" y="8817"/>
                      <a:pt x="5047" y="11696"/>
                    </a:cubicBezTo>
                    <a:cubicBezTo>
                      <a:pt x="4687" y="13765"/>
                      <a:pt x="4867" y="15744"/>
                      <a:pt x="4508" y="17814"/>
                    </a:cubicBezTo>
                    <a:cubicBezTo>
                      <a:pt x="4508" y="17904"/>
                      <a:pt x="4508" y="17994"/>
                      <a:pt x="4418" y="17994"/>
                    </a:cubicBezTo>
                    <a:cubicBezTo>
                      <a:pt x="4238" y="18623"/>
                      <a:pt x="3788" y="18084"/>
                      <a:pt x="3428" y="17544"/>
                    </a:cubicBezTo>
                    <a:cubicBezTo>
                      <a:pt x="2348" y="16194"/>
                      <a:pt x="-171" y="12775"/>
                      <a:pt x="9" y="11606"/>
                    </a:cubicBezTo>
                    <a:cubicBezTo>
                      <a:pt x="279" y="9897"/>
                      <a:pt x="1898" y="8817"/>
                      <a:pt x="2528" y="7287"/>
                    </a:cubicBezTo>
                    <a:cubicBezTo>
                      <a:pt x="3248" y="5578"/>
                      <a:pt x="3698" y="3689"/>
                      <a:pt x="4508" y="2069"/>
                    </a:cubicBezTo>
                    <a:cubicBezTo>
                      <a:pt x="4598" y="1889"/>
                      <a:pt x="4687" y="1709"/>
                      <a:pt x="4777" y="1619"/>
                    </a:cubicBezTo>
                    <a:cubicBezTo>
                      <a:pt x="5227" y="810"/>
                      <a:pt x="5677" y="90"/>
                      <a:pt x="6487" y="0"/>
                    </a:cubicBezTo>
                    <a:cubicBezTo>
                      <a:pt x="6667" y="0"/>
                      <a:pt x="7567" y="90"/>
                      <a:pt x="7117" y="3239"/>
                    </a:cubicBezTo>
                  </a:path>
                </a:pathLst>
              </a:custGeom>
              <a:solidFill>
                <a:srgbClr val="333333"/>
              </a:solidFill>
              <a:ln cap="flat" w="894">
                <a:noFill/>
                <a:prstDash val="solid"/>
                <a:miter/>
              </a:ln>
            </p:spPr>
            <p:txBody>
              <a:bodyPr anchor="ctr" rtlCol="0"/>
              <a:lstStyle/>
              <a:p>
                <a:endParaRPr lang="es-ES"/>
              </a:p>
            </p:txBody>
          </p:sp>
          <p:sp>
            <p:nvSpPr>
              <p:cNvPr id="152" name="Freeform: Shape 151">
                <a:extLst>
                  <a:ext uri="{FF2B5EF4-FFF2-40B4-BE49-F238E27FC236}">
                    <a16:creationId xmlns:a16="http://schemas.microsoft.com/office/drawing/2014/main" id="{8E56194D-C883-49BE-801A-04680C2851ED}"/>
                  </a:ext>
                </a:extLst>
              </p:cNvPr>
              <p:cNvSpPr/>
              <p:nvPr/>
            </p:nvSpPr>
            <p:spPr>
              <a:xfrm>
                <a:off x="6249435" y="3715372"/>
                <a:ext cx="6025" cy="17273"/>
              </a:xfrm>
              <a:custGeom>
                <a:avLst/>
                <a:gdLst>
                  <a:gd fmla="*/ 5923 w 6025" name="connsiteX0"/>
                  <a:gd fmla="*/ 3419 h 17273" name="connsiteY0"/>
                  <a:gd fmla="*/ 4304 w 6025" name="connsiteX1"/>
                  <a:gd fmla="*/ 7917 h 17273" name="connsiteY1"/>
                  <a:gd fmla="*/ 255 w 6025" name="connsiteX2"/>
                  <a:gd fmla="*/ 17274 h 17273" name="connsiteY2"/>
                  <a:gd fmla="*/ 345 w 6025" name="connsiteX3"/>
                  <a:gd fmla="*/ 11426 h 17273" name="connsiteY3"/>
                  <a:gd fmla="*/ 525 w 6025" name="connsiteX4"/>
                  <a:gd fmla="*/ 10886 h 17273" name="connsiteY4"/>
                  <a:gd fmla="*/ 2684 w 6025" name="connsiteX5"/>
                  <a:gd fmla="*/ 6208 h 17273" name="connsiteY5"/>
                  <a:gd fmla="*/ 4394 w 6025" name="connsiteX6"/>
                  <a:gd fmla="*/ 1799 h 17273" name="connsiteY6"/>
                  <a:gd fmla="*/ 5653 w 6025" name="connsiteX7"/>
                  <a:gd fmla="*/ 0 h 17273" name="connsiteY7"/>
                  <a:gd fmla="*/ 5923 w 6025" name="connsiteX8"/>
                  <a:gd fmla="*/ 3419 h 17273"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7273" w="6025">
                    <a:moveTo>
                      <a:pt x="5923" y="3419"/>
                    </a:moveTo>
                    <a:cubicBezTo>
                      <a:pt x="5653" y="5938"/>
                      <a:pt x="5203" y="6658"/>
                      <a:pt x="4304" y="7917"/>
                    </a:cubicBezTo>
                    <a:cubicBezTo>
                      <a:pt x="885" y="12596"/>
                      <a:pt x="255" y="17274"/>
                      <a:pt x="255" y="17274"/>
                    </a:cubicBezTo>
                    <a:cubicBezTo>
                      <a:pt x="255" y="17274"/>
                      <a:pt x="-375" y="13765"/>
                      <a:pt x="345" y="11426"/>
                    </a:cubicBezTo>
                    <a:cubicBezTo>
                      <a:pt x="435" y="11246"/>
                      <a:pt x="435" y="11066"/>
                      <a:pt x="525" y="10886"/>
                    </a:cubicBezTo>
                    <a:cubicBezTo>
                      <a:pt x="1155" y="9267"/>
                      <a:pt x="2054" y="7827"/>
                      <a:pt x="2684" y="6208"/>
                    </a:cubicBezTo>
                    <a:cubicBezTo>
                      <a:pt x="3224" y="4768"/>
                      <a:pt x="3674" y="3239"/>
                      <a:pt x="4394" y="1799"/>
                    </a:cubicBezTo>
                    <a:cubicBezTo>
                      <a:pt x="5113" y="180"/>
                      <a:pt x="5473" y="90"/>
                      <a:pt x="5653" y="0"/>
                    </a:cubicBezTo>
                    <a:cubicBezTo>
                      <a:pt x="6193" y="90"/>
                      <a:pt x="6013" y="2609"/>
                      <a:pt x="5923" y="3419"/>
                    </a:cubicBezTo>
                  </a:path>
                </a:pathLst>
              </a:custGeom>
              <a:solidFill>
                <a:srgbClr val="333333"/>
              </a:solidFill>
              <a:ln cap="flat" w="894">
                <a:noFill/>
                <a:prstDash val="solid"/>
                <a:miter/>
              </a:ln>
            </p:spPr>
            <p:txBody>
              <a:bodyPr anchor="ctr" rtlCol="0"/>
              <a:lstStyle/>
              <a:p>
                <a:endParaRPr lang="es-ES"/>
              </a:p>
            </p:txBody>
          </p:sp>
          <p:sp>
            <p:nvSpPr>
              <p:cNvPr id="153" name="Freeform: Shape 152">
                <a:extLst>
                  <a:ext uri="{FF2B5EF4-FFF2-40B4-BE49-F238E27FC236}">
                    <a16:creationId xmlns:a16="http://schemas.microsoft.com/office/drawing/2014/main" id="{661C7B1D-DE0A-49CC-ADD2-9669EDDD8AAE}"/>
                  </a:ext>
                </a:extLst>
              </p:cNvPr>
              <p:cNvSpPr/>
              <p:nvPr/>
            </p:nvSpPr>
            <p:spPr>
              <a:xfrm>
                <a:off x="6252987" y="3724909"/>
                <a:ext cx="6018" cy="5423"/>
              </a:xfrm>
              <a:custGeom>
                <a:avLst/>
                <a:gdLst>
                  <a:gd fmla="*/ 5969 w 6018" name="connsiteX0"/>
                  <a:gd fmla="*/ 2879 h 5423" name="connsiteY0"/>
                  <a:gd fmla="*/ 481 w 6018" name="connsiteX1"/>
                  <a:gd fmla="*/ 4319 h 5423" name="connsiteY1"/>
                  <a:gd fmla="*/ 31 w 6018" name="connsiteX2"/>
                  <a:gd fmla="*/ 2519 h 5423" name="connsiteY2"/>
                  <a:gd fmla="*/ 3630 w 6018" name="connsiteX3"/>
                  <a:gd fmla="*/ 0 h 5423" name="connsiteY3"/>
                  <a:gd fmla="*/ 5969 w 6018" name="connsiteX4"/>
                  <a:gd fmla="*/ 2879 h 542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423" w="6018">
                    <a:moveTo>
                      <a:pt x="5969" y="2879"/>
                    </a:moveTo>
                    <a:cubicBezTo>
                      <a:pt x="5519" y="6028"/>
                      <a:pt x="1651" y="5938"/>
                      <a:pt x="481" y="4319"/>
                    </a:cubicBezTo>
                    <a:cubicBezTo>
                      <a:pt x="31" y="3689"/>
                      <a:pt x="-59" y="2699"/>
                      <a:pt x="31" y="2519"/>
                    </a:cubicBezTo>
                    <a:cubicBezTo>
                      <a:pt x="31" y="2519"/>
                      <a:pt x="2101" y="90"/>
                      <a:pt x="3630" y="0"/>
                    </a:cubicBezTo>
                    <a:cubicBezTo>
                      <a:pt x="4620" y="90"/>
                      <a:pt x="6329" y="540"/>
                      <a:pt x="5969" y="2879"/>
                    </a:cubicBezTo>
                  </a:path>
                </a:pathLst>
              </a:custGeom>
              <a:solidFill>
                <a:srgbClr val="333333"/>
              </a:solidFill>
              <a:ln cap="flat" w="894">
                <a:noFill/>
                <a:prstDash val="solid"/>
                <a:miter/>
              </a:ln>
            </p:spPr>
            <p:txBody>
              <a:bodyPr anchor="ctr" rtlCol="0"/>
              <a:lstStyle/>
              <a:p>
                <a:endParaRPr lang="es-ES"/>
              </a:p>
            </p:txBody>
          </p:sp>
          <p:sp>
            <p:nvSpPr>
              <p:cNvPr id="154" name="Freeform: Shape 153">
                <a:extLst>
                  <a:ext uri="{FF2B5EF4-FFF2-40B4-BE49-F238E27FC236}">
                    <a16:creationId xmlns:a16="http://schemas.microsoft.com/office/drawing/2014/main" id="{BCDC3C2B-52F8-4AB7-ADE6-B1B67F624A3A}"/>
                  </a:ext>
                </a:extLst>
              </p:cNvPr>
              <p:cNvSpPr/>
              <p:nvPr/>
            </p:nvSpPr>
            <p:spPr>
              <a:xfrm>
                <a:off x="6238869" y="3703136"/>
                <a:ext cx="9104" cy="19433"/>
              </a:xfrm>
              <a:custGeom>
                <a:avLst/>
                <a:gdLst>
                  <a:gd fmla="*/ 9021 w 9104" name="connsiteX0"/>
                  <a:gd fmla="*/ 10166 h 19433" name="connsiteY0"/>
                  <a:gd fmla="*/ 6052 w 9104" name="connsiteX1"/>
                  <a:gd fmla="*/ 15205 h 19433" name="connsiteY1"/>
                  <a:gd fmla="*/ 294 w 9104" name="connsiteX2"/>
                  <a:gd fmla="*/ 19433 h 19433" name="connsiteY2"/>
                  <a:gd fmla="*/ 24 w 9104" name="connsiteX3"/>
                  <a:gd fmla="*/ 16644 h 19433" name="connsiteY3"/>
                  <a:gd fmla="*/ 1733 w 9104" name="connsiteX4"/>
                  <a:gd fmla="*/ 8637 h 19433" name="connsiteY4"/>
                  <a:gd fmla="*/ 1373 w 9104" name="connsiteX5"/>
                  <a:gd fmla="*/ 1709 h 19433" name="connsiteY5"/>
                  <a:gd fmla="*/ 1733 w 9104" name="connsiteX6"/>
                  <a:gd fmla="*/ 0 h 19433" name="connsiteY6"/>
                  <a:gd fmla="*/ 2003 w 9104" name="connsiteX7"/>
                  <a:gd fmla="*/ 1350 h 19433" name="connsiteY7"/>
                  <a:gd fmla="*/ 5062 w 9104" name="connsiteX8"/>
                  <a:gd fmla="*/ 7377 h 19433" name="connsiteY8"/>
                  <a:gd fmla="*/ 7491 w 9104" name="connsiteX9"/>
                  <a:gd fmla="*/ 8187 h 19433" name="connsiteY9"/>
                  <a:gd fmla="*/ 8571 w 9104" name="connsiteX10"/>
                  <a:gd fmla="*/ 8457 h 19433" name="connsiteY10"/>
                  <a:gd fmla="*/ 9021 w 9104" name="connsiteX11"/>
                  <a:gd fmla="*/ 10166 h 1943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9433" w="9104">
                    <a:moveTo>
                      <a:pt x="9021" y="10166"/>
                    </a:moveTo>
                    <a:cubicBezTo>
                      <a:pt x="8751" y="11696"/>
                      <a:pt x="7581" y="13585"/>
                      <a:pt x="6052" y="15205"/>
                    </a:cubicBezTo>
                    <a:cubicBezTo>
                      <a:pt x="4882" y="16464"/>
                      <a:pt x="654" y="19433"/>
                      <a:pt x="294" y="19433"/>
                    </a:cubicBezTo>
                    <a:cubicBezTo>
                      <a:pt x="114" y="18983"/>
                      <a:pt x="-66" y="18084"/>
                      <a:pt x="24" y="16644"/>
                    </a:cubicBezTo>
                    <a:cubicBezTo>
                      <a:pt x="204" y="13855"/>
                      <a:pt x="1463" y="11336"/>
                      <a:pt x="1733" y="8637"/>
                    </a:cubicBezTo>
                    <a:cubicBezTo>
                      <a:pt x="1913" y="6298"/>
                      <a:pt x="1104" y="4049"/>
                      <a:pt x="1373" y="1709"/>
                    </a:cubicBezTo>
                    <a:cubicBezTo>
                      <a:pt x="1553" y="360"/>
                      <a:pt x="1643" y="180"/>
                      <a:pt x="1733" y="0"/>
                    </a:cubicBezTo>
                    <a:cubicBezTo>
                      <a:pt x="1823" y="180"/>
                      <a:pt x="1823" y="180"/>
                      <a:pt x="2003" y="1350"/>
                    </a:cubicBezTo>
                    <a:cubicBezTo>
                      <a:pt x="2363" y="3779"/>
                      <a:pt x="2633" y="5578"/>
                      <a:pt x="5062" y="7377"/>
                    </a:cubicBezTo>
                    <a:cubicBezTo>
                      <a:pt x="6052" y="8097"/>
                      <a:pt x="6682" y="8097"/>
                      <a:pt x="7491" y="8187"/>
                    </a:cubicBezTo>
                    <a:cubicBezTo>
                      <a:pt x="7761" y="8187"/>
                      <a:pt x="8301" y="8277"/>
                      <a:pt x="8571" y="8457"/>
                    </a:cubicBezTo>
                    <a:cubicBezTo>
                      <a:pt x="8841" y="8547"/>
                      <a:pt x="9291" y="8907"/>
                      <a:pt x="9021" y="10166"/>
                    </a:cubicBezTo>
                  </a:path>
                </a:pathLst>
              </a:custGeom>
              <a:solidFill>
                <a:srgbClr val="333333"/>
              </a:solidFill>
              <a:ln cap="flat" w="894">
                <a:noFill/>
                <a:prstDash val="solid"/>
                <a:miter/>
              </a:ln>
            </p:spPr>
            <p:txBody>
              <a:bodyPr anchor="ctr" rtlCol="0"/>
              <a:lstStyle/>
              <a:p>
                <a:endParaRPr lang="es-ES"/>
              </a:p>
            </p:txBody>
          </p:sp>
          <p:sp>
            <p:nvSpPr>
              <p:cNvPr id="155" name="Freeform: Shape 154">
                <a:extLst>
                  <a:ext uri="{FF2B5EF4-FFF2-40B4-BE49-F238E27FC236}">
                    <a16:creationId xmlns:a16="http://schemas.microsoft.com/office/drawing/2014/main" id="{F20C16F6-0AA0-4EF7-A150-3F1CF7C458B7}"/>
                  </a:ext>
                </a:extLst>
              </p:cNvPr>
              <p:cNvSpPr/>
              <p:nvPr/>
            </p:nvSpPr>
            <p:spPr>
              <a:xfrm>
                <a:off x="6258147" y="3700167"/>
                <a:ext cx="9642" cy="24695"/>
              </a:xfrm>
              <a:custGeom>
                <a:avLst/>
                <a:gdLst>
                  <a:gd fmla="*/ 9627 w 9642" name="connsiteX0"/>
                  <a:gd fmla="*/ 15744 h 24695" name="connsiteY0"/>
                  <a:gd fmla="*/ 9537 w 9642" name="connsiteX1"/>
                  <a:gd fmla="*/ 15924 h 24695" name="connsiteY1"/>
                  <a:gd fmla="*/ 7917 w 9642" name="connsiteX2"/>
                  <a:gd fmla="*/ 15924 h 24695" name="connsiteY2"/>
                  <a:gd fmla="*/ 5938 w 9642" name="connsiteX3"/>
                  <a:gd fmla="*/ 15834 h 24695" name="connsiteY3"/>
                  <a:gd fmla="*/ 5128 w 9642" name="connsiteX4"/>
                  <a:gd fmla="*/ 20693 h 24695" name="connsiteY4"/>
                  <a:gd fmla="*/ 4678 w 9642" name="connsiteX5"/>
                  <a:gd fmla="*/ 24202 h 24695" name="connsiteY5"/>
                  <a:gd fmla="*/ 3149 w 9642" name="connsiteX6"/>
                  <a:gd fmla="*/ 24022 h 24695" name="connsiteY6"/>
                  <a:gd fmla="*/ 2969 w 9642" name="connsiteX7"/>
                  <a:gd fmla="*/ 23662 h 24695" name="connsiteY7"/>
                  <a:gd fmla="*/ 2159 w 9642" name="connsiteX8"/>
                  <a:gd fmla="*/ 18354 h 24695" name="connsiteY8"/>
                  <a:gd fmla="*/ 360 w 9642" name="connsiteX9"/>
                  <a:gd fmla="*/ 16644 h 24695" name="connsiteY9"/>
                  <a:gd fmla="*/ 0 w 9642" name="connsiteX10"/>
                  <a:gd fmla="*/ 11966 h 24695" name="connsiteY10"/>
                  <a:gd fmla="*/ 0 w 9642" name="connsiteX11"/>
                  <a:gd fmla="*/ 11696 h 24695" name="connsiteY11"/>
                  <a:gd fmla="*/ 2429 w 9642" name="connsiteX12"/>
                  <a:gd fmla="*/ 12416 h 24695" name="connsiteY12"/>
                  <a:gd fmla="*/ 4498 w 9642" name="connsiteX13"/>
                  <a:gd fmla="*/ 11426 h 24695" name="connsiteY13"/>
                  <a:gd fmla="*/ 4049 w 9642" name="connsiteX14"/>
                  <a:gd fmla="*/ 6208 h 24695" name="connsiteY14"/>
                  <a:gd fmla="*/ 4498 w 9642" name="connsiteX15"/>
                  <a:gd fmla="*/ 0 h 24695" name="connsiteY15"/>
                  <a:gd fmla="*/ 8187 w 9642" name="connsiteX16"/>
                  <a:gd fmla="*/ 3239 h 24695" name="connsiteY16"/>
                  <a:gd fmla="*/ 9627 w 9642" name="connsiteX17"/>
                  <a:gd fmla="*/ 15744 h 2469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24695" w="9642">
                    <a:moveTo>
                      <a:pt x="9627" y="15744"/>
                    </a:moveTo>
                    <a:cubicBezTo>
                      <a:pt x="9627" y="15834"/>
                      <a:pt x="9537" y="15834"/>
                      <a:pt x="9537" y="15924"/>
                    </a:cubicBezTo>
                    <a:cubicBezTo>
                      <a:pt x="9357" y="16194"/>
                      <a:pt x="8637" y="16104"/>
                      <a:pt x="7917" y="15924"/>
                    </a:cubicBezTo>
                    <a:cubicBezTo>
                      <a:pt x="7197" y="15744"/>
                      <a:pt x="6478" y="15655"/>
                      <a:pt x="5938" y="15834"/>
                    </a:cubicBezTo>
                    <a:cubicBezTo>
                      <a:pt x="5038" y="16284"/>
                      <a:pt x="4948" y="17814"/>
                      <a:pt x="5128" y="20693"/>
                    </a:cubicBezTo>
                    <a:cubicBezTo>
                      <a:pt x="5218" y="22312"/>
                      <a:pt x="5308" y="23392"/>
                      <a:pt x="4678" y="24202"/>
                    </a:cubicBezTo>
                    <a:cubicBezTo>
                      <a:pt x="4678" y="24291"/>
                      <a:pt x="3779" y="25371"/>
                      <a:pt x="3149" y="24022"/>
                    </a:cubicBezTo>
                    <a:cubicBezTo>
                      <a:pt x="3059" y="23932"/>
                      <a:pt x="3059" y="23752"/>
                      <a:pt x="2969" y="23662"/>
                    </a:cubicBezTo>
                    <a:cubicBezTo>
                      <a:pt x="2339" y="21952"/>
                      <a:pt x="2609" y="20063"/>
                      <a:pt x="2159" y="18354"/>
                    </a:cubicBezTo>
                    <a:cubicBezTo>
                      <a:pt x="1889" y="17454"/>
                      <a:pt x="630" y="17544"/>
                      <a:pt x="360" y="16644"/>
                    </a:cubicBezTo>
                    <a:cubicBezTo>
                      <a:pt x="360" y="16554"/>
                      <a:pt x="0" y="12056"/>
                      <a:pt x="0" y="11966"/>
                    </a:cubicBezTo>
                    <a:cubicBezTo>
                      <a:pt x="0" y="11876"/>
                      <a:pt x="0" y="11786"/>
                      <a:pt x="0" y="11696"/>
                    </a:cubicBezTo>
                    <a:cubicBezTo>
                      <a:pt x="900" y="11696"/>
                      <a:pt x="1530" y="12506"/>
                      <a:pt x="2429" y="12416"/>
                    </a:cubicBezTo>
                    <a:cubicBezTo>
                      <a:pt x="2789" y="12416"/>
                      <a:pt x="3779" y="12326"/>
                      <a:pt x="4498" y="11426"/>
                    </a:cubicBezTo>
                    <a:cubicBezTo>
                      <a:pt x="4498" y="11426"/>
                      <a:pt x="6388" y="8637"/>
                      <a:pt x="4049" y="6208"/>
                    </a:cubicBezTo>
                    <a:cubicBezTo>
                      <a:pt x="630" y="2879"/>
                      <a:pt x="-1439" y="270"/>
                      <a:pt x="4498" y="0"/>
                    </a:cubicBezTo>
                    <a:cubicBezTo>
                      <a:pt x="6928" y="0"/>
                      <a:pt x="7917" y="2429"/>
                      <a:pt x="8187" y="3239"/>
                    </a:cubicBezTo>
                    <a:cubicBezTo>
                      <a:pt x="8367" y="3959"/>
                      <a:pt x="9807" y="15295"/>
                      <a:pt x="9627" y="15744"/>
                    </a:cubicBezTo>
                  </a:path>
                </a:pathLst>
              </a:custGeom>
              <a:solidFill>
                <a:srgbClr val="333333"/>
              </a:solidFill>
              <a:ln cap="flat" w="894">
                <a:noFill/>
                <a:prstDash val="solid"/>
                <a:miter/>
              </a:ln>
            </p:spPr>
            <p:txBody>
              <a:bodyPr anchor="ctr" rtlCol="0"/>
              <a:lstStyle/>
              <a:p>
                <a:endParaRPr lang="es-ES"/>
              </a:p>
            </p:txBody>
          </p:sp>
          <p:sp>
            <p:nvSpPr>
              <p:cNvPr id="156" name="Freeform: Shape 155">
                <a:extLst>
                  <a:ext uri="{FF2B5EF4-FFF2-40B4-BE49-F238E27FC236}">
                    <a16:creationId xmlns:a16="http://schemas.microsoft.com/office/drawing/2014/main" id="{F208AAD2-84A4-41EE-AF44-8D493239D2DE}"/>
                  </a:ext>
                </a:extLst>
              </p:cNvPr>
              <p:cNvSpPr/>
              <p:nvPr/>
            </p:nvSpPr>
            <p:spPr>
              <a:xfrm>
                <a:off x="6228058" y="3691980"/>
                <a:ext cx="8718" cy="13204"/>
              </a:xfrm>
              <a:custGeom>
                <a:avLst/>
                <a:gdLst>
                  <a:gd fmla="*/ 8676 w 8718" name="connsiteX0"/>
                  <a:gd fmla="*/ 8637 h 13204" name="connsiteY0"/>
                  <a:gd fmla="*/ 6607 w 8718" name="connsiteX1"/>
                  <a:gd fmla="*/ 13135 h 13204" name="connsiteY1"/>
                  <a:gd fmla="*/ 5437 w 8718" name="connsiteX2"/>
                  <a:gd fmla="*/ 11336 h 13204" name="connsiteY2"/>
                  <a:gd fmla="*/ 5257 w 8718" name="connsiteX3"/>
                  <a:gd fmla="*/ 10976 h 13204" name="connsiteY3"/>
                  <a:gd fmla="*/ 2738 w 8718" name="connsiteX4"/>
                  <a:gd fmla="*/ 5308 h 13204" name="connsiteY4"/>
                  <a:gd fmla="*/ 939 w 8718" name="connsiteX5"/>
                  <a:gd fmla="*/ 2249 h 13204" name="connsiteY5"/>
                  <a:gd fmla="*/ 39 w 8718" name="connsiteX6"/>
                  <a:gd fmla="*/ 900 h 13204" name="connsiteY6"/>
                  <a:gd fmla="*/ 2108 w 8718" name="connsiteX7"/>
                  <a:gd fmla="*/ 0 h 13204" name="connsiteY7"/>
                  <a:gd fmla="*/ 7057 w 8718" name="connsiteX8"/>
                  <a:gd fmla="*/ 1889 h 13204" name="connsiteY8"/>
                  <a:gd fmla="*/ 8676 w 8718" name="connsiteX9"/>
                  <a:gd fmla="*/ 8637 h 13204"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3204" w="8718">
                    <a:moveTo>
                      <a:pt x="8676" y="8637"/>
                    </a:moveTo>
                    <a:cubicBezTo>
                      <a:pt x="8496" y="9897"/>
                      <a:pt x="7057" y="13765"/>
                      <a:pt x="6607" y="13135"/>
                    </a:cubicBezTo>
                    <a:cubicBezTo>
                      <a:pt x="5977" y="12326"/>
                      <a:pt x="5617" y="11606"/>
                      <a:pt x="5437" y="11336"/>
                    </a:cubicBezTo>
                    <a:cubicBezTo>
                      <a:pt x="5347" y="11246"/>
                      <a:pt x="5347" y="11066"/>
                      <a:pt x="5257" y="10976"/>
                    </a:cubicBezTo>
                    <a:cubicBezTo>
                      <a:pt x="4268" y="9177"/>
                      <a:pt x="3638" y="7197"/>
                      <a:pt x="2738" y="5308"/>
                    </a:cubicBezTo>
                    <a:cubicBezTo>
                      <a:pt x="1929" y="3599"/>
                      <a:pt x="1479" y="2969"/>
                      <a:pt x="939" y="2249"/>
                    </a:cubicBezTo>
                    <a:cubicBezTo>
                      <a:pt x="489" y="1619"/>
                      <a:pt x="219" y="1170"/>
                      <a:pt x="39" y="900"/>
                    </a:cubicBezTo>
                    <a:cubicBezTo>
                      <a:pt x="-231" y="90"/>
                      <a:pt x="939" y="0"/>
                      <a:pt x="2108" y="0"/>
                    </a:cubicBezTo>
                    <a:cubicBezTo>
                      <a:pt x="5347" y="0"/>
                      <a:pt x="6337" y="810"/>
                      <a:pt x="7057" y="1889"/>
                    </a:cubicBezTo>
                    <a:cubicBezTo>
                      <a:pt x="7866" y="3059"/>
                      <a:pt x="8946" y="6028"/>
                      <a:pt x="8676" y="8637"/>
                    </a:cubicBezTo>
                  </a:path>
                </a:pathLst>
              </a:custGeom>
              <a:solidFill>
                <a:srgbClr val="333333"/>
              </a:solidFill>
              <a:ln cap="flat" w="894">
                <a:noFill/>
                <a:prstDash val="solid"/>
                <a:miter/>
              </a:ln>
            </p:spPr>
            <p:txBody>
              <a:bodyPr anchor="ctr" rtlCol="0"/>
              <a:lstStyle/>
              <a:p>
                <a:endParaRPr lang="es-ES"/>
              </a:p>
            </p:txBody>
          </p:sp>
          <p:sp>
            <p:nvSpPr>
              <p:cNvPr id="157" name="Freeform: Shape 156">
                <a:extLst>
                  <a:ext uri="{FF2B5EF4-FFF2-40B4-BE49-F238E27FC236}">
                    <a16:creationId xmlns:a16="http://schemas.microsoft.com/office/drawing/2014/main" id="{62B51AC7-40AA-47F6-9E55-AFF368640966}"/>
                  </a:ext>
                </a:extLst>
              </p:cNvPr>
              <p:cNvSpPr/>
              <p:nvPr/>
            </p:nvSpPr>
            <p:spPr>
              <a:xfrm>
                <a:off x="6250049" y="3700707"/>
                <a:ext cx="5883" cy="8333"/>
              </a:xfrm>
              <a:custGeom>
                <a:avLst/>
                <a:gdLst>
                  <a:gd fmla="*/ 5848 w 5883" name="connsiteX0"/>
                  <a:gd fmla="*/ 7917 h 8333" name="connsiteY0"/>
                  <a:gd fmla="*/ 3239 w 5883" name="connsiteX1"/>
                  <a:gd fmla="*/ 6388 h 8333" name="connsiteY1"/>
                  <a:gd fmla="*/ 2159 w 5883" name="connsiteX2"/>
                  <a:gd fmla="*/ 5128 h 8333" name="connsiteY2"/>
                  <a:gd fmla="*/ 810 w 5883" name="connsiteX3"/>
                  <a:gd fmla="*/ 5668 h 8333" name="connsiteY3"/>
                  <a:gd fmla="*/ 180 w 5883" name="connsiteX4"/>
                  <a:gd fmla="*/ 5938 h 8333" name="connsiteY4"/>
                  <a:gd fmla="*/ 90 w 5883" name="connsiteX5"/>
                  <a:gd fmla="*/ 5848 h 8333" name="connsiteY5"/>
                  <a:gd fmla="*/ 0 w 5883" name="connsiteX6"/>
                  <a:gd fmla="*/ 5488 h 8333" name="connsiteY6"/>
                  <a:gd fmla="*/ 0 w 5883" name="connsiteX7"/>
                  <a:gd fmla="*/ 5218 h 8333" name="connsiteY7"/>
                  <a:gd fmla="*/ 540 w 5883" name="connsiteX8"/>
                  <a:gd fmla="*/ 1709 h 8333" name="connsiteY8"/>
                  <a:gd fmla="*/ 540 w 5883" name="connsiteX9"/>
                  <a:gd fmla="*/ 630 h 8333" name="connsiteY9"/>
                  <a:gd fmla="*/ 540 w 5883" name="connsiteX10"/>
                  <a:gd fmla="*/ 0 h 8333" name="connsiteY10"/>
                  <a:gd fmla="*/ 540 w 5883" name="connsiteX11"/>
                  <a:gd fmla="*/ 0 h 8333" name="connsiteY11"/>
                  <a:gd fmla="*/ 540 w 5883" name="connsiteX12"/>
                  <a:gd fmla="*/ 0 h 8333" name="connsiteY12"/>
                  <a:gd fmla="*/ 540 w 5883" name="connsiteX13"/>
                  <a:gd fmla="*/ 0 h 8333" name="connsiteY13"/>
                  <a:gd fmla="*/ 540 w 5883" name="connsiteX14"/>
                  <a:gd fmla="*/ 0 h 8333" name="connsiteY14"/>
                  <a:gd fmla="*/ 540 w 5883" name="connsiteX15"/>
                  <a:gd fmla="*/ 0 h 8333" name="connsiteY15"/>
                  <a:gd fmla="*/ 540 w 5883" name="connsiteX16"/>
                  <a:gd fmla="*/ 0 h 8333" name="connsiteY16"/>
                  <a:gd fmla="*/ 540 w 5883" name="connsiteX17"/>
                  <a:gd fmla="*/ 0 h 8333" name="connsiteY17"/>
                  <a:gd fmla="*/ 540 w 5883" name="connsiteX18"/>
                  <a:gd fmla="*/ 0 h 8333" name="connsiteY18"/>
                  <a:gd fmla="*/ 990 w 5883" name="connsiteX19"/>
                  <a:gd fmla="*/ 540 h 8333" name="connsiteY19"/>
                  <a:gd fmla="*/ 2429 w 5883" name="connsiteX20"/>
                  <a:gd fmla="*/ 2339 h 8333" name="connsiteY20"/>
                  <a:gd fmla="*/ 4319 w 5883" name="connsiteX21"/>
                  <a:gd fmla="*/ 4408 h 8333" name="connsiteY21"/>
                  <a:gd fmla="*/ 4858 w 5883" name="connsiteX22"/>
                  <a:gd fmla="*/ 5128 h 8333" name="connsiteY22"/>
                  <a:gd fmla="*/ 5848 w 5883" name="connsiteX23"/>
                  <a:gd fmla="*/ 7917 h 8333"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333" w="5883">
                    <a:moveTo>
                      <a:pt x="5848" y="7917"/>
                    </a:moveTo>
                    <a:cubicBezTo>
                      <a:pt x="5848" y="7917"/>
                      <a:pt x="5308" y="9537"/>
                      <a:pt x="3239" y="6388"/>
                    </a:cubicBezTo>
                    <a:cubicBezTo>
                      <a:pt x="2789" y="5668"/>
                      <a:pt x="2519" y="5308"/>
                      <a:pt x="2159" y="5128"/>
                    </a:cubicBezTo>
                    <a:cubicBezTo>
                      <a:pt x="1709" y="4948"/>
                      <a:pt x="1350" y="5218"/>
                      <a:pt x="810" y="5668"/>
                    </a:cubicBezTo>
                    <a:cubicBezTo>
                      <a:pt x="630" y="5758"/>
                      <a:pt x="360" y="6028"/>
                      <a:pt x="180" y="5938"/>
                    </a:cubicBezTo>
                    <a:cubicBezTo>
                      <a:pt x="180" y="5938"/>
                      <a:pt x="90" y="5938"/>
                      <a:pt x="90" y="5848"/>
                    </a:cubicBezTo>
                    <a:cubicBezTo>
                      <a:pt x="0" y="5758"/>
                      <a:pt x="0" y="5488"/>
                      <a:pt x="0" y="5488"/>
                    </a:cubicBezTo>
                    <a:cubicBezTo>
                      <a:pt x="0" y="5398"/>
                      <a:pt x="0" y="5308"/>
                      <a:pt x="0" y="5218"/>
                    </a:cubicBezTo>
                    <a:cubicBezTo>
                      <a:pt x="90" y="4049"/>
                      <a:pt x="450" y="2879"/>
                      <a:pt x="540" y="1709"/>
                    </a:cubicBezTo>
                    <a:cubicBezTo>
                      <a:pt x="540" y="1260"/>
                      <a:pt x="540" y="810"/>
                      <a:pt x="540" y="630"/>
                    </a:cubicBezTo>
                    <a:cubicBezTo>
                      <a:pt x="540" y="90"/>
                      <a:pt x="540" y="9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540" y="0"/>
                      <a:pt x="540" y="0"/>
                      <a:pt x="540" y="0"/>
                    </a:cubicBezTo>
                    <a:cubicBezTo>
                      <a:pt x="630" y="90"/>
                      <a:pt x="630" y="90"/>
                      <a:pt x="990" y="540"/>
                    </a:cubicBezTo>
                    <a:cubicBezTo>
                      <a:pt x="1530" y="1260"/>
                      <a:pt x="1799" y="1619"/>
                      <a:pt x="2429" y="2339"/>
                    </a:cubicBezTo>
                    <a:cubicBezTo>
                      <a:pt x="3059" y="3059"/>
                      <a:pt x="3689" y="3689"/>
                      <a:pt x="4319" y="4408"/>
                    </a:cubicBezTo>
                    <a:cubicBezTo>
                      <a:pt x="4678" y="4858"/>
                      <a:pt x="4858" y="5128"/>
                      <a:pt x="4858" y="5128"/>
                    </a:cubicBezTo>
                    <a:cubicBezTo>
                      <a:pt x="5938" y="6838"/>
                      <a:pt x="5938" y="7557"/>
                      <a:pt x="5848" y="7917"/>
                    </a:cubicBezTo>
                  </a:path>
                </a:pathLst>
              </a:custGeom>
              <a:solidFill>
                <a:srgbClr val="333333"/>
              </a:solidFill>
              <a:ln cap="flat" w="894">
                <a:noFill/>
                <a:prstDash val="solid"/>
                <a:miter/>
              </a:ln>
            </p:spPr>
            <p:txBody>
              <a:bodyPr anchor="ctr" rtlCol="0"/>
              <a:lstStyle/>
              <a:p>
                <a:endParaRPr lang="es-ES"/>
              </a:p>
            </p:txBody>
          </p:sp>
          <p:sp>
            <p:nvSpPr>
              <p:cNvPr id="158" name="Freeform: Shape 157">
                <a:extLst>
                  <a:ext uri="{FF2B5EF4-FFF2-40B4-BE49-F238E27FC236}">
                    <a16:creationId xmlns:a16="http://schemas.microsoft.com/office/drawing/2014/main" id="{B79031A7-6854-403C-8B73-6FA01B691DF3}"/>
                  </a:ext>
                </a:extLst>
              </p:cNvPr>
              <p:cNvSpPr/>
              <p:nvPr/>
            </p:nvSpPr>
            <p:spPr>
              <a:xfrm>
                <a:off x="6224481" y="3639349"/>
                <a:ext cx="33153" cy="61988"/>
              </a:xfrm>
              <a:custGeom>
                <a:avLst/>
                <a:gdLst>
                  <a:gd fmla="*/ 33126 w 33153" name="connsiteX0"/>
                  <a:gd fmla="*/ 61268 h 61988" name="connsiteY0"/>
                  <a:gd fmla="*/ 32766 w 33153" name="connsiteX1"/>
                  <a:gd fmla="*/ 61988 h 61988" name="connsiteY1"/>
                  <a:gd fmla="*/ 25119 w 33153" name="connsiteX2"/>
                  <a:gd fmla="*/ 52721 h 61988" name="connsiteY2"/>
                  <a:gd fmla="*/ 20980 w 33153" name="connsiteX3"/>
                  <a:gd fmla="*/ 49483 h 61988" name="connsiteY3"/>
                  <a:gd fmla="*/ 21880 w 33153" name="connsiteX4"/>
                  <a:gd fmla="*/ 55061 h 61988" name="connsiteY4"/>
                  <a:gd fmla="*/ 21610 w 33153" name="connsiteX5"/>
                  <a:gd fmla="*/ 55241 h 61988" name="connsiteY5"/>
                  <a:gd fmla="*/ 14143 w 33153" name="connsiteX6"/>
                  <a:gd fmla="*/ 49123 h 61988" name="connsiteY6"/>
                  <a:gd fmla="*/ 10724 w 33153" name="connsiteX7"/>
                  <a:gd fmla="*/ 50922 h 61988" name="connsiteY7"/>
                  <a:gd fmla="*/ 6855 w 33153" name="connsiteX8"/>
                  <a:gd fmla="*/ 48853 h 61988" name="connsiteY8"/>
                  <a:gd fmla="*/ 6045 w 33153" name="connsiteX9"/>
                  <a:gd fmla="*/ 40666 h 61988" name="connsiteY9"/>
                  <a:gd fmla="*/ 5146 w 33153" name="connsiteX10"/>
                  <a:gd fmla="*/ 42285 h 61988" name="connsiteY10"/>
                  <a:gd fmla="*/ 18 w 33153" name="connsiteX11"/>
                  <a:gd fmla="*/ 25191 h 61988" name="connsiteY11"/>
                  <a:gd fmla="*/ 3886 w 33153" name="connsiteX12"/>
                  <a:gd fmla="*/ 25551 h 61988" name="connsiteY12"/>
                  <a:gd fmla="*/ 4966 w 33153" name="connsiteX13"/>
                  <a:gd fmla="*/ 14125 h 61988" name="connsiteY13"/>
                  <a:gd fmla="*/ 5236 w 33153" name="connsiteX14"/>
                  <a:gd fmla="*/ 4139 h 61988" name="connsiteY14"/>
                  <a:gd fmla="*/ 8115 w 33153" name="connsiteX15"/>
                  <a:gd fmla="*/ 0 h 61988" name="connsiteY15"/>
                  <a:gd fmla="*/ 12433 w 33153" name="connsiteX16"/>
                  <a:gd fmla="*/ 630 h 61988" name="connsiteY16"/>
                  <a:gd fmla="*/ 14502 w 33153" name="connsiteX17"/>
                  <a:gd fmla="*/ 1979 h 61988" name="connsiteY17"/>
                  <a:gd fmla="*/ 16572 w 33153" name="connsiteX18"/>
                  <a:gd fmla="*/ 3149 h 61988" name="connsiteY18"/>
                  <a:gd fmla="*/ 19631 w 33153" name="connsiteX19"/>
                  <a:gd fmla="*/ 900 h 61988" name="connsiteY19"/>
                  <a:gd fmla="*/ 20530 w 33153" name="connsiteX20"/>
                  <a:gd fmla="*/ 2609 h 61988" name="connsiteY20"/>
                  <a:gd fmla="*/ 19451 w 33153" name="connsiteX21"/>
                  <a:gd fmla="*/ 9627 h 61988" name="connsiteY21"/>
                  <a:gd fmla="*/ 21340 w 33153" name="connsiteX22"/>
                  <a:gd fmla="*/ 16374 h 61988" name="connsiteY22"/>
                  <a:gd fmla="*/ 18821 w 33153" name="connsiteX23"/>
                  <a:gd fmla="*/ 24651 h 61988" name="connsiteY23"/>
                  <a:gd fmla="*/ 14502 w 33153" name="connsiteX24"/>
                  <a:gd fmla="*/ 30319 h 61988" name="connsiteY24"/>
                  <a:gd fmla="*/ 13153 w 33153" name="connsiteX25"/>
                  <a:gd fmla="*/ 35717 h 61988" name="connsiteY25"/>
                  <a:gd fmla="*/ 14233 w 33153" name="connsiteX26"/>
                  <a:gd fmla="*/ 42465 h 61988" name="connsiteY26"/>
                  <a:gd fmla="*/ 19451 w 33153" name="connsiteX27"/>
                  <a:gd fmla="*/ 46064 h 61988" name="connsiteY27"/>
                  <a:gd fmla="*/ 23769 w 33153" name="connsiteX28"/>
                  <a:gd fmla="*/ 44174 h 61988" name="connsiteY28"/>
                  <a:gd fmla="*/ 25838 w 33153" name="connsiteX29"/>
                  <a:gd fmla="*/ 48853 h 61988" name="connsiteY29"/>
                  <a:gd fmla="*/ 27818 w 33153" name="connsiteX30"/>
                  <a:gd fmla="*/ 47233 h 61988" name="connsiteY30"/>
                  <a:gd fmla="*/ 31057 w 33153" name="connsiteX31"/>
                  <a:gd fmla="*/ 49843 h 61988" name="connsiteY31"/>
                  <a:gd fmla="*/ 30427 w 33153" name="connsiteX32"/>
                  <a:gd fmla="*/ 50742 h 61988" name="connsiteY32"/>
                  <a:gd fmla="*/ 31057 w 33153" name="connsiteX33"/>
                  <a:gd fmla="*/ 55960 h 61988" name="connsiteY33"/>
                  <a:gd fmla="*/ 33126 w 33153" name="connsiteX34"/>
                  <a:gd fmla="*/ 61268 h 61988" name="connsiteY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b="b" l="l" r="r" t="t"/>
                <a:pathLst>
                  <a:path h="61988" w="33153">
                    <a:moveTo>
                      <a:pt x="33126" y="61268"/>
                    </a:moveTo>
                    <a:cubicBezTo>
                      <a:pt x="33126" y="61538"/>
                      <a:pt x="32946" y="61808"/>
                      <a:pt x="32766" y="61988"/>
                    </a:cubicBezTo>
                    <a:cubicBezTo>
                      <a:pt x="32766" y="61988"/>
                      <a:pt x="30067" y="60369"/>
                      <a:pt x="25119" y="52721"/>
                    </a:cubicBezTo>
                    <a:cubicBezTo>
                      <a:pt x="23409" y="50112"/>
                      <a:pt x="22330" y="48493"/>
                      <a:pt x="20980" y="49483"/>
                    </a:cubicBezTo>
                    <a:cubicBezTo>
                      <a:pt x="18821" y="51012"/>
                      <a:pt x="21790" y="53171"/>
                      <a:pt x="21880" y="55061"/>
                    </a:cubicBezTo>
                    <a:cubicBezTo>
                      <a:pt x="21790" y="55151"/>
                      <a:pt x="21700" y="55241"/>
                      <a:pt x="21610" y="55241"/>
                    </a:cubicBezTo>
                    <a:cubicBezTo>
                      <a:pt x="18911" y="53441"/>
                      <a:pt x="18371" y="49123"/>
                      <a:pt x="14143" y="49123"/>
                    </a:cubicBezTo>
                    <a:cubicBezTo>
                      <a:pt x="12703" y="49123"/>
                      <a:pt x="12253" y="51012"/>
                      <a:pt x="10724" y="50922"/>
                    </a:cubicBezTo>
                    <a:cubicBezTo>
                      <a:pt x="9014" y="50832"/>
                      <a:pt x="6855" y="48853"/>
                      <a:pt x="6855" y="48853"/>
                    </a:cubicBezTo>
                    <a:cubicBezTo>
                      <a:pt x="4156" y="46334"/>
                      <a:pt x="8115" y="43185"/>
                      <a:pt x="6045" y="40666"/>
                    </a:cubicBezTo>
                    <a:cubicBezTo>
                      <a:pt x="5685" y="41206"/>
                      <a:pt x="5596" y="41835"/>
                      <a:pt x="5146" y="42285"/>
                    </a:cubicBezTo>
                    <a:cubicBezTo>
                      <a:pt x="1007" y="42285"/>
                      <a:pt x="-162" y="25371"/>
                      <a:pt x="18" y="25191"/>
                    </a:cubicBezTo>
                    <a:cubicBezTo>
                      <a:pt x="1187" y="23752"/>
                      <a:pt x="3166" y="27260"/>
                      <a:pt x="3886" y="25551"/>
                    </a:cubicBezTo>
                    <a:cubicBezTo>
                      <a:pt x="5506" y="21862"/>
                      <a:pt x="4426" y="17994"/>
                      <a:pt x="4966" y="14125"/>
                    </a:cubicBezTo>
                    <a:cubicBezTo>
                      <a:pt x="5416" y="10796"/>
                      <a:pt x="4516" y="7467"/>
                      <a:pt x="5236" y="4139"/>
                    </a:cubicBezTo>
                    <a:cubicBezTo>
                      <a:pt x="5866" y="1170"/>
                      <a:pt x="8115" y="0"/>
                      <a:pt x="8115" y="0"/>
                    </a:cubicBezTo>
                    <a:cubicBezTo>
                      <a:pt x="9554" y="450"/>
                      <a:pt x="11084" y="180"/>
                      <a:pt x="12433" y="630"/>
                    </a:cubicBezTo>
                    <a:cubicBezTo>
                      <a:pt x="13063" y="810"/>
                      <a:pt x="13603" y="1170"/>
                      <a:pt x="14502" y="1979"/>
                    </a:cubicBezTo>
                    <a:cubicBezTo>
                      <a:pt x="15132" y="2519"/>
                      <a:pt x="15852" y="3149"/>
                      <a:pt x="16572" y="3149"/>
                    </a:cubicBezTo>
                    <a:cubicBezTo>
                      <a:pt x="18191" y="3239"/>
                      <a:pt x="18191" y="1080"/>
                      <a:pt x="19631" y="900"/>
                    </a:cubicBezTo>
                    <a:cubicBezTo>
                      <a:pt x="19901" y="1080"/>
                      <a:pt x="20440" y="1529"/>
                      <a:pt x="20530" y="2609"/>
                    </a:cubicBezTo>
                    <a:cubicBezTo>
                      <a:pt x="20800" y="5038"/>
                      <a:pt x="19451" y="7287"/>
                      <a:pt x="19451" y="9627"/>
                    </a:cubicBezTo>
                    <a:cubicBezTo>
                      <a:pt x="19451" y="12056"/>
                      <a:pt x="21430" y="13945"/>
                      <a:pt x="21340" y="16374"/>
                    </a:cubicBezTo>
                    <a:cubicBezTo>
                      <a:pt x="21250" y="19793"/>
                      <a:pt x="18911" y="24471"/>
                      <a:pt x="18821" y="24651"/>
                    </a:cubicBezTo>
                    <a:cubicBezTo>
                      <a:pt x="17741" y="26811"/>
                      <a:pt x="15132" y="27890"/>
                      <a:pt x="14502" y="30319"/>
                    </a:cubicBezTo>
                    <a:cubicBezTo>
                      <a:pt x="13153" y="35538"/>
                      <a:pt x="13153" y="35538"/>
                      <a:pt x="13153" y="35717"/>
                    </a:cubicBezTo>
                    <a:cubicBezTo>
                      <a:pt x="13063" y="38057"/>
                      <a:pt x="14053" y="40126"/>
                      <a:pt x="14233" y="42465"/>
                    </a:cubicBezTo>
                    <a:cubicBezTo>
                      <a:pt x="14322" y="45074"/>
                      <a:pt x="16662" y="50292"/>
                      <a:pt x="19451" y="46064"/>
                    </a:cubicBezTo>
                    <a:cubicBezTo>
                      <a:pt x="20890" y="43905"/>
                      <a:pt x="22960" y="43905"/>
                      <a:pt x="23769" y="44174"/>
                    </a:cubicBezTo>
                    <a:cubicBezTo>
                      <a:pt x="25838" y="45074"/>
                      <a:pt x="24039" y="47773"/>
                      <a:pt x="25838" y="48853"/>
                    </a:cubicBezTo>
                    <a:cubicBezTo>
                      <a:pt x="26558" y="48313"/>
                      <a:pt x="26648" y="46964"/>
                      <a:pt x="27818" y="47233"/>
                    </a:cubicBezTo>
                    <a:cubicBezTo>
                      <a:pt x="29077" y="47503"/>
                      <a:pt x="30967" y="49123"/>
                      <a:pt x="31057" y="49843"/>
                    </a:cubicBezTo>
                    <a:cubicBezTo>
                      <a:pt x="31057" y="50112"/>
                      <a:pt x="31057" y="50202"/>
                      <a:pt x="30427" y="50742"/>
                    </a:cubicBezTo>
                    <a:cubicBezTo>
                      <a:pt x="29617" y="51372"/>
                      <a:pt x="29617" y="51372"/>
                      <a:pt x="31057" y="55960"/>
                    </a:cubicBezTo>
                    <a:cubicBezTo>
                      <a:pt x="31596" y="57850"/>
                      <a:pt x="33396" y="59109"/>
                      <a:pt x="33126" y="61268"/>
                    </a:cubicBezTo>
                  </a:path>
                </a:pathLst>
              </a:custGeom>
              <a:solidFill>
                <a:schemeClr val="tx2"/>
              </a:solidFill>
              <a:ln cap="flat" w="894">
                <a:noFill/>
                <a:prstDash val="solid"/>
                <a:miter/>
              </a:ln>
            </p:spPr>
            <p:txBody>
              <a:bodyPr anchor="ctr" rtlCol="0"/>
              <a:lstStyle/>
              <a:p>
                <a:endParaRPr lang="es-ES"/>
              </a:p>
            </p:txBody>
          </p:sp>
          <p:sp>
            <p:nvSpPr>
              <p:cNvPr id="159" name="Freeform: Shape 158">
                <a:extLst>
                  <a:ext uri="{FF2B5EF4-FFF2-40B4-BE49-F238E27FC236}">
                    <a16:creationId xmlns:a16="http://schemas.microsoft.com/office/drawing/2014/main" id="{356F4B7F-D1FD-4D5C-96CF-37DEBAB35F71}"/>
                  </a:ext>
                </a:extLst>
              </p:cNvPr>
              <p:cNvSpPr/>
              <p:nvPr/>
            </p:nvSpPr>
            <p:spPr>
              <a:xfrm>
                <a:off x="6269573" y="3800842"/>
                <a:ext cx="9497" cy="28924"/>
              </a:xfrm>
              <a:custGeom>
                <a:avLst/>
                <a:gdLst>
                  <a:gd fmla="*/ 9357 w 9497" name="connsiteX0"/>
                  <a:gd fmla="*/ 8367 h 28924" name="connsiteY0"/>
                  <a:gd fmla="*/ 6658 w 9497" name="connsiteX1"/>
                  <a:gd fmla="*/ 13135 h 28924" name="connsiteY1"/>
                  <a:gd fmla="*/ 7827 w 9497" name="connsiteX2"/>
                  <a:gd fmla="*/ 16644 h 28924" name="connsiteY2"/>
                  <a:gd fmla="*/ 5848 w 9497" name="connsiteX3"/>
                  <a:gd fmla="*/ 16914 h 28924" name="connsiteY3"/>
                  <a:gd fmla="*/ 1799 w 9497" name="connsiteX4"/>
                  <a:gd fmla="*/ 19883 h 28924" name="connsiteY4"/>
                  <a:gd fmla="*/ 3059 w 9497" name="connsiteX5"/>
                  <a:gd fmla="*/ 27800 h 28924" name="connsiteY5"/>
                  <a:gd fmla="*/ 2159 w 9497" name="connsiteX6"/>
                  <a:gd fmla="*/ 28700 h 28924" name="connsiteY6"/>
                  <a:gd fmla="*/ 0 w 9497" name="connsiteX7"/>
                  <a:gd fmla="*/ 23032 h 28924" name="connsiteY7"/>
                  <a:gd fmla="*/ 0 w 9497" name="connsiteX8"/>
                  <a:gd fmla="*/ 22042 h 28924" name="connsiteY8"/>
                  <a:gd fmla="*/ 180 w 9497" name="connsiteX9"/>
                  <a:gd fmla="*/ 7287 h 28924" name="connsiteY9"/>
                  <a:gd fmla="*/ 5128 w 9497" name="connsiteX10"/>
                  <a:gd fmla="*/ 0 h 28924" name="connsiteY10"/>
                  <a:gd fmla="*/ 5668 w 9497" name="connsiteX11"/>
                  <a:gd fmla="*/ 810 h 28924" name="connsiteY11"/>
                  <a:gd fmla="*/ 4948 w 9497" name="connsiteX12"/>
                  <a:gd fmla="*/ 6928 h 28924" name="connsiteY12"/>
                  <a:gd fmla="*/ 2429 w 9497" name="connsiteX13"/>
                  <a:gd fmla="*/ 10616 h 28924" name="connsiteY13"/>
                  <a:gd fmla="*/ 1529 w 9497" name="connsiteX14"/>
                  <a:gd fmla="*/ 11966 h 28924" name="connsiteY14"/>
                  <a:gd fmla="*/ 6118 w 9497" name="connsiteX15"/>
                  <a:gd fmla="*/ 8547 h 28924" name="connsiteY15"/>
                  <a:gd fmla="*/ 9357 w 9497" name="connsiteX16"/>
                  <a:gd fmla="*/ 8367 h 28924"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8924" w="9497">
                    <a:moveTo>
                      <a:pt x="9357" y="8367"/>
                    </a:moveTo>
                    <a:cubicBezTo>
                      <a:pt x="8907" y="10256"/>
                      <a:pt x="7017" y="11246"/>
                      <a:pt x="6658" y="13135"/>
                    </a:cubicBezTo>
                    <a:cubicBezTo>
                      <a:pt x="6388" y="14485"/>
                      <a:pt x="8367" y="15115"/>
                      <a:pt x="7827" y="16644"/>
                    </a:cubicBezTo>
                    <a:cubicBezTo>
                      <a:pt x="7647" y="17274"/>
                      <a:pt x="6748" y="17094"/>
                      <a:pt x="5848" y="16914"/>
                    </a:cubicBezTo>
                    <a:cubicBezTo>
                      <a:pt x="4049" y="16554"/>
                      <a:pt x="2519" y="16284"/>
                      <a:pt x="1799" y="19883"/>
                    </a:cubicBezTo>
                    <a:cubicBezTo>
                      <a:pt x="1170" y="22942"/>
                      <a:pt x="1979" y="25371"/>
                      <a:pt x="3059" y="27800"/>
                    </a:cubicBezTo>
                    <a:cubicBezTo>
                      <a:pt x="3779" y="29600"/>
                      <a:pt x="2249" y="28700"/>
                      <a:pt x="2159" y="28700"/>
                    </a:cubicBezTo>
                    <a:cubicBezTo>
                      <a:pt x="2159" y="28700"/>
                      <a:pt x="270" y="25191"/>
                      <a:pt x="0" y="23032"/>
                    </a:cubicBezTo>
                    <a:cubicBezTo>
                      <a:pt x="0" y="22672"/>
                      <a:pt x="0" y="22312"/>
                      <a:pt x="0" y="22042"/>
                    </a:cubicBezTo>
                    <a:lnTo>
                      <a:pt x="180" y="7287"/>
                    </a:lnTo>
                    <a:cubicBezTo>
                      <a:pt x="630" y="2969"/>
                      <a:pt x="4678" y="0"/>
                      <a:pt x="5128" y="0"/>
                    </a:cubicBezTo>
                    <a:cubicBezTo>
                      <a:pt x="5308" y="90"/>
                      <a:pt x="5668" y="90"/>
                      <a:pt x="5668" y="810"/>
                    </a:cubicBezTo>
                    <a:lnTo>
                      <a:pt x="4948" y="6928"/>
                    </a:lnTo>
                    <a:cubicBezTo>
                      <a:pt x="4588" y="8367"/>
                      <a:pt x="3419" y="9537"/>
                      <a:pt x="2429" y="10616"/>
                    </a:cubicBezTo>
                    <a:cubicBezTo>
                      <a:pt x="1619" y="11516"/>
                      <a:pt x="1529" y="11696"/>
                      <a:pt x="1529" y="11966"/>
                    </a:cubicBezTo>
                    <a:cubicBezTo>
                      <a:pt x="1799" y="12146"/>
                      <a:pt x="2789" y="12326"/>
                      <a:pt x="6118" y="8547"/>
                    </a:cubicBezTo>
                    <a:cubicBezTo>
                      <a:pt x="10346" y="3509"/>
                      <a:pt x="9447" y="8277"/>
                      <a:pt x="9357" y="8367"/>
                    </a:cubicBezTo>
                  </a:path>
                </a:pathLst>
              </a:custGeom>
              <a:solidFill>
                <a:srgbClr val="333333"/>
              </a:solidFill>
              <a:ln cap="flat" w="894">
                <a:noFill/>
                <a:prstDash val="solid"/>
                <a:miter/>
              </a:ln>
            </p:spPr>
            <p:txBody>
              <a:bodyPr anchor="ctr" rtlCol="0"/>
              <a:lstStyle/>
              <a:p>
                <a:endParaRPr lang="es-ES"/>
              </a:p>
            </p:txBody>
          </p:sp>
          <p:sp>
            <p:nvSpPr>
              <p:cNvPr id="160" name="Freeform: Shape 159">
                <a:extLst>
                  <a:ext uri="{FF2B5EF4-FFF2-40B4-BE49-F238E27FC236}">
                    <a16:creationId xmlns:a16="http://schemas.microsoft.com/office/drawing/2014/main" id="{17982898-CE64-4670-A57E-A8115D251611}"/>
                  </a:ext>
                </a:extLst>
              </p:cNvPr>
              <p:cNvSpPr/>
              <p:nvPr/>
            </p:nvSpPr>
            <p:spPr>
              <a:xfrm>
                <a:off x="6264991" y="3847356"/>
                <a:ext cx="18941" cy="8726"/>
              </a:xfrm>
              <a:custGeom>
                <a:avLst/>
                <a:gdLst>
                  <a:gd fmla="*/ 18617 w 18941" name="connsiteX0"/>
                  <a:gd fmla="*/ 8727 h 8726" name="connsiteY0"/>
                  <a:gd fmla="*/ 15648 w 18941" name="connsiteX1"/>
                  <a:gd fmla="*/ 6298 h 8726" name="connsiteY1"/>
                  <a:gd fmla="*/ 12499 w 18941" name="connsiteX2"/>
                  <a:gd fmla="*/ 4588 h 8726" name="connsiteY2"/>
                  <a:gd fmla="*/ 8271 w 18941" name="connsiteX3"/>
                  <a:gd fmla="*/ 4768 h 8726" name="connsiteY3"/>
                  <a:gd fmla="*/ 7731 w 18941" name="connsiteX4"/>
                  <a:gd fmla="*/ 4408 h 8726" name="connsiteY4"/>
                  <a:gd fmla="*/ 5931 w 18941" name="connsiteX5"/>
                  <a:gd fmla="*/ 3959 h 8726" name="connsiteY5"/>
                  <a:gd fmla="*/ 4312 w 18941" name="connsiteX6"/>
                  <a:gd fmla="*/ 4049 h 8726" name="connsiteY6"/>
                  <a:gd fmla="*/ 1883 w 18941" name="connsiteX7"/>
                  <a:gd fmla="*/ 3869 h 8726" name="connsiteY7"/>
                  <a:gd fmla="*/ 353 w 18941" name="connsiteX8"/>
                  <a:gd fmla="*/ 5758 h 8726" name="connsiteY8"/>
                  <a:gd fmla="*/ 2153 w 18941" name="connsiteX9"/>
                  <a:gd fmla="*/ 540 h 8726" name="connsiteY9"/>
                  <a:gd fmla="*/ 3232 w 18941" name="connsiteX10"/>
                  <a:gd fmla="*/ 270 h 8726" name="connsiteY10"/>
                  <a:gd fmla="*/ 6651 w 18941" name="connsiteX11"/>
                  <a:gd fmla="*/ 360 h 8726" name="connsiteY11"/>
                  <a:gd fmla="*/ 10520 w 18941" name="connsiteX12"/>
                  <a:gd fmla="*/ 0 h 8726" name="connsiteY12"/>
                  <a:gd fmla="*/ 14928 w 18941" name="connsiteX13"/>
                  <a:gd fmla="*/ 1080 h 8726" name="connsiteY13"/>
                  <a:gd fmla="*/ 17267 w 18941" name="connsiteX14"/>
                  <a:gd fmla="*/ 900 h 8726" name="connsiteY14"/>
                  <a:gd fmla="*/ 17807 w 18941" name="connsiteX15"/>
                  <a:gd fmla="*/ 1170 h 8726" name="connsiteY15"/>
                  <a:gd fmla="*/ 18617 w 18941" name="connsiteX16"/>
                  <a:gd fmla="*/ 8727 h 8726"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8726" w="18941">
                    <a:moveTo>
                      <a:pt x="18617" y="8727"/>
                    </a:moveTo>
                    <a:cubicBezTo>
                      <a:pt x="18527" y="8727"/>
                      <a:pt x="18437" y="8637"/>
                      <a:pt x="15648" y="6298"/>
                    </a:cubicBezTo>
                    <a:cubicBezTo>
                      <a:pt x="14658" y="5488"/>
                      <a:pt x="13669" y="4678"/>
                      <a:pt x="12499" y="4588"/>
                    </a:cubicBezTo>
                    <a:cubicBezTo>
                      <a:pt x="11060" y="4498"/>
                      <a:pt x="9710" y="5308"/>
                      <a:pt x="8271" y="4768"/>
                    </a:cubicBezTo>
                    <a:cubicBezTo>
                      <a:pt x="8091" y="4678"/>
                      <a:pt x="7911" y="4588"/>
                      <a:pt x="7731" y="4408"/>
                    </a:cubicBezTo>
                    <a:cubicBezTo>
                      <a:pt x="6741" y="3779"/>
                      <a:pt x="6651" y="3689"/>
                      <a:pt x="5931" y="3959"/>
                    </a:cubicBezTo>
                    <a:cubicBezTo>
                      <a:pt x="5212" y="4229"/>
                      <a:pt x="4942" y="4229"/>
                      <a:pt x="4312" y="4049"/>
                    </a:cubicBezTo>
                    <a:cubicBezTo>
                      <a:pt x="2243" y="3419"/>
                      <a:pt x="2243" y="3419"/>
                      <a:pt x="1883" y="3869"/>
                    </a:cubicBezTo>
                    <a:cubicBezTo>
                      <a:pt x="533" y="5848"/>
                      <a:pt x="533" y="5848"/>
                      <a:pt x="353" y="5758"/>
                    </a:cubicBezTo>
                    <a:cubicBezTo>
                      <a:pt x="-276" y="5488"/>
                      <a:pt x="-276" y="1889"/>
                      <a:pt x="2153" y="540"/>
                    </a:cubicBezTo>
                    <a:cubicBezTo>
                      <a:pt x="2602" y="270"/>
                      <a:pt x="2962" y="270"/>
                      <a:pt x="3232" y="270"/>
                    </a:cubicBezTo>
                    <a:cubicBezTo>
                      <a:pt x="4402" y="180"/>
                      <a:pt x="5482" y="360"/>
                      <a:pt x="6651" y="360"/>
                    </a:cubicBezTo>
                    <a:cubicBezTo>
                      <a:pt x="7911" y="360"/>
                      <a:pt x="9170" y="0"/>
                      <a:pt x="10520" y="0"/>
                    </a:cubicBezTo>
                    <a:cubicBezTo>
                      <a:pt x="12049" y="0"/>
                      <a:pt x="13399" y="1080"/>
                      <a:pt x="14928" y="1080"/>
                    </a:cubicBezTo>
                    <a:cubicBezTo>
                      <a:pt x="15738" y="1080"/>
                      <a:pt x="16458" y="720"/>
                      <a:pt x="17267" y="900"/>
                    </a:cubicBezTo>
                    <a:cubicBezTo>
                      <a:pt x="17357" y="900"/>
                      <a:pt x="17627" y="990"/>
                      <a:pt x="17807" y="1170"/>
                    </a:cubicBezTo>
                    <a:cubicBezTo>
                      <a:pt x="19247" y="2519"/>
                      <a:pt x="19067" y="7647"/>
                      <a:pt x="18617" y="8727"/>
                    </a:cubicBezTo>
                  </a:path>
                </a:pathLst>
              </a:custGeom>
              <a:solidFill>
                <a:srgbClr val="333333"/>
              </a:solidFill>
              <a:ln cap="flat" w="894">
                <a:noFill/>
                <a:prstDash val="solid"/>
                <a:miter/>
              </a:ln>
            </p:spPr>
            <p:txBody>
              <a:bodyPr anchor="ctr" rtlCol="0"/>
              <a:lstStyle/>
              <a:p>
                <a:endParaRPr lang="es-ES"/>
              </a:p>
            </p:txBody>
          </p:sp>
          <p:sp>
            <p:nvSpPr>
              <p:cNvPr id="161" name="Freeform: Shape 160">
                <a:extLst>
                  <a:ext uri="{FF2B5EF4-FFF2-40B4-BE49-F238E27FC236}">
                    <a16:creationId xmlns:a16="http://schemas.microsoft.com/office/drawing/2014/main" id="{E0858822-0662-4E74-AD56-48EC9BEE832C}"/>
                  </a:ext>
                </a:extLst>
              </p:cNvPr>
              <p:cNvSpPr/>
              <p:nvPr/>
            </p:nvSpPr>
            <p:spPr>
              <a:xfrm>
                <a:off x="6251581" y="3848885"/>
                <a:ext cx="7734" cy="7292"/>
              </a:xfrm>
              <a:custGeom>
                <a:avLst/>
                <a:gdLst>
                  <a:gd fmla="*/ 7646 w 7734" name="connsiteX0"/>
                  <a:gd fmla="*/ 3779 h 7292" name="connsiteY0"/>
                  <a:gd fmla="*/ 6206 w 7734" name="connsiteX1"/>
                  <a:gd fmla="*/ 6748 h 7292" name="connsiteY1"/>
                  <a:gd fmla="*/ 4497 w 7734" name="connsiteX2"/>
                  <a:gd fmla="*/ 7287 h 7292" name="connsiteY2"/>
                  <a:gd fmla="*/ 628 w 7734" name="connsiteX3"/>
                  <a:gd fmla="*/ 4139 h 7292" name="connsiteY3"/>
                  <a:gd fmla="*/ 268 w 7734" name="connsiteX4"/>
                  <a:gd fmla="*/ 1350 h 7292" name="connsiteY4"/>
                  <a:gd fmla="*/ 628 w 7734" name="connsiteX5"/>
                  <a:gd fmla="*/ 1170 h 7292" name="connsiteY5"/>
                  <a:gd fmla="*/ 1798 w 7734" name="connsiteX6"/>
                  <a:gd fmla="*/ 810 h 7292" name="connsiteY6"/>
                  <a:gd fmla="*/ 3057 w 7734" name="connsiteX7"/>
                  <a:gd fmla="*/ 180 h 7292" name="connsiteY7"/>
                  <a:gd fmla="*/ 3867 w 7734" name="connsiteX8"/>
                  <a:gd fmla="*/ 0 h 7292" name="connsiteY8"/>
                  <a:gd fmla="*/ 7646 w 7734" name="connsiteX9"/>
                  <a:gd fmla="*/ 3779 h 729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292" w="7734">
                    <a:moveTo>
                      <a:pt x="7646" y="3779"/>
                    </a:moveTo>
                    <a:cubicBezTo>
                      <a:pt x="7376" y="4678"/>
                      <a:pt x="6206" y="6748"/>
                      <a:pt x="6206" y="6748"/>
                    </a:cubicBezTo>
                    <a:cubicBezTo>
                      <a:pt x="6026" y="6928"/>
                      <a:pt x="5036" y="7287"/>
                      <a:pt x="4497" y="7287"/>
                    </a:cubicBezTo>
                    <a:cubicBezTo>
                      <a:pt x="3057" y="7377"/>
                      <a:pt x="1708" y="6298"/>
                      <a:pt x="628" y="4139"/>
                    </a:cubicBezTo>
                    <a:cubicBezTo>
                      <a:pt x="268" y="3419"/>
                      <a:pt x="-362" y="2069"/>
                      <a:pt x="268" y="1350"/>
                    </a:cubicBezTo>
                    <a:cubicBezTo>
                      <a:pt x="358" y="1260"/>
                      <a:pt x="538" y="1170"/>
                      <a:pt x="628" y="1170"/>
                    </a:cubicBezTo>
                    <a:cubicBezTo>
                      <a:pt x="988" y="990"/>
                      <a:pt x="1438" y="990"/>
                      <a:pt x="1798" y="810"/>
                    </a:cubicBezTo>
                    <a:cubicBezTo>
                      <a:pt x="2247" y="630"/>
                      <a:pt x="2607" y="360"/>
                      <a:pt x="3057" y="180"/>
                    </a:cubicBezTo>
                    <a:cubicBezTo>
                      <a:pt x="3507" y="0"/>
                      <a:pt x="3597" y="0"/>
                      <a:pt x="3867" y="0"/>
                    </a:cubicBezTo>
                    <a:cubicBezTo>
                      <a:pt x="4497" y="0"/>
                      <a:pt x="8365" y="1170"/>
                      <a:pt x="7646" y="3779"/>
                    </a:cubicBezTo>
                  </a:path>
                </a:pathLst>
              </a:custGeom>
              <a:solidFill>
                <a:srgbClr val="333333"/>
              </a:solidFill>
              <a:ln cap="flat" w="894">
                <a:noFill/>
                <a:prstDash val="solid"/>
                <a:miter/>
              </a:ln>
            </p:spPr>
            <p:txBody>
              <a:bodyPr anchor="ctr" rtlCol="0"/>
              <a:lstStyle/>
              <a:p>
                <a:endParaRPr lang="es-ES"/>
              </a:p>
            </p:txBody>
          </p:sp>
          <p:sp>
            <p:nvSpPr>
              <p:cNvPr id="162" name="Freeform: Shape 161">
                <a:extLst>
                  <a:ext uri="{FF2B5EF4-FFF2-40B4-BE49-F238E27FC236}">
                    <a16:creationId xmlns:a16="http://schemas.microsoft.com/office/drawing/2014/main" id="{9575B5FE-857E-40C7-B0A2-F5D2B02BBC5B}"/>
                  </a:ext>
                </a:extLst>
              </p:cNvPr>
              <p:cNvSpPr/>
              <p:nvPr/>
            </p:nvSpPr>
            <p:spPr>
              <a:xfrm>
                <a:off x="6220985" y="3861751"/>
                <a:ext cx="6809" cy="10256"/>
              </a:xfrm>
              <a:custGeom>
                <a:avLst/>
                <a:gdLst>
                  <a:gd fmla="*/ 6663 w 6809" name="connsiteX0"/>
                  <a:gd fmla="*/ 1529 h 10256" name="connsiteY0"/>
                  <a:gd fmla="*/ 5673 w 6809" name="connsiteX1"/>
                  <a:gd fmla="*/ 4318 h 10256" name="connsiteY1"/>
                  <a:gd fmla="*/ 5313 w 6809" name="connsiteX2"/>
                  <a:gd fmla="*/ 6658 h 10256" name="connsiteY2"/>
                  <a:gd fmla="*/ 1894 w 6809" name="connsiteX3"/>
                  <a:gd fmla="*/ 10256 h 10256" name="connsiteY3"/>
                  <a:gd fmla="*/ 1894 w 6809" name="connsiteX4"/>
                  <a:gd fmla="*/ 9717 h 10256" name="connsiteY4"/>
                  <a:gd fmla="*/ 1624 w 6809" name="connsiteX5"/>
                  <a:gd fmla="*/ 7557 h 10256" name="connsiteY5"/>
                  <a:gd fmla="*/ 5 w 6809" name="connsiteX6"/>
                  <a:gd fmla="*/ 7827 h 10256" name="connsiteY6"/>
                  <a:gd fmla="*/ 2614 w 6809" name="connsiteX7"/>
                  <a:gd fmla="*/ 2879 h 10256" name="connsiteY7"/>
                  <a:gd fmla="*/ 3154 w 6809" name="connsiteX8"/>
                  <a:gd fmla="*/ 4498 h 10256" name="connsiteY8"/>
                  <a:gd fmla="*/ 3604 w 6809" name="connsiteX9"/>
                  <a:gd fmla="*/ 3599 h 10256" name="connsiteY9"/>
                  <a:gd fmla="*/ 6213 w 6809" name="connsiteX10"/>
                  <a:gd fmla="*/ 0 h 10256" name="connsiteY10"/>
                  <a:gd fmla="*/ 6663 w 6809" name="connsiteX11"/>
                  <a:gd fmla="*/ 1529 h 1025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0256" w="6809">
                    <a:moveTo>
                      <a:pt x="6663" y="1529"/>
                    </a:moveTo>
                    <a:cubicBezTo>
                      <a:pt x="6393" y="2519"/>
                      <a:pt x="5853" y="3329"/>
                      <a:pt x="5673" y="4318"/>
                    </a:cubicBezTo>
                    <a:cubicBezTo>
                      <a:pt x="5403" y="6568"/>
                      <a:pt x="5403" y="6568"/>
                      <a:pt x="5313" y="6658"/>
                    </a:cubicBezTo>
                    <a:cubicBezTo>
                      <a:pt x="4503" y="8187"/>
                      <a:pt x="1894" y="10256"/>
                      <a:pt x="1894" y="10256"/>
                    </a:cubicBezTo>
                    <a:cubicBezTo>
                      <a:pt x="1894" y="10166"/>
                      <a:pt x="1894" y="10166"/>
                      <a:pt x="1894" y="9717"/>
                    </a:cubicBezTo>
                    <a:cubicBezTo>
                      <a:pt x="1984" y="8997"/>
                      <a:pt x="2074" y="7737"/>
                      <a:pt x="1624" y="7557"/>
                    </a:cubicBezTo>
                    <a:cubicBezTo>
                      <a:pt x="1084" y="7287"/>
                      <a:pt x="-85" y="8547"/>
                      <a:pt x="5" y="7827"/>
                    </a:cubicBezTo>
                    <a:cubicBezTo>
                      <a:pt x="455" y="3779"/>
                      <a:pt x="1894" y="2609"/>
                      <a:pt x="2614" y="2879"/>
                    </a:cubicBezTo>
                    <a:cubicBezTo>
                      <a:pt x="3424" y="3149"/>
                      <a:pt x="2884" y="4049"/>
                      <a:pt x="3154" y="4498"/>
                    </a:cubicBezTo>
                    <a:cubicBezTo>
                      <a:pt x="3244" y="4408"/>
                      <a:pt x="3244" y="4408"/>
                      <a:pt x="3604" y="3599"/>
                    </a:cubicBezTo>
                    <a:cubicBezTo>
                      <a:pt x="4593" y="1439"/>
                      <a:pt x="5583" y="90"/>
                      <a:pt x="6213" y="0"/>
                    </a:cubicBezTo>
                    <a:cubicBezTo>
                      <a:pt x="7112" y="180"/>
                      <a:pt x="6753" y="1350"/>
                      <a:pt x="6663" y="1529"/>
                    </a:cubicBezTo>
                  </a:path>
                </a:pathLst>
              </a:custGeom>
              <a:solidFill>
                <a:srgbClr val="333333"/>
              </a:solidFill>
              <a:ln cap="flat" w="894">
                <a:noFill/>
                <a:prstDash val="solid"/>
                <a:miter/>
              </a:ln>
            </p:spPr>
            <p:txBody>
              <a:bodyPr anchor="ctr" rtlCol="0"/>
              <a:lstStyle/>
              <a:p>
                <a:endParaRPr lang="es-ES"/>
              </a:p>
            </p:txBody>
          </p:sp>
          <p:sp>
            <p:nvSpPr>
              <p:cNvPr id="163" name="Freeform: Shape 162">
                <a:extLst>
                  <a:ext uri="{FF2B5EF4-FFF2-40B4-BE49-F238E27FC236}">
                    <a16:creationId xmlns:a16="http://schemas.microsoft.com/office/drawing/2014/main" id="{8D6E1742-FE17-4F48-83BF-03930FA11874}"/>
                  </a:ext>
                </a:extLst>
              </p:cNvPr>
              <p:cNvSpPr/>
              <p:nvPr/>
            </p:nvSpPr>
            <p:spPr>
              <a:xfrm>
                <a:off x="6289546" y="3823964"/>
                <a:ext cx="91907" cy="89338"/>
              </a:xfrm>
              <a:custGeom>
                <a:avLst/>
                <a:gdLst>
                  <a:gd fmla="*/ 91858 w 91907" name="connsiteX0"/>
                  <a:gd fmla="*/ 86370 h 89338" name="connsiteY0"/>
                  <a:gd fmla="*/ 88079 w 91907" name="connsiteX1"/>
                  <a:gd fmla="*/ 89339 h 89338" name="connsiteY1"/>
                  <a:gd fmla="*/ 77553 w 91907" name="connsiteX2"/>
                  <a:gd fmla="*/ 80702 h 89338" name="connsiteY2"/>
                  <a:gd fmla="*/ 76293 w 91907" name="connsiteX3"/>
                  <a:gd fmla="*/ 68376 h 89338" name="connsiteY3"/>
                  <a:gd fmla="*/ 71165 w 91907" name="connsiteX4"/>
                  <a:gd fmla="*/ 64417 h 89338" name="connsiteY4"/>
                  <a:gd fmla="*/ 59199 w 91907" name="connsiteX5"/>
                  <a:gd fmla="*/ 71345 h 89338" name="connsiteY5"/>
                  <a:gd fmla="*/ 53891 w 91907" name="connsiteX6"/>
                  <a:gd fmla="*/ 78093 h 89338" name="connsiteY6"/>
                  <a:gd fmla="*/ 43905 w 91907" name="connsiteX7"/>
                  <a:gd fmla="*/ 73684 h 89338" name="connsiteY7"/>
                  <a:gd fmla="*/ 42735 w 91907" name="connsiteX8"/>
                  <a:gd fmla="*/ 68646 h 89338" name="connsiteY8"/>
                  <a:gd fmla="*/ 37427 w 91907" name="connsiteX9"/>
                  <a:gd fmla="*/ 69186 h 89338" name="connsiteY9"/>
                  <a:gd fmla="*/ 30319 w 91907" name="connsiteX10"/>
                  <a:gd fmla="*/ 72155 h 89338" name="connsiteY10"/>
                  <a:gd fmla="*/ 28880 w 91907" name="connsiteX11"/>
                  <a:gd fmla="*/ 70175 h 89338" name="connsiteY11"/>
                  <a:gd fmla="*/ 32209 w 91907" name="connsiteX12"/>
                  <a:gd fmla="*/ 64507 h 89338" name="connsiteY12"/>
                  <a:gd fmla="*/ 36887 w 91907" name="connsiteX13"/>
                  <a:gd fmla="*/ 62798 h 89338" name="connsiteY13"/>
                  <a:gd fmla="*/ 37067 w 91907" name="connsiteX14"/>
                  <a:gd fmla="*/ 60369 h 89338" name="connsiteY14"/>
                  <a:gd fmla="*/ 37517 w 91907" name="connsiteX15"/>
                  <a:gd fmla="*/ 53171 h 89338" name="connsiteY15"/>
                  <a:gd fmla="*/ 25821 w 91907" name="connsiteX16"/>
                  <a:gd fmla="*/ 38506 h 89338" name="connsiteY16"/>
                  <a:gd fmla="*/ 21502 w 91907" name="connsiteX17"/>
                  <a:gd fmla="*/ 36797 h 89338" name="connsiteY17"/>
                  <a:gd fmla="*/ 20063 w 91907" name="connsiteX18"/>
                  <a:gd fmla="*/ 34188 h 89338" name="connsiteY18"/>
                  <a:gd fmla="*/ 16104 w 91907" name="connsiteX19"/>
                  <a:gd fmla="*/ 32389 h 89338" name="connsiteY19"/>
                  <a:gd fmla="*/ 16194 w 91907" name="connsiteX20"/>
                  <a:gd fmla="*/ 26091 h 89338" name="connsiteY20"/>
                  <a:gd fmla="*/ 12326 w 91907" name="connsiteX21"/>
                  <a:gd fmla="*/ 30859 h 89338" name="connsiteY21"/>
                  <a:gd fmla="*/ 9087 w 91907" name="connsiteX22"/>
                  <a:gd fmla="*/ 34368 h 89338" name="connsiteY22"/>
                  <a:gd fmla="*/ 8817 w 91907" name="connsiteX23"/>
                  <a:gd fmla="*/ 33828 h 89338" name="connsiteY23"/>
                  <a:gd fmla="*/ 8367 w 91907" name="connsiteX24"/>
                  <a:gd fmla="*/ 27800 h 89338" name="connsiteY24"/>
                  <a:gd fmla="*/ 5488 w 91907" name="connsiteX25"/>
                  <a:gd fmla="*/ 22582 h 89338" name="connsiteY25"/>
                  <a:gd fmla="*/ 11246 w 91907" name="connsiteX26"/>
                  <a:gd fmla="*/ 20423 h 89338" name="connsiteY26"/>
                  <a:gd fmla="*/ 17364 w 91907" name="connsiteX27"/>
                  <a:gd fmla="*/ 16914 h 89338" name="connsiteY27"/>
                  <a:gd fmla="*/ 14755 w 91907" name="connsiteX28"/>
                  <a:gd fmla="*/ 17094 h 89338" name="connsiteY28"/>
                  <a:gd fmla="*/ 8457 w 91907" name="connsiteX29"/>
                  <a:gd fmla="*/ 17364 h 89338" name="connsiteY29"/>
                  <a:gd fmla="*/ 7737 w 91907" name="connsiteX30"/>
                  <a:gd fmla="*/ 16824 h 89338" name="connsiteY30"/>
                  <a:gd fmla="*/ 5128 w 91907" name="connsiteX31"/>
                  <a:gd fmla="*/ 12326 h 89338" name="connsiteY31"/>
                  <a:gd fmla="*/ 0 w 91907" name="connsiteX32"/>
                  <a:gd fmla="*/ 10166 h 89338" name="connsiteY32"/>
                  <a:gd fmla="*/ 13585 w 91907" name="connsiteX33"/>
                  <a:gd fmla="*/ 0 h 89338" name="connsiteY33"/>
                  <a:gd fmla="*/ 21413 w 91907" name="connsiteX34"/>
                  <a:gd fmla="*/ 4678 h 89338" name="connsiteY34"/>
                  <a:gd fmla="*/ 21143 w 91907" name="connsiteX35"/>
                  <a:gd fmla="*/ 11696 h 89338" name="connsiteY35"/>
                  <a:gd fmla="*/ 24471 w 91907" name="connsiteX36"/>
                  <a:gd fmla="*/ 26271 h 89338" name="connsiteY36"/>
                  <a:gd fmla="*/ 38596 w 91907" name="connsiteX37"/>
                  <a:gd fmla="*/ 15205 h 89338" name="connsiteY37"/>
                  <a:gd fmla="*/ 44984 w 91907" name="connsiteX38"/>
                  <a:gd fmla="*/ 10976 h 89338" name="connsiteY38"/>
                  <a:gd fmla="*/ 59829 w 91907" name="connsiteX39"/>
                  <a:gd fmla="*/ 18174 h 89338" name="connsiteY39"/>
                  <a:gd fmla="*/ 77013 w 91907" name="connsiteX40"/>
                  <a:gd fmla="*/ 29420 h 89338" name="connsiteY40"/>
                  <a:gd fmla="*/ 78812 w 91907" name="connsiteX41"/>
                  <a:gd fmla="*/ 30139 h 89338" name="connsiteY41"/>
                  <a:gd fmla="*/ 82951 w 91907" name="connsiteX42"/>
                  <a:gd fmla="*/ 36707 h 89338" name="connsiteY42"/>
                  <a:gd fmla="*/ 83131 w 91907" name="connsiteX43"/>
                  <a:gd fmla="*/ 44534 h 89338" name="connsiteY43"/>
                  <a:gd fmla="*/ 88079 w 91907" name="connsiteX44"/>
                  <a:gd fmla="*/ 48673 h 89338" name="connsiteY44"/>
                  <a:gd fmla="*/ 90508 w 91907" name="connsiteX45"/>
                  <a:gd fmla="*/ 50742 h 89338" name="connsiteY45"/>
                  <a:gd fmla="*/ 88979 w 91907" name="connsiteX46"/>
                  <a:gd fmla="*/ 55241 h 89338" name="connsiteY46"/>
                  <a:gd fmla="*/ 85560 w 91907" name="connsiteX47"/>
                  <a:gd fmla="*/ 56860 h 89338" name="connsiteY47"/>
                  <a:gd fmla="*/ 84570 w 91907" name="connsiteX48"/>
                  <a:gd fmla="*/ 59739 h 89338" name="connsiteY48"/>
                  <a:gd fmla="*/ 84570 w 91907" name="connsiteX49"/>
                  <a:gd fmla="*/ 61268 h 89338" name="connsiteY49"/>
                  <a:gd fmla="*/ 86100 w 91907" name="connsiteX50"/>
                  <a:gd fmla="*/ 68106 h 89338" name="connsiteY50"/>
                  <a:gd fmla="*/ 85740 w 91907" name="connsiteX51"/>
                  <a:gd fmla="*/ 74944 h 89338" name="connsiteY51"/>
                  <a:gd fmla="*/ 87989 w 91907" name="connsiteX52"/>
                  <a:gd fmla="*/ 76473 h 89338" name="connsiteY52"/>
                  <a:gd fmla="*/ 87809 w 91907" name="connsiteX53"/>
                  <a:gd fmla="*/ 78632 h 89338" name="connsiteY53"/>
                  <a:gd fmla="*/ 87989 w 91907" name="connsiteX54"/>
                  <a:gd fmla="*/ 79262 h 89338" name="connsiteY54"/>
                  <a:gd fmla="*/ 89519 w 91907" name="connsiteX55"/>
                  <a:gd fmla="*/ 80882 h 89338" name="connsiteY55"/>
                  <a:gd fmla="*/ 89339 w 91907" name="connsiteX56"/>
                  <a:gd fmla="*/ 83941 h 89338" name="connsiteY56"/>
                  <a:gd fmla="*/ 91588 w 91907" name="connsiteX57"/>
                  <a:gd fmla="*/ 86190 h 89338" name="connsiteY57"/>
                  <a:gd fmla="*/ 91858 w 91907" name="connsiteX58"/>
                  <a:gd fmla="*/ 86370 h 89338" name="connsiteY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b="b" l="l" r="r" t="t"/>
                <a:pathLst>
                  <a:path h="89338" w="91907">
                    <a:moveTo>
                      <a:pt x="91858" y="86370"/>
                    </a:moveTo>
                    <a:cubicBezTo>
                      <a:pt x="91858" y="86370"/>
                      <a:pt x="88079" y="89339"/>
                      <a:pt x="88079" y="89339"/>
                    </a:cubicBezTo>
                    <a:cubicBezTo>
                      <a:pt x="86100" y="84570"/>
                      <a:pt x="77823" y="87179"/>
                      <a:pt x="77553" y="80702"/>
                    </a:cubicBezTo>
                    <a:cubicBezTo>
                      <a:pt x="77013" y="70805"/>
                      <a:pt x="76293" y="68376"/>
                      <a:pt x="76293" y="68376"/>
                    </a:cubicBezTo>
                    <a:cubicBezTo>
                      <a:pt x="75663" y="67476"/>
                      <a:pt x="71255" y="64417"/>
                      <a:pt x="71165" y="64417"/>
                    </a:cubicBezTo>
                    <a:cubicBezTo>
                      <a:pt x="69726" y="63518"/>
                      <a:pt x="64417" y="61268"/>
                      <a:pt x="59199" y="71345"/>
                    </a:cubicBezTo>
                    <a:cubicBezTo>
                      <a:pt x="55870" y="77733"/>
                      <a:pt x="55870" y="77733"/>
                      <a:pt x="53891" y="78093"/>
                    </a:cubicBezTo>
                    <a:cubicBezTo>
                      <a:pt x="45704" y="79352"/>
                      <a:pt x="44444" y="75214"/>
                      <a:pt x="43905" y="73684"/>
                    </a:cubicBezTo>
                    <a:cubicBezTo>
                      <a:pt x="43365" y="72065"/>
                      <a:pt x="44624" y="69995"/>
                      <a:pt x="42735" y="68646"/>
                    </a:cubicBezTo>
                    <a:cubicBezTo>
                      <a:pt x="42375" y="68376"/>
                      <a:pt x="42375" y="68376"/>
                      <a:pt x="37427" y="69186"/>
                    </a:cubicBezTo>
                    <a:cubicBezTo>
                      <a:pt x="34818" y="69636"/>
                      <a:pt x="33018" y="71885"/>
                      <a:pt x="30319" y="72155"/>
                    </a:cubicBezTo>
                    <a:cubicBezTo>
                      <a:pt x="29690" y="72245"/>
                      <a:pt x="28340" y="72425"/>
                      <a:pt x="28880" y="70175"/>
                    </a:cubicBezTo>
                    <a:cubicBezTo>
                      <a:pt x="28970" y="69816"/>
                      <a:pt x="29690" y="66847"/>
                      <a:pt x="32209" y="64507"/>
                    </a:cubicBezTo>
                    <a:cubicBezTo>
                      <a:pt x="33558" y="63248"/>
                      <a:pt x="35538" y="63968"/>
                      <a:pt x="36887" y="62798"/>
                    </a:cubicBezTo>
                    <a:cubicBezTo>
                      <a:pt x="37967" y="61808"/>
                      <a:pt x="37517" y="60999"/>
                      <a:pt x="37067" y="60369"/>
                    </a:cubicBezTo>
                    <a:cubicBezTo>
                      <a:pt x="36707" y="59829"/>
                      <a:pt x="36437" y="59379"/>
                      <a:pt x="37517" y="53171"/>
                    </a:cubicBezTo>
                    <a:cubicBezTo>
                      <a:pt x="38507" y="47593"/>
                      <a:pt x="39136" y="44264"/>
                      <a:pt x="25821" y="38506"/>
                    </a:cubicBezTo>
                    <a:cubicBezTo>
                      <a:pt x="24381" y="37877"/>
                      <a:pt x="22852" y="37607"/>
                      <a:pt x="21502" y="36797"/>
                    </a:cubicBezTo>
                    <a:cubicBezTo>
                      <a:pt x="20513" y="36167"/>
                      <a:pt x="20873" y="34908"/>
                      <a:pt x="20063" y="34188"/>
                    </a:cubicBezTo>
                    <a:cubicBezTo>
                      <a:pt x="18893" y="33198"/>
                      <a:pt x="17094" y="33648"/>
                      <a:pt x="16104" y="32389"/>
                    </a:cubicBezTo>
                    <a:cubicBezTo>
                      <a:pt x="14485" y="30229"/>
                      <a:pt x="16284" y="28250"/>
                      <a:pt x="16194" y="26091"/>
                    </a:cubicBezTo>
                    <a:cubicBezTo>
                      <a:pt x="15565" y="26271"/>
                      <a:pt x="15115" y="26361"/>
                      <a:pt x="12326" y="30859"/>
                    </a:cubicBezTo>
                    <a:cubicBezTo>
                      <a:pt x="10077" y="34458"/>
                      <a:pt x="9807" y="34458"/>
                      <a:pt x="9087" y="34368"/>
                    </a:cubicBezTo>
                    <a:cubicBezTo>
                      <a:pt x="8997" y="34188"/>
                      <a:pt x="8907" y="34008"/>
                      <a:pt x="8817" y="33828"/>
                    </a:cubicBezTo>
                    <a:cubicBezTo>
                      <a:pt x="8187" y="31849"/>
                      <a:pt x="8817" y="29780"/>
                      <a:pt x="8367" y="27800"/>
                    </a:cubicBezTo>
                    <a:cubicBezTo>
                      <a:pt x="7917" y="25731"/>
                      <a:pt x="4319" y="25101"/>
                      <a:pt x="5488" y="22582"/>
                    </a:cubicBezTo>
                    <a:cubicBezTo>
                      <a:pt x="5578" y="22402"/>
                      <a:pt x="6208" y="21502"/>
                      <a:pt x="11246" y="20423"/>
                    </a:cubicBezTo>
                    <a:cubicBezTo>
                      <a:pt x="12686" y="20153"/>
                      <a:pt x="15924" y="19433"/>
                      <a:pt x="17364" y="16914"/>
                    </a:cubicBezTo>
                    <a:cubicBezTo>
                      <a:pt x="16824" y="16644"/>
                      <a:pt x="16824" y="16644"/>
                      <a:pt x="14755" y="17094"/>
                    </a:cubicBezTo>
                    <a:cubicBezTo>
                      <a:pt x="10706" y="18174"/>
                      <a:pt x="9807" y="17994"/>
                      <a:pt x="8457" y="17364"/>
                    </a:cubicBezTo>
                    <a:cubicBezTo>
                      <a:pt x="8187" y="17274"/>
                      <a:pt x="8007" y="17004"/>
                      <a:pt x="7737" y="16824"/>
                    </a:cubicBezTo>
                    <a:cubicBezTo>
                      <a:pt x="6298" y="15654"/>
                      <a:pt x="6118" y="13675"/>
                      <a:pt x="5128" y="12326"/>
                    </a:cubicBezTo>
                    <a:cubicBezTo>
                      <a:pt x="3869" y="10616"/>
                      <a:pt x="1530" y="11426"/>
                      <a:pt x="0" y="10166"/>
                    </a:cubicBezTo>
                    <a:cubicBezTo>
                      <a:pt x="360" y="7197"/>
                      <a:pt x="8007" y="540"/>
                      <a:pt x="13585" y="0"/>
                    </a:cubicBezTo>
                    <a:cubicBezTo>
                      <a:pt x="14035" y="0"/>
                      <a:pt x="21413" y="4678"/>
                      <a:pt x="21413" y="4678"/>
                    </a:cubicBezTo>
                    <a:cubicBezTo>
                      <a:pt x="22222" y="5938"/>
                      <a:pt x="21682" y="8907"/>
                      <a:pt x="21143" y="11696"/>
                    </a:cubicBezTo>
                    <a:cubicBezTo>
                      <a:pt x="18624" y="24741"/>
                      <a:pt x="24471" y="26271"/>
                      <a:pt x="24471" y="26271"/>
                    </a:cubicBezTo>
                    <a:cubicBezTo>
                      <a:pt x="26271" y="26631"/>
                      <a:pt x="26271" y="26631"/>
                      <a:pt x="38596" y="15205"/>
                    </a:cubicBezTo>
                    <a:cubicBezTo>
                      <a:pt x="43455" y="10706"/>
                      <a:pt x="43455" y="10706"/>
                      <a:pt x="44984" y="10976"/>
                    </a:cubicBezTo>
                    <a:cubicBezTo>
                      <a:pt x="45074" y="10976"/>
                      <a:pt x="59109" y="16194"/>
                      <a:pt x="59829" y="18174"/>
                    </a:cubicBezTo>
                    <a:lnTo>
                      <a:pt x="77013" y="29420"/>
                    </a:lnTo>
                    <a:cubicBezTo>
                      <a:pt x="77553" y="29780"/>
                      <a:pt x="78273" y="29690"/>
                      <a:pt x="78812" y="30139"/>
                    </a:cubicBezTo>
                    <a:lnTo>
                      <a:pt x="82951" y="36707"/>
                    </a:lnTo>
                    <a:cubicBezTo>
                      <a:pt x="84031" y="39316"/>
                      <a:pt x="80792" y="41925"/>
                      <a:pt x="83131" y="44534"/>
                    </a:cubicBezTo>
                    <a:cubicBezTo>
                      <a:pt x="86730" y="48493"/>
                      <a:pt x="86730" y="48493"/>
                      <a:pt x="88079" y="48673"/>
                    </a:cubicBezTo>
                    <a:cubicBezTo>
                      <a:pt x="89699" y="48853"/>
                      <a:pt x="90328" y="50022"/>
                      <a:pt x="90508" y="50742"/>
                    </a:cubicBezTo>
                    <a:cubicBezTo>
                      <a:pt x="90688" y="51372"/>
                      <a:pt x="90598" y="53801"/>
                      <a:pt x="88979" y="55241"/>
                    </a:cubicBezTo>
                    <a:cubicBezTo>
                      <a:pt x="87989" y="56140"/>
                      <a:pt x="86460" y="55870"/>
                      <a:pt x="85560" y="56860"/>
                    </a:cubicBezTo>
                    <a:cubicBezTo>
                      <a:pt x="85380" y="57130"/>
                      <a:pt x="84660" y="57760"/>
                      <a:pt x="84570" y="59739"/>
                    </a:cubicBezTo>
                    <a:cubicBezTo>
                      <a:pt x="84570" y="60459"/>
                      <a:pt x="84570" y="61179"/>
                      <a:pt x="84570" y="61268"/>
                    </a:cubicBezTo>
                    <a:cubicBezTo>
                      <a:pt x="84750" y="63608"/>
                      <a:pt x="85830" y="65767"/>
                      <a:pt x="86100" y="68106"/>
                    </a:cubicBezTo>
                    <a:cubicBezTo>
                      <a:pt x="86370" y="70445"/>
                      <a:pt x="85290" y="72695"/>
                      <a:pt x="85740" y="74944"/>
                    </a:cubicBezTo>
                    <a:cubicBezTo>
                      <a:pt x="85740" y="75034"/>
                      <a:pt x="85740" y="75034"/>
                      <a:pt x="87989" y="76473"/>
                    </a:cubicBezTo>
                    <a:cubicBezTo>
                      <a:pt x="88079" y="77193"/>
                      <a:pt x="87719" y="77913"/>
                      <a:pt x="87809" y="78632"/>
                    </a:cubicBezTo>
                    <a:cubicBezTo>
                      <a:pt x="87809" y="78812"/>
                      <a:pt x="87899" y="79082"/>
                      <a:pt x="87989" y="79262"/>
                    </a:cubicBezTo>
                    <a:cubicBezTo>
                      <a:pt x="88259" y="80072"/>
                      <a:pt x="89339" y="80072"/>
                      <a:pt x="89519" y="80882"/>
                    </a:cubicBezTo>
                    <a:cubicBezTo>
                      <a:pt x="89789" y="81961"/>
                      <a:pt x="88979" y="82951"/>
                      <a:pt x="89339" y="83941"/>
                    </a:cubicBezTo>
                    <a:cubicBezTo>
                      <a:pt x="89789" y="85020"/>
                      <a:pt x="90958" y="85380"/>
                      <a:pt x="91588" y="86190"/>
                    </a:cubicBezTo>
                    <a:cubicBezTo>
                      <a:pt x="91948" y="86190"/>
                      <a:pt x="91948" y="86280"/>
                      <a:pt x="91858" y="86370"/>
                    </a:cubicBezTo>
                  </a:path>
                </a:pathLst>
              </a:custGeom>
              <a:solidFill>
                <a:schemeClr val="tx2"/>
              </a:solidFill>
              <a:ln cap="flat" w="894">
                <a:noFill/>
                <a:prstDash val="solid"/>
                <a:miter/>
              </a:ln>
            </p:spPr>
            <p:txBody>
              <a:bodyPr anchor="ctr" rtlCol="0"/>
              <a:lstStyle/>
              <a:p>
                <a:endParaRPr lang="es-ES"/>
              </a:p>
            </p:txBody>
          </p:sp>
          <p:sp>
            <p:nvSpPr>
              <p:cNvPr id="164" name="Freeform: Shape 163">
                <a:extLst>
                  <a:ext uri="{FF2B5EF4-FFF2-40B4-BE49-F238E27FC236}">
                    <a16:creationId xmlns:a16="http://schemas.microsoft.com/office/drawing/2014/main" id="{212B4A4B-E7B1-48BB-9F35-F9B36FA6014E}"/>
                  </a:ext>
                </a:extLst>
              </p:cNvPr>
              <p:cNvSpPr/>
              <p:nvPr/>
            </p:nvSpPr>
            <p:spPr>
              <a:xfrm>
                <a:off x="6385011" y="3856763"/>
                <a:ext cx="23172" cy="19435"/>
              </a:xfrm>
              <a:custGeom>
                <a:avLst/>
                <a:gdLst>
                  <a:gd fmla="*/ 22753 w 23172" name="connsiteX0"/>
                  <a:gd fmla="*/ 2738 h 19435" name="connsiteY0"/>
                  <a:gd fmla="*/ 17894 w 23172" name="connsiteX1"/>
                  <a:gd fmla="*/ 12095 h 19435" name="connsiteY1"/>
                  <a:gd fmla="*/ 17715 w 23172" name="connsiteX2"/>
                  <a:gd fmla="*/ 12275 h 19435" name="connsiteY2"/>
                  <a:gd fmla="*/ 15825 w 23172" name="connsiteX3"/>
                  <a:gd fmla="*/ 13085 h 19435" name="connsiteY3"/>
                  <a:gd fmla="*/ 12227 w 23172" name="connsiteX4"/>
                  <a:gd fmla="*/ 17043 h 19435" name="connsiteY4"/>
                  <a:gd fmla="*/ 10787 w 23172" name="connsiteX5"/>
                  <a:gd fmla="*/ 18033 h 19435" name="connsiteY5"/>
                  <a:gd fmla="*/ 5749 w 23172" name="connsiteX6"/>
                  <a:gd fmla="*/ 19383 h 19435" name="connsiteY6"/>
                  <a:gd fmla="*/ 4039 w 23172" name="connsiteX7"/>
                  <a:gd fmla="*/ 18213 h 19435" name="connsiteY7"/>
                  <a:gd fmla="*/ 2690 w 23172" name="connsiteX8"/>
                  <a:gd fmla="*/ 17943 h 19435" name="connsiteY8"/>
                  <a:gd fmla="*/ 2510 w 23172" name="connsiteX9"/>
                  <a:gd fmla="*/ 17853 h 19435" name="connsiteY9"/>
                  <a:gd fmla="*/ 261 w 23172" name="connsiteX10"/>
                  <a:gd fmla="*/ 14794 h 19435" name="connsiteY10"/>
                  <a:gd fmla="*/ 1340 w 23172" name="connsiteX11"/>
                  <a:gd fmla="*/ 11825 h 19435" name="connsiteY11"/>
                  <a:gd fmla="*/ 2510 w 23172" name="connsiteX12"/>
                  <a:gd fmla="*/ 12635 h 19435" name="connsiteY12"/>
                  <a:gd fmla="*/ 6019 w 23172" name="connsiteX13"/>
                  <a:gd fmla="*/ 12545 h 19435" name="connsiteY13"/>
                  <a:gd fmla="*/ 8628 w 23172" name="connsiteX14"/>
                  <a:gd fmla="*/ 10656 h 19435" name="connsiteY14"/>
                  <a:gd fmla="*/ 10427 w 23172" name="connsiteX15"/>
                  <a:gd fmla="*/ 7867 h 19435" name="connsiteY15"/>
                  <a:gd fmla="*/ 9977 w 23172" name="connsiteX16"/>
                  <a:gd fmla="*/ 9486 h 19435" name="connsiteY16"/>
                  <a:gd fmla="*/ 9527 w 23172" name="connsiteX17"/>
                  <a:gd fmla="*/ 11106 h 19435" name="connsiteY17"/>
                  <a:gd fmla="*/ 12047 w 23172" name="connsiteX18"/>
                  <a:gd fmla="*/ 11375 h 19435" name="connsiteY18"/>
                  <a:gd fmla="*/ 13846 w 23172" name="connsiteX19"/>
                  <a:gd fmla="*/ 10206 h 19435" name="connsiteY19"/>
                  <a:gd fmla="*/ 14116 w 23172" name="connsiteX20"/>
                  <a:gd fmla="*/ 9936 h 19435" name="connsiteY20"/>
                  <a:gd fmla="*/ 18434 w 23172" name="connsiteX21"/>
                  <a:gd fmla="*/ 5438 h 19435" name="connsiteY21"/>
                  <a:gd fmla="*/ 19874 w 23172" name="connsiteX22"/>
                  <a:gd fmla="*/ 1029 h 19435" name="connsiteY22"/>
                  <a:gd fmla="*/ 22213 w 23172" name="connsiteX23"/>
                  <a:gd fmla="*/ 39 h 19435" name="connsiteY23"/>
                  <a:gd fmla="*/ 22753 w 23172" name="connsiteX24"/>
                  <a:gd fmla="*/ 2738 h 1943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19435" w="23172">
                    <a:moveTo>
                      <a:pt x="22753" y="2738"/>
                    </a:moveTo>
                    <a:cubicBezTo>
                      <a:pt x="22303" y="4178"/>
                      <a:pt x="18794" y="11016"/>
                      <a:pt x="17894" y="12095"/>
                    </a:cubicBezTo>
                    <a:cubicBezTo>
                      <a:pt x="17805" y="12185"/>
                      <a:pt x="17805" y="12275"/>
                      <a:pt x="17715" y="12275"/>
                    </a:cubicBezTo>
                    <a:cubicBezTo>
                      <a:pt x="17175" y="12725"/>
                      <a:pt x="16365" y="12545"/>
                      <a:pt x="15825" y="13085"/>
                    </a:cubicBezTo>
                    <a:cubicBezTo>
                      <a:pt x="14566" y="14344"/>
                      <a:pt x="13576" y="15874"/>
                      <a:pt x="12227" y="17043"/>
                    </a:cubicBezTo>
                    <a:cubicBezTo>
                      <a:pt x="11777" y="17403"/>
                      <a:pt x="11237" y="17763"/>
                      <a:pt x="10787" y="18033"/>
                    </a:cubicBezTo>
                    <a:cubicBezTo>
                      <a:pt x="9168" y="18843"/>
                      <a:pt x="6648" y="19653"/>
                      <a:pt x="5749" y="19383"/>
                    </a:cubicBezTo>
                    <a:cubicBezTo>
                      <a:pt x="5029" y="19203"/>
                      <a:pt x="4669" y="18483"/>
                      <a:pt x="4039" y="18213"/>
                    </a:cubicBezTo>
                    <a:cubicBezTo>
                      <a:pt x="3589" y="18033"/>
                      <a:pt x="3140" y="18213"/>
                      <a:pt x="2690" y="17943"/>
                    </a:cubicBezTo>
                    <a:cubicBezTo>
                      <a:pt x="2600" y="17943"/>
                      <a:pt x="2510" y="17853"/>
                      <a:pt x="2510" y="17853"/>
                    </a:cubicBezTo>
                    <a:lnTo>
                      <a:pt x="261" y="14794"/>
                    </a:lnTo>
                    <a:cubicBezTo>
                      <a:pt x="-279" y="13715"/>
                      <a:pt x="-9" y="11195"/>
                      <a:pt x="1340" y="11825"/>
                    </a:cubicBezTo>
                    <a:cubicBezTo>
                      <a:pt x="1790" y="12005"/>
                      <a:pt x="1970" y="12545"/>
                      <a:pt x="2510" y="12635"/>
                    </a:cubicBezTo>
                    <a:cubicBezTo>
                      <a:pt x="3320" y="12725"/>
                      <a:pt x="6019" y="12545"/>
                      <a:pt x="6019" y="12545"/>
                    </a:cubicBezTo>
                    <a:cubicBezTo>
                      <a:pt x="7908" y="12365"/>
                      <a:pt x="8178" y="11735"/>
                      <a:pt x="8628" y="10656"/>
                    </a:cubicBezTo>
                    <a:cubicBezTo>
                      <a:pt x="9168" y="9216"/>
                      <a:pt x="10067" y="7957"/>
                      <a:pt x="10427" y="7867"/>
                    </a:cubicBezTo>
                    <a:cubicBezTo>
                      <a:pt x="10427" y="8047"/>
                      <a:pt x="10517" y="8227"/>
                      <a:pt x="9977" y="9486"/>
                    </a:cubicBezTo>
                    <a:cubicBezTo>
                      <a:pt x="9707" y="10206"/>
                      <a:pt x="9347" y="10836"/>
                      <a:pt x="9527" y="11106"/>
                    </a:cubicBezTo>
                    <a:cubicBezTo>
                      <a:pt x="9707" y="11555"/>
                      <a:pt x="11507" y="11555"/>
                      <a:pt x="12047" y="11375"/>
                    </a:cubicBezTo>
                    <a:cubicBezTo>
                      <a:pt x="12316" y="11285"/>
                      <a:pt x="12946" y="11016"/>
                      <a:pt x="13846" y="10206"/>
                    </a:cubicBezTo>
                    <a:cubicBezTo>
                      <a:pt x="13936" y="10116"/>
                      <a:pt x="14026" y="10026"/>
                      <a:pt x="14116" y="9936"/>
                    </a:cubicBezTo>
                    <a:lnTo>
                      <a:pt x="18434" y="5438"/>
                    </a:lnTo>
                    <a:cubicBezTo>
                      <a:pt x="19334" y="4088"/>
                      <a:pt x="18884" y="2379"/>
                      <a:pt x="19874" y="1029"/>
                    </a:cubicBezTo>
                    <a:cubicBezTo>
                      <a:pt x="20324" y="309"/>
                      <a:pt x="21673" y="39"/>
                      <a:pt x="22213" y="39"/>
                    </a:cubicBezTo>
                    <a:cubicBezTo>
                      <a:pt x="22933" y="-141"/>
                      <a:pt x="23652" y="219"/>
                      <a:pt x="22753" y="2738"/>
                    </a:cubicBezTo>
                  </a:path>
                </a:pathLst>
              </a:custGeom>
              <a:solidFill>
                <a:srgbClr val="333333"/>
              </a:solidFill>
              <a:ln cap="flat" w="894">
                <a:noFill/>
                <a:prstDash val="solid"/>
                <a:miter/>
              </a:ln>
            </p:spPr>
            <p:txBody>
              <a:bodyPr anchor="ctr" rtlCol="0"/>
              <a:lstStyle/>
              <a:p>
                <a:endParaRPr lang="es-ES"/>
              </a:p>
            </p:txBody>
          </p:sp>
          <p:sp>
            <p:nvSpPr>
              <p:cNvPr id="165" name="Freeform: Shape 164">
                <a:extLst>
                  <a:ext uri="{FF2B5EF4-FFF2-40B4-BE49-F238E27FC236}">
                    <a16:creationId xmlns:a16="http://schemas.microsoft.com/office/drawing/2014/main" id="{0686A68F-909B-4B53-97F5-1A0575BA762E}"/>
                  </a:ext>
                </a:extLst>
              </p:cNvPr>
              <p:cNvSpPr/>
              <p:nvPr/>
            </p:nvSpPr>
            <p:spPr>
              <a:xfrm>
                <a:off x="6405851" y="3841868"/>
                <a:ext cx="6418" cy="20332"/>
              </a:xfrm>
              <a:custGeom>
                <a:avLst/>
                <a:gdLst>
                  <a:gd fmla="*/ 6051 w 6418" name="connsiteX0"/>
                  <a:gd fmla="*/ 16194 h 20332" name="connsiteY0"/>
                  <a:gd fmla="*/ 3802 w 6418" name="connsiteX1"/>
                  <a:gd fmla="*/ 20243 h 20332" name="connsiteY1"/>
                  <a:gd fmla="*/ 3622 w 6418" name="connsiteX2"/>
                  <a:gd fmla="*/ 20333 h 20332" name="connsiteY2"/>
                  <a:gd fmla="*/ 4342 w 6418" name="connsiteX3"/>
                  <a:gd fmla="*/ 13855 h 20332" name="connsiteY3"/>
                  <a:gd fmla="*/ 3982 w 6418" name="connsiteX4"/>
                  <a:gd fmla="*/ 8547 h 20332" name="connsiteY4"/>
                  <a:gd fmla="*/ 23 w 6418" name="connsiteX5"/>
                  <a:gd fmla="*/ 1350 h 20332" name="connsiteY5"/>
                  <a:gd fmla="*/ 383 w 6418" name="connsiteX6"/>
                  <a:gd fmla="*/ 0 h 20332" name="connsiteY6"/>
                  <a:gd fmla="*/ 653 w 6418" name="connsiteX7"/>
                  <a:gd fmla="*/ 270 h 20332" name="connsiteY7"/>
                  <a:gd fmla="*/ 2542 w 6418" name="connsiteX8"/>
                  <a:gd fmla="*/ 4588 h 20332" name="connsiteY8"/>
                  <a:gd fmla="*/ 4972 w 6418" name="connsiteX9"/>
                  <a:gd fmla="*/ 8097 h 20332" name="connsiteY9"/>
                  <a:gd fmla="*/ 5152 w 6418" name="connsiteX10"/>
                  <a:gd fmla="*/ 8637 h 20332" name="connsiteY10"/>
                  <a:gd fmla="*/ 5691 w 6418" name="connsiteX11"/>
                  <a:gd fmla="*/ 11426 h 20332" name="connsiteY11"/>
                  <a:gd fmla="*/ 6411 w 6418" name="connsiteX12"/>
                  <a:gd fmla="*/ 13225 h 20332" name="connsiteY12"/>
                  <a:gd fmla="*/ 6051 w 6418" name="connsiteX13"/>
                  <a:gd fmla="*/ 16194 h 20332"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0332" w="6418">
                    <a:moveTo>
                      <a:pt x="6051" y="16194"/>
                    </a:moveTo>
                    <a:cubicBezTo>
                      <a:pt x="5961" y="16374"/>
                      <a:pt x="3982" y="19883"/>
                      <a:pt x="3802" y="20243"/>
                    </a:cubicBezTo>
                    <a:cubicBezTo>
                      <a:pt x="3712" y="20243"/>
                      <a:pt x="3712" y="20333"/>
                      <a:pt x="3622" y="20333"/>
                    </a:cubicBezTo>
                    <a:cubicBezTo>
                      <a:pt x="3352" y="19883"/>
                      <a:pt x="3982" y="15655"/>
                      <a:pt x="4342" y="13855"/>
                    </a:cubicBezTo>
                    <a:cubicBezTo>
                      <a:pt x="4972" y="9987"/>
                      <a:pt x="4972" y="9447"/>
                      <a:pt x="3982" y="8547"/>
                    </a:cubicBezTo>
                    <a:cubicBezTo>
                      <a:pt x="2453" y="7287"/>
                      <a:pt x="23" y="1440"/>
                      <a:pt x="23" y="1350"/>
                    </a:cubicBezTo>
                    <a:cubicBezTo>
                      <a:pt x="-67" y="630"/>
                      <a:pt x="113" y="0"/>
                      <a:pt x="383" y="0"/>
                    </a:cubicBezTo>
                    <a:cubicBezTo>
                      <a:pt x="563" y="90"/>
                      <a:pt x="563" y="90"/>
                      <a:pt x="653" y="270"/>
                    </a:cubicBezTo>
                    <a:cubicBezTo>
                      <a:pt x="1463" y="1619"/>
                      <a:pt x="1643" y="3239"/>
                      <a:pt x="2542" y="4588"/>
                    </a:cubicBezTo>
                    <a:cubicBezTo>
                      <a:pt x="3262" y="5758"/>
                      <a:pt x="4432" y="6658"/>
                      <a:pt x="4972" y="8097"/>
                    </a:cubicBezTo>
                    <a:cubicBezTo>
                      <a:pt x="5062" y="8277"/>
                      <a:pt x="5152" y="8457"/>
                      <a:pt x="5152" y="8637"/>
                    </a:cubicBezTo>
                    <a:cubicBezTo>
                      <a:pt x="5422" y="9537"/>
                      <a:pt x="5422" y="10526"/>
                      <a:pt x="5691" y="11426"/>
                    </a:cubicBezTo>
                    <a:cubicBezTo>
                      <a:pt x="5871" y="12056"/>
                      <a:pt x="6321" y="12596"/>
                      <a:pt x="6411" y="13225"/>
                    </a:cubicBezTo>
                    <a:cubicBezTo>
                      <a:pt x="6411" y="13675"/>
                      <a:pt x="6501" y="15115"/>
                      <a:pt x="6051" y="16194"/>
                    </a:cubicBezTo>
                  </a:path>
                </a:pathLst>
              </a:custGeom>
              <a:solidFill>
                <a:srgbClr val="333333"/>
              </a:solidFill>
              <a:ln cap="flat" w="894">
                <a:noFill/>
                <a:prstDash val="solid"/>
                <a:miter/>
              </a:ln>
            </p:spPr>
            <p:txBody>
              <a:bodyPr anchor="ctr" rtlCol="0"/>
              <a:lstStyle/>
              <a:p>
                <a:endParaRPr lang="es-ES"/>
              </a:p>
            </p:txBody>
          </p:sp>
          <p:sp>
            <p:nvSpPr>
              <p:cNvPr id="166" name="Freeform: Shape 165">
                <a:extLst>
                  <a:ext uri="{FF2B5EF4-FFF2-40B4-BE49-F238E27FC236}">
                    <a16:creationId xmlns:a16="http://schemas.microsoft.com/office/drawing/2014/main" id="{09C298AA-29EF-4EA9-B12B-5726FF391D64}"/>
                  </a:ext>
                </a:extLst>
              </p:cNvPr>
              <p:cNvSpPr/>
              <p:nvPr/>
            </p:nvSpPr>
            <p:spPr>
              <a:xfrm>
                <a:off x="6414654" y="3867329"/>
                <a:ext cx="3096" cy="12539"/>
              </a:xfrm>
              <a:custGeom>
                <a:avLst/>
                <a:gdLst>
                  <a:gd fmla="*/ 1657 w 3096" name="connsiteX0"/>
                  <a:gd fmla="*/ 12326 h 12539" name="connsiteY0"/>
                  <a:gd fmla="*/ 127 w 3096" name="connsiteX1"/>
                  <a:gd fmla="*/ 11876 h 12539" name="connsiteY1"/>
                  <a:gd fmla="*/ 37 w 3096" name="connsiteX2"/>
                  <a:gd fmla="*/ 10796 h 12539" name="connsiteY2"/>
                  <a:gd fmla="*/ 667 w 3096" name="connsiteX3"/>
                  <a:gd fmla="*/ 7018 h 12539" name="connsiteY3"/>
                  <a:gd fmla="*/ 307 w 3096" name="connsiteX4"/>
                  <a:gd fmla="*/ 3599 h 12539" name="connsiteY4"/>
                  <a:gd fmla="*/ 397 w 3096" name="connsiteX5"/>
                  <a:gd fmla="*/ 3059 h 12539" name="connsiteY5"/>
                  <a:gd fmla="*/ 1837 w 3096" name="connsiteX6"/>
                  <a:gd fmla="*/ 0 h 12539" name="connsiteY6"/>
                  <a:gd fmla="*/ 2377 w 3096" name="connsiteX7"/>
                  <a:gd fmla="*/ 630 h 12539" name="connsiteY7"/>
                  <a:gd fmla="*/ 3096 w 3096" name="connsiteX8"/>
                  <a:gd fmla="*/ 6928 h 12539" name="connsiteY8"/>
                  <a:gd fmla="*/ 1657 w 3096" name="connsiteX9"/>
                  <a:gd fmla="*/ 12326 h 125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12539" w="3096">
                    <a:moveTo>
                      <a:pt x="1657" y="12326"/>
                    </a:moveTo>
                    <a:cubicBezTo>
                      <a:pt x="1567" y="12506"/>
                      <a:pt x="487" y="12865"/>
                      <a:pt x="127" y="11876"/>
                    </a:cubicBezTo>
                    <a:cubicBezTo>
                      <a:pt x="37" y="11606"/>
                      <a:pt x="-53" y="11156"/>
                      <a:pt x="37" y="10796"/>
                    </a:cubicBezTo>
                    <a:cubicBezTo>
                      <a:pt x="37" y="9537"/>
                      <a:pt x="577" y="8277"/>
                      <a:pt x="667" y="7018"/>
                    </a:cubicBezTo>
                    <a:cubicBezTo>
                      <a:pt x="757" y="5848"/>
                      <a:pt x="217" y="4768"/>
                      <a:pt x="307" y="3599"/>
                    </a:cubicBezTo>
                    <a:cubicBezTo>
                      <a:pt x="307" y="3419"/>
                      <a:pt x="307" y="3239"/>
                      <a:pt x="397" y="3059"/>
                    </a:cubicBezTo>
                    <a:cubicBezTo>
                      <a:pt x="577" y="1979"/>
                      <a:pt x="937" y="90"/>
                      <a:pt x="1837" y="0"/>
                    </a:cubicBezTo>
                    <a:cubicBezTo>
                      <a:pt x="2107" y="0"/>
                      <a:pt x="2286" y="90"/>
                      <a:pt x="2377" y="630"/>
                    </a:cubicBezTo>
                    <a:cubicBezTo>
                      <a:pt x="2377" y="630"/>
                      <a:pt x="3096" y="6388"/>
                      <a:pt x="3096" y="6928"/>
                    </a:cubicBezTo>
                    <a:cubicBezTo>
                      <a:pt x="2916" y="8907"/>
                      <a:pt x="1657" y="12236"/>
                      <a:pt x="1657" y="12326"/>
                    </a:cubicBezTo>
                  </a:path>
                </a:pathLst>
              </a:custGeom>
              <a:solidFill>
                <a:srgbClr val="333333"/>
              </a:solidFill>
              <a:ln cap="flat" w="894">
                <a:noFill/>
                <a:prstDash val="solid"/>
                <a:miter/>
              </a:ln>
            </p:spPr>
            <p:txBody>
              <a:bodyPr anchor="ctr" rtlCol="0"/>
              <a:lstStyle/>
              <a:p>
                <a:endParaRPr lang="es-ES"/>
              </a:p>
            </p:txBody>
          </p:sp>
          <p:sp>
            <p:nvSpPr>
              <p:cNvPr id="167" name="Freeform: Shape 166">
                <a:extLst>
                  <a:ext uri="{FF2B5EF4-FFF2-40B4-BE49-F238E27FC236}">
                    <a16:creationId xmlns:a16="http://schemas.microsoft.com/office/drawing/2014/main" id="{5225DA54-CC8A-4018-B8C0-B30928152430}"/>
                  </a:ext>
                </a:extLst>
              </p:cNvPr>
              <p:cNvSpPr/>
              <p:nvPr/>
            </p:nvSpPr>
            <p:spPr>
              <a:xfrm>
                <a:off x="6419703" y="3876146"/>
                <a:ext cx="1686" cy="6747"/>
              </a:xfrm>
              <a:custGeom>
                <a:avLst/>
                <a:gdLst>
                  <a:gd fmla="*/ 1646 w 1686" name="connsiteX0"/>
                  <a:gd fmla="*/ 6748 h 6747" name="connsiteY0"/>
                  <a:gd fmla="*/ 117 w 1686" name="connsiteX1"/>
                  <a:gd fmla="*/ 4678 h 6747" name="connsiteY1"/>
                  <a:gd fmla="*/ 207 w 1686" name="connsiteX2"/>
                  <a:gd fmla="*/ 0 h 6747" name="connsiteY2"/>
                  <a:gd fmla="*/ 207 w 1686" name="connsiteX3"/>
                  <a:gd fmla="*/ 0 h 6747" name="connsiteY3"/>
                  <a:gd fmla="*/ 1017 w 1686" name="connsiteX4"/>
                  <a:gd fmla="*/ 2159 h 6747" name="connsiteY4"/>
                  <a:gd fmla="*/ 1196 w 1686" name="connsiteX5"/>
                  <a:gd fmla="*/ 3779 h 6747" name="connsiteY5"/>
                  <a:gd fmla="*/ 1646 w 1686" name="connsiteX6"/>
                  <a:gd fmla="*/ 6208 h 6747" name="connsiteY6"/>
                  <a:gd fmla="*/ 1646 w 1686" name="connsiteX7"/>
                  <a:gd fmla="*/ 6748 h 674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6747" w="1686">
                    <a:moveTo>
                      <a:pt x="1646" y="6748"/>
                    </a:moveTo>
                    <a:cubicBezTo>
                      <a:pt x="1646" y="6748"/>
                      <a:pt x="477" y="6388"/>
                      <a:pt x="117" y="4678"/>
                    </a:cubicBezTo>
                    <a:cubicBezTo>
                      <a:pt x="-153" y="3239"/>
                      <a:pt x="117" y="90"/>
                      <a:pt x="207" y="0"/>
                    </a:cubicBezTo>
                    <a:cubicBezTo>
                      <a:pt x="207" y="0"/>
                      <a:pt x="207" y="0"/>
                      <a:pt x="207" y="0"/>
                    </a:cubicBezTo>
                    <a:cubicBezTo>
                      <a:pt x="297" y="90"/>
                      <a:pt x="1017" y="2159"/>
                      <a:pt x="1017" y="2159"/>
                    </a:cubicBezTo>
                    <a:cubicBezTo>
                      <a:pt x="1107" y="2699"/>
                      <a:pt x="1107" y="3239"/>
                      <a:pt x="1196" y="3779"/>
                    </a:cubicBezTo>
                    <a:cubicBezTo>
                      <a:pt x="1286" y="4588"/>
                      <a:pt x="1556" y="5398"/>
                      <a:pt x="1646" y="6208"/>
                    </a:cubicBezTo>
                    <a:cubicBezTo>
                      <a:pt x="1736" y="6658"/>
                      <a:pt x="1646" y="6748"/>
                      <a:pt x="1646" y="6748"/>
                    </a:cubicBezTo>
                  </a:path>
                </a:pathLst>
              </a:custGeom>
              <a:solidFill>
                <a:srgbClr val="333333"/>
              </a:solidFill>
              <a:ln cap="flat" w="894">
                <a:noFill/>
                <a:prstDash val="solid"/>
                <a:miter/>
              </a:ln>
            </p:spPr>
            <p:txBody>
              <a:bodyPr anchor="ctr" rtlCol="0"/>
              <a:lstStyle/>
              <a:p>
                <a:endParaRPr lang="es-ES"/>
              </a:p>
            </p:txBody>
          </p:sp>
          <p:sp>
            <p:nvSpPr>
              <p:cNvPr id="168" name="Freeform: Shape 167">
                <a:extLst>
                  <a:ext uri="{FF2B5EF4-FFF2-40B4-BE49-F238E27FC236}">
                    <a16:creationId xmlns:a16="http://schemas.microsoft.com/office/drawing/2014/main" id="{363F642D-AC15-4154-B6BF-0898647A1FD3}"/>
                  </a:ext>
                </a:extLst>
              </p:cNvPr>
              <p:cNvSpPr/>
              <p:nvPr/>
            </p:nvSpPr>
            <p:spPr>
              <a:xfrm>
                <a:off x="6421884" y="3899178"/>
                <a:ext cx="3597" cy="6376"/>
              </a:xfrm>
              <a:custGeom>
                <a:avLst/>
                <a:gdLst>
                  <a:gd fmla="*/ 3424 w 3597" name="connsiteX0"/>
                  <a:gd fmla="*/ 5938 h 6376" name="connsiteY0"/>
                  <a:gd fmla="*/ 1174 w 3597" name="connsiteX1"/>
                  <a:gd fmla="*/ 5668 h 6376" name="connsiteY1"/>
                  <a:gd fmla="*/ 185 w 3597" name="connsiteX2"/>
                  <a:gd fmla="*/ 3959 h 6376" name="connsiteY2"/>
                  <a:gd fmla="*/ 1354 w 3597" name="connsiteX3"/>
                  <a:gd fmla="*/ 0 h 6376" name="connsiteY3"/>
                  <a:gd fmla="*/ 3424 w 3597" name="connsiteX4"/>
                  <a:gd fmla="*/ 5938 h 6376"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76" w="3597">
                    <a:moveTo>
                      <a:pt x="3424" y="5938"/>
                    </a:moveTo>
                    <a:cubicBezTo>
                      <a:pt x="3064" y="6478"/>
                      <a:pt x="2884" y="6658"/>
                      <a:pt x="1174" y="5668"/>
                    </a:cubicBezTo>
                    <a:cubicBezTo>
                      <a:pt x="904" y="5488"/>
                      <a:pt x="455" y="5218"/>
                      <a:pt x="185" y="3959"/>
                    </a:cubicBezTo>
                    <a:cubicBezTo>
                      <a:pt x="-355" y="1799"/>
                      <a:pt x="365" y="90"/>
                      <a:pt x="1354" y="0"/>
                    </a:cubicBezTo>
                    <a:cubicBezTo>
                      <a:pt x="3244" y="90"/>
                      <a:pt x="3963" y="4948"/>
                      <a:pt x="3424" y="5938"/>
                    </a:cubicBezTo>
                  </a:path>
                </a:pathLst>
              </a:custGeom>
              <a:solidFill>
                <a:srgbClr val="333333"/>
              </a:solidFill>
              <a:ln cap="flat" w="894">
                <a:noFill/>
                <a:prstDash val="solid"/>
                <a:miter/>
              </a:ln>
            </p:spPr>
            <p:txBody>
              <a:bodyPr anchor="ctr" rtlCol="0"/>
              <a:lstStyle/>
              <a:p>
                <a:endParaRPr lang="es-ES"/>
              </a:p>
            </p:txBody>
          </p:sp>
          <p:sp>
            <p:nvSpPr>
              <p:cNvPr id="169" name="Freeform: Shape 168">
                <a:extLst>
                  <a:ext uri="{FF2B5EF4-FFF2-40B4-BE49-F238E27FC236}">
                    <a16:creationId xmlns:a16="http://schemas.microsoft.com/office/drawing/2014/main" id="{AC992826-FEC3-4C8E-9C0E-660549B5F0CC}"/>
                  </a:ext>
                </a:extLst>
              </p:cNvPr>
              <p:cNvSpPr/>
              <p:nvPr/>
            </p:nvSpPr>
            <p:spPr>
              <a:xfrm>
                <a:off x="6424228" y="3884873"/>
                <a:ext cx="2487" cy="7917"/>
              </a:xfrm>
              <a:custGeom>
                <a:avLst/>
                <a:gdLst>
                  <a:gd fmla="*/ 2429 w 2487" name="connsiteX0"/>
                  <a:gd fmla="*/ 7917 h 7917" name="connsiteY0"/>
                  <a:gd fmla="*/ 1080 w 2487" name="connsiteX1"/>
                  <a:gd fmla="*/ 6748 h 7917" name="connsiteY1"/>
                  <a:gd fmla="*/ 0 w 2487" name="connsiteX2"/>
                  <a:gd fmla="*/ 2699 h 7917" name="connsiteY2"/>
                  <a:gd fmla="*/ 810 w 2487" name="connsiteX3"/>
                  <a:gd fmla="*/ 0 h 7917" name="connsiteY3"/>
                  <a:gd fmla="*/ 2069 w 2487" name="connsiteX4"/>
                  <a:gd fmla="*/ 3779 h 7917" name="connsiteY4"/>
                  <a:gd fmla="*/ 2429 w 2487" name="connsiteX5"/>
                  <a:gd fmla="*/ 7917 h 791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7917" w="2487">
                    <a:moveTo>
                      <a:pt x="2429" y="7917"/>
                    </a:moveTo>
                    <a:cubicBezTo>
                      <a:pt x="2429" y="7917"/>
                      <a:pt x="1619" y="7917"/>
                      <a:pt x="1080" y="6748"/>
                    </a:cubicBezTo>
                    <a:cubicBezTo>
                      <a:pt x="1080" y="6748"/>
                      <a:pt x="0" y="4318"/>
                      <a:pt x="0" y="2699"/>
                    </a:cubicBezTo>
                    <a:cubicBezTo>
                      <a:pt x="0" y="1529"/>
                      <a:pt x="450" y="0"/>
                      <a:pt x="810" y="0"/>
                    </a:cubicBezTo>
                    <a:cubicBezTo>
                      <a:pt x="1259" y="180"/>
                      <a:pt x="2069" y="3779"/>
                      <a:pt x="2069" y="3779"/>
                    </a:cubicBezTo>
                    <a:cubicBezTo>
                      <a:pt x="2339" y="5218"/>
                      <a:pt x="2609" y="7647"/>
                      <a:pt x="2429" y="7917"/>
                    </a:cubicBezTo>
                  </a:path>
                </a:pathLst>
              </a:custGeom>
              <a:solidFill>
                <a:srgbClr val="333333"/>
              </a:solidFill>
              <a:ln cap="flat" w="894">
                <a:noFill/>
                <a:prstDash val="solid"/>
                <a:miter/>
              </a:ln>
            </p:spPr>
            <p:txBody>
              <a:bodyPr anchor="ctr" rtlCol="0"/>
              <a:lstStyle/>
              <a:p>
                <a:endParaRPr lang="es-ES"/>
              </a:p>
            </p:txBody>
          </p:sp>
          <p:sp>
            <p:nvSpPr>
              <p:cNvPr id="170" name="Freeform: Shape 169">
                <a:extLst>
                  <a:ext uri="{FF2B5EF4-FFF2-40B4-BE49-F238E27FC236}">
                    <a16:creationId xmlns:a16="http://schemas.microsoft.com/office/drawing/2014/main" id="{B12E79D6-66D2-4DFF-8894-7D6B1428F68F}"/>
                  </a:ext>
                </a:extLst>
              </p:cNvPr>
              <p:cNvSpPr/>
              <p:nvPr/>
            </p:nvSpPr>
            <p:spPr>
              <a:xfrm>
                <a:off x="6428299" y="3892520"/>
                <a:ext cx="2173" cy="10373"/>
              </a:xfrm>
              <a:custGeom>
                <a:avLst/>
                <a:gdLst>
                  <a:gd fmla="*/ 607 w 2173" name="connsiteX0"/>
                  <a:gd fmla="*/ 10256 h 10373" name="connsiteY0"/>
                  <a:gd fmla="*/ 67 w 2173" name="connsiteX1"/>
                  <a:gd fmla="*/ 9717 h 10373" name="connsiteY1"/>
                  <a:gd fmla="*/ 67 w 2173" name="connsiteX2"/>
                  <a:gd fmla="*/ 8637 h 10373" name="connsiteY2"/>
                  <a:gd fmla="*/ 157 w 2173" name="connsiteX3"/>
                  <a:gd fmla="*/ 8367 h 10373" name="connsiteY3"/>
                  <a:gd fmla="*/ 697 w 2173" name="connsiteX4"/>
                  <a:gd fmla="*/ 5578 h 10373" name="connsiteY4"/>
                  <a:gd fmla="*/ 1057 w 2173" name="connsiteX5"/>
                  <a:gd fmla="*/ 2789 h 10373" name="connsiteY5"/>
                  <a:gd fmla="*/ 2137 w 2173" name="connsiteX6"/>
                  <a:gd fmla="*/ 0 h 10373" name="connsiteY6"/>
                  <a:gd fmla="*/ 2137 w 2173" name="connsiteX7"/>
                  <a:gd fmla="*/ 0 h 10373" name="connsiteY7"/>
                  <a:gd fmla="*/ 2137 w 2173" name="connsiteX8"/>
                  <a:gd fmla="*/ 0 h 10373" name="connsiteY8"/>
                  <a:gd fmla="*/ 2137 w 2173" name="connsiteX9"/>
                  <a:gd fmla="*/ 0 h 10373" name="connsiteY9"/>
                  <a:gd fmla="*/ 2137 w 2173" name="connsiteX10"/>
                  <a:gd fmla="*/ 0 h 10373" name="connsiteY10"/>
                  <a:gd fmla="*/ 2137 w 2173" name="connsiteX11"/>
                  <a:gd fmla="*/ 0 h 10373" name="connsiteY11"/>
                  <a:gd fmla="*/ 2137 w 2173" name="connsiteX12"/>
                  <a:gd fmla="*/ 0 h 10373" name="connsiteY12"/>
                  <a:gd fmla="*/ 2137 w 2173" name="connsiteX13"/>
                  <a:gd fmla="*/ 0 h 10373" name="connsiteY13"/>
                  <a:gd fmla="*/ 2137 w 2173" name="connsiteX14"/>
                  <a:gd fmla="*/ 0 h 10373" name="connsiteY14"/>
                  <a:gd fmla="*/ 1777 w 2173" name="connsiteX15"/>
                  <a:gd fmla="*/ 4139 h 10373" name="connsiteY15"/>
                  <a:gd fmla="*/ 967 w 2173" name="connsiteX16"/>
                  <a:gd fmla="*/ 7287 h 10373" name="connsiteY16"/>
                  <a:gd fmla="*/ 787 w 2173" name="connsiteX17"/>
                  <a:gd fmla="*/ 9717 h 10373" name="connsiteY17"/>
                  <a:gd fmla="*/ 787 w 2173" name="connsiteX18"/>
                  <a:gd fmla="*/ 9897 h 10373" name="connsiteY18"/>
                  <a:gd fmla="*/ 607 w 2173" name="connsiteX19"/>
                  <a:gd fmla="*/ 10256 h 103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10373" w="2173">
                    <a:moveTo>
                      <a:pt x="607" y="10256"/>
                    </a:moveTo>
                    <a:cubicBezTo>
                      <a:pt x="337" y="10706"/>
                      <a:pt x="67" y="9717"/>
                      <a:pt x="67" y="9717"/>
                    </a:cubicBezTo>
                    <a:cubicBezTo>
                      <a:pt x="-22" y="9447"/>
                      <a:pt x="-22" y="9087"/>
                      <a:pt x="67" y="8637"/>
                    </a:cubicBezTo>
                    <a:cubicBezTo>
                      <a:pt x="67" y="8547"/>
                      <a:pt x="67" y="8457"/>
                      <a:pt x="157" y="8367"/>
                    </a:cubicBezTo>
                    <a:cubicBezTo>
                      <a:pt x="337" y="7467"/>
                      <a:pt x="607" y="6478"/>
                      <a:pt x="697" y="5578"/>
                    </a:cubicBezTo>
                    <a:cubicBezTo>
                      <a:pt x="877" y="4678"/>
                      <a:pt x="877" y="3689"/>
                      <a:pt x="1057" y="2789"/>
                    </a:cubicBezTo>
                    <a:cubicBezTo>
                      <a:pt x="1327" y="1350"/>
                      <a:pt x="1867" y="18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137" y="0"/>
                      <a:pt x="2137" y="0"/>
                      <a:pt x="2137" y="0"/>
                    </a:cubicBezTo>
                    <a:cubicBezTo>
                      <a:pt x="2317" y="180"/>
                      <a:pt x="1777" y="4049"/>
                      <a:pt x="1777" y="4139"/>
                    </a:cubicBezTo>
                    <a:cubicBezTo>
                      <a:pt x="1597" y="5218"/>
                      <a:pt x="1147" y="6208"/>
                      <a:pt x="967" y="7287"/>
                    </a:cubicBezTo>
                    <a:cubicBezTo>
                      <a:pt x="787" y="8097"/>
                      <a:pt x="967" y="8907"/>
                      <a:pt x="787" y="9717"/>
                    </a:cubicBezTo>
                    <a:cubicBezTo>
                      <a:pt x="787" y="9807"/>
                      <a:pt x="787" y="9807"/>
                      <a:pt x="787" y="9897"/>
                    </a:cubicBezTo>
                    <a:cubicBezTo>
                      <a:pt x="787" y="9897"/>
                      <a:pt x="697" y="10076"/>
                      <a:pt x="607" y="10256"/>
                    </a:cubicBezTo>
                  </a:path>
                </a:pathLst>
              </a:custGeom>
              <a:solidFill>
                <a:srgbClr val="333333"/>
              </a:solidFill>
              <a:ln cap="flat" w="894">
                <a:noFill/>
                <a:prstDash val="solid"/>
                <a:miter/>
              </a:ln>
            </p:spPr>
            <p:txBody>
              <a:bodyPr anchor="ctr" rtlCol="0"/>
              <a:lstStyle/>
              <a:p>
                <a:endParaRPr lang="es-ES"/>
              </a:p>
            </p:txBody>
          </p:sp>
          <p:sp>
            <p:nvSpPr>
              <p:cNvPr id="171" name="Freeform: Shape 170">
                <a:extLst>
                  <a:ext uri="{FF2B5EF4-FFF2-40B4-BE49-F238E27FC236}">
                    <a16:creationId xmlns:a16="http://schemas.microsoft.com/office/drawing/2014/main" id="{0C4C03E2-7E12-44CC-8B25-B9F5539BB50D}"/>
                  </a:ext>
                </a:extLst>
              </p:cNvPr>
              <p:cNvSpPr/>
              <p:nvPr/>
            </p:nvSpPr>
            <p:spPr>
              <a:xfrm>
                <a:off x="6425576" y="3907455"/>
                <a:ext cx="1644" cy="6155"/>
              </a:xfrm>
              <a:custGeom>
                <a:avLst/>
                <a:gdLst>
                  <a:gd fmla="*/ 1262 w 1644" name="connsiteX0"/>
                  <a:gd fmla="*/ 5848 h 6155" name="connsiteY0"/>
                  <a:gd fmla="*/ 182 w 1644" name="connsiteX1"/>
                  <a:gd fmla="*/ 5038 h 6155" name="connsiteY1"/>
                  <a:gd fmla="*/ 812 w 1644" name="connsiteX2"/>
                  <a:gd fmla="*/ 0 h 6155" name="connsiteY2"/>
                  <a:gd fmla="*/ 1262 w 1644" name="connsiteX3"/>
                  <a:gd fmla="*/ 5848 h 6155" name="connsiteY3"/>
                </a:gdLst>
                <a:ahLst/>
                <a:cxnLst>
                  <a:cxn ang="0">
                    <a:pos x="connsiteX0" y="connsiteY0"/>
                  </a:cxn>
                  <a:cxn ang="0">
                    <a:pos x="connsiteX1" y="connsiteY1"/>
                  </a:cxn>
                  <a:cxn ang="0">
                    <a:pos x="connsiteX2" y="connsiteY2"/>
                  </a:cxn>
                  <a:cxn ang="0">
                    <a:pos x="connsiteX3" y="connsiteY3"/>
                  </a:cxn>
                </a:cxnLst>
                <a:rect b="b" l="l" r="r" t="t"/>
                <a:pathLst>
                  <a:path h="6155" w="1644">
                    <a:moveTo>
                      <a:pt x="1262" y="5848"/>
                    </a:moveTo>
                    <a:cubicBezTo>
                      <a:pt x="1082" y="6118"/>
                      <a:pt x="542" y="6658"/>
                      <a:pt x="182" y="5038"/>
                    </a:cubicBezTo>
                    <a:cubicBezTo>
                      <a:pt x="-268" y="2339"/>
                      <a:pt x="182" y="90"/>
                      <a:pt x="812" y="0"/>
                    </a:cubicBezTo>
                    <a:cubicBezTo>
                      <a:pt x="2071" y="180"/>
                      <a:pt x="1622" y="5308"/>
                      <a:pt x="1262" y="5848"/>
                    </a:cubicBezTo>
                  </a:path>
                </a:pathLst>
              </a:custGeom>
              <a:solidFill>
                <a:srgbClr val="333333"/>
              </a:solidFill>
              <a:ln cap="flat" w="894">
                <a:noFill/>
                <a:prstDash val="solid"/>
                <a:miter/>
              </a:ln>
            </p:spPr>
            <p:txBody>
              <a:bodyPr anchor="ctr" rtlCol="0"/>
              <a:lstStyle/>
              <a:p>
                <a:endParaRPr lang="es-ES"/>
              </a:p>
            </p:txBody>
          </p:sp>
          <p:sp>
            <p:nvSpPr>
              <p:cNvPr id="172" name="Freeform: Shape 171">
                <a:extLst>
                  <a:ext uri="{FF2B5EF4-FFF2-40B4-BE49-F238E27FC236}">
                    <a16:creationId xmlns:a16="http://schemas.microsoft.com/office/drawing/2014/main" id="{3BB59FCC-5C40-48EB-BAAB-425AA1DD26FA}"/>
                  </a:ext>
                </a:extLst>
              </p:cNvPr>
              <p:cNvSpPr/>
              <p:nvPr/>
            </p:nvSpPr>
            <p:spPr>
              <a:xfrm>
                <a:off x="6384012" y="3992025"/>
                <a:ext cx="5411" cy="17706"/>
              </a:xfrm>
              <a:custGeom>
                <a:avLst/>
                <a:gdLst>
                  <a:gd fmla="*/ 900 w 5411" name="connsiteX0"/>
                  <a:gd fmla="*/ 17184 h 17706" name="connsiteY0"/>
                  <a:gd fmla="*/ 0 w 5411" name="connsiteX1"/>
                  <a:gd fmla="*/ 17454 h 17706" name="connsiteY1"/>
                  <a:gd fmla="*/ 0 w 5411" name="connsiteX2"/>
                  <a:gd fmla="*/ 17094 h 17706" name="connsiteY2"/>
                  <a:gd fmla="*/ 990 w 5411" name="connsiteX3"/>
                  <a:gd fmla="*/ 13495 h 17706" name="connsiteY3"/>
                  <a:gd fmla="*/ 1170 w 5411" name="connsiteX4"/>
                  <a:gd fmla="*/ 10796 h 17706" name="connsiteY4"/>
                  <a:gd fmla="*/ 2339 w 5411" name="connsiteX5"/>
                  <a:gd fmla="*/ 6118 h 17706" name="connsiteY5"/>
                  <a:gd fmla="*/ 5038 w 5411" name="connsiteX6"/>
                  <a:gd fmla="*/ 0 h 17706" name="connsiteY6"/>
                  <a:gd fmla="*/ 4588 w 5411" name="connsiteX7"/>
                  <a:gd fmla="*/ 5758 h 17706" name="connsiteY7"/>
                  <a:gd fmla="*/ 3509 w 5411" name="connsiteX8"/>
                  <a:gd fmla="*/ 10166 h 17706" name="connsiteY8"/>
                  <a:gd fmla="*/ 3149 w 5411" name="connsiteX9"/>
                  <a:gd fmla="*/ 13225 h 17706" name="connsiteY9"/>
                  <a:gd fmla="*/ 900 w 5411" name="connsiteX10"/>
                  <a:gd fmla="*/ 17184 h 17706"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7706" w="5411">
                    <a:moveTo>
                      <a:pt x="900" y="17184"/>
                    </a:moveTo>
                    <a:cubicBezTo>
                      <a:pt x="180" y="18174"/>
                      <a:pt x="0" y="17454"/>
                      <a:pt x="0" y="17454"/>
                    </a:cubicBezTo>
                    <a:cubicBezTo>
                      <a:pt x="0" y="17364"/>
                      <a:pt x="0" y="17184"/>
                      <a:pt x="0" y="17094"/>
                    </a:cubicBezTo>
                    <a:cubicBezTo>
                      <a:pt x="180" y="15834"/>
                      <a:pt x="810" y="14755"/>
                      <a:pt x="990" y="13495"/>
                    </a:cubicBezTo>
                    <a:cubicBezTo>
                      <a:pt x="1080" y="12596"/>
                      <a:pt x="990" y="11696"/>
                      <a:pt x="1170" y="10796"/>
                    </a:cubicBezTo>
                    <a:cubicBezTo>
                      <a:pt x="1439" y="9627"/>
                      <a:pt x="1889" y="7557"/>
                      <a:pt x="2339" y="6118"/>
                    </a:cubicBezTo>
                    <a:cubicBezTo>
                      <a:pt x="2519" y="5488"/>
                      <a:pt x="4049" y="270"/>
                      <a:pt x="5038" y="0"/>
                    </a:cubicBezTo>
                    <a:cubicBezTo>
                      <a:pt x="5668" y="180"/>
                      <a:pt x="5488" y="1979"/>
                      <a:pt x="4588" y="5758"/>
                    </a:cubicBezTo>
                    <a:cubicBezTo>
                      <a:pt x="4229" y="7287"/>
                      <a:pt x="3689" y="8727"/>
                      <a:pt x="3509" y="10166"/>
                    </a:cubicBezTo>
                    <a:cubicBezTo>
                      <a:pt x="3329" y="11156"/>
                      <a:pt x="3419" y="12236"/>
                      <a:pt x="3149" y="13225"/>
                    </a:cubicBezTo>
                    <a:cubicBezTo>
                      <a:pt x="2789" y="14125"/>
                      <a:pt x="1889" y="15834"/>
                      <a:pt x="900" y="17184"/>
                    </a:cubicBezTo>
                  </a:path>
                </a:pathLst>
              </a:custGeom>
              <a:solidFill>
                <a:srgbClr val="333333"/>
              </a:solidFill>
              <a:ln cap="flat" w="894">
                <a:noFill/>
                <a:prstDash val="solid"/>
                <a:miter/>
              </a:ln>
            </p:spPr>
            <p:txBody>
              <a:bodyPr anchor="ctr" rtlCol="0"/>
              <a:lstStyle/>
              <a:p>
                <a:endParaRPr lang="es-ES"/>
              </a:p>
            </p:txBody>
          </p:sp>
          <p:sp>
            <p:nvSpPr>
              <p:cNvPr id="173" name="Freeform: Shape 172">
                <a:extLst>
                  <a:ext uri="{FF2B5EF4-FFF2-40B4-BE49-F238E27FC236}">
                    <a16:creationId xmlns:a16="http://schemas.microsoft.com/office/drawing/2014/main" id="{A876C476-F786-406B-BDBD-12F672A9D4E3}"/>
                  </a:ext>
                </a:extLst>
              </p:cNvPr>
              <p:cNvSpPr/>
              <p:nvPr/>
            </p:nvSpPr>
            <p:spPr>
              <a:xfrm>
                <a:off x="6225218" y="3569173"/>
                <a:ext cx="13945" cy="34367"/>
              </a:xfrm>
              <a:custGeom>
                <a:avLst/>
                <a:gdLst>
                  <a:gd fmla="*/ 13945 w 13945" name="connsiteX0"/>
                  <a:gd fmla="*/ 6118 h 34367" name="connsiteY0"/>
                  <a:gd fmla="*/ 12416 w 13945" name="connsiteX1"/>
                  <a:gd fmla="*/ 16554 h 34367" name="connsiteY1"/>
                  <a:gd fmla="*/ 11966 w 13945" name="connsiteX2"/>
                  <a:gd fmla="*/ 18623 h 34367" name="connsiteY2"/>
                  <a:gd fmla="*/ 8547 w 13945" name="connsiteX3"/>
                  <a:gd fmla="*/ 30499 h 34367" name="connsiteY3"/>
                  <a:gd fmla="*/ 8187 w 13945" name="connsiteX4"/>
                  <a:gd fmla="*/ 34368 h 34367" name="connsiteY4"/>
                  <a:gd fmla="*/ 0 w 13945" name="connsiteX5"/>
                  <a:gd fmla="*/ 17184 h 34367" name="connsiteY5"/>
                  <a:gd fmla="*/ 8547 w 13945" name="connsiteX6"/>
                  <a:gd fmla="*/ 720 h 34367" name="connsiteY6"/>
                  <a:gd fmla="*/ 10436 w 13945" name="connsiteX7"/>
                  <a:gd fmla="*/ 0 h 34367" name="connsiteY7"/>
                  <a:gd fmla="*/ 13945 w 13945" name="connsiteX8"/>
                  <a:gd fmla="*/ 6118 h 3436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4367" w="13945">
                    <a:moveTo>
                      <a:pt x="13945" y="6118"/>
                    </a:moveTo>
                    <a:cubicBezTo>
                      <a:pt x="13945" y="9267"/>
                      <a:pt x="12506" y="16284"/>
                      <a:pt x="12416" y="16554"/>
                    </a:cubicBezTo>
                    <a:cubicBezTo>
                      <a:pt x="12326" y="17184"/>
                      <a:pt x="12146" y="17994"/>
                      <a:pt x="11966" y="18623"/>
                    </a:cubicBezTo>
                    <a:cubicBezTo>
                      <a:pt x="10976" y="22582"/>
                      <a:pt x="9537" y="26451"/>
                      <a:pt x="8547" y="30499"/>
                    </a:cubicBezTo>
                    <a:cubicBezTo>
                      <a:pt x="8277" y="31759"/>
                      <a:pt x="8547" y="33108"/>
                      <a:pt x="8187" y="34368"/>
                    </a:cubicBezTo>
                    <a:cubicBezTo>
                      <a:pt x="6478" y="34368"/>
                      <a:pt x="0" y="22402"/>
                      <a:pt x="0" y="17184"/>
                    </a:cubicBezTo>
                    <a:cubicBezTo>
                      <a:pt x="0" y="13945"/>
                      <a:pt x="7737" y="1439"/>
                      <a:pt x="8547" y="720"/>
                    </a:cubicBezTo>
                    <a:cubicBezTo>
                      <a:pt x="9357" y="0"/>
                      <a:pt x="9986" y="0"/>
                      <a:pt x="10436" y="0"/>
                    </a:cubicBezTo>
                    <a:cubicBezTo>
                      <a:pt x="13765" y="0"/>
                      <a:pt x="13945" y="5038"/>
                      <a:pt x="13945" y="6118"/>
                    </a:cubicBezTo>
                  </a:path>
                </a:pathLst>
              </a:custGeom>
              <a:solidFill>
                <a:srgbClr val="333333"/>
              </a:solidFill>
              <a:ln cap="flat" w="894">
                <a:noFill/>
                <a:prstDash val="solid"/>
                <a:miter/>
              </a:ln>
            </p:spPr>
            <p:txBody>
              <a:bodyPr anchor="ctr" rtlCol="0"/>
              <a:lstStyle/>
              <a:p>
                <a:endParaRPr lang="es-ES"/>
              </a:p>
            </p:txBody>
          </p:sp>
          <p:sp>
            <p:nvSpPr>
              <p:cNvPr id="174" name="Freeform: Shape 173">
                <a:extLst>
                  <a:ext uri="{FF2B5EF4-FFF2-40B4-BE49-F238E27FC236}">
                    <a16:creationId xmlns:a16="http://schemas.microsoft.com/office/drawing/2014/main" id="{25769AB3-EB7E-4E2F-9612-F135FEA98EAE}"/>
                  </a:ext>
                </a:extLst>
              </p:cNvPr>
              <p:cNvSpPr/>
              <p:nvPr/>
            </p:nvSpPr>
            <p:spPr>
              <a:xfrm>
                <a:off x="6290652" y="3477046"/>
                <a:ext cx="17250" cy="30229"/>
              </a:xfrm>
              <a:custGeom>
                <a:avLst/>
                <a:gdLst>
                  <a:gd fmla="*/ 17247 w 17250" name="connsiteX0"/>
                  <a:gd fmla="*/ 10706 h 30229" name="connsiteY0"/>
                  <a:gd fmla="*/ 15448 w 17250" name="connsiteX1"/>
                  <a:gd fmla="*/ 24022 h 30229" name="connsiteY1"/>
                  <a:gd fmla="*/ 12029 w 17250" name="connsiteX2"/>
                  <a:gd fmla="*/ 30229 h 30229" name="connsiteY2"/>
                  <a:gd fmla="*/ 10950 w 17250" name="connsiteX3"/>
                  <a:gd fmla="*/ 25731 h 30229" name="connsiteY3"/>
                  <a:gd fmla="*/ 10860 w 17250" name="connsiteX4"/>
                  <a:gd fmla="*/ 25641 h 30229" name="connsiteY4"/>
                  <a:gd fmla="*/ 10860 w 17250" name="connsiteX5"/>
                  <a:gd fmla="*/ 25641 h 30229" name="connsiteY5"/>
                  <a:gd fmla="*/ 10860 w 17250" name="connsiteX6"/>
                  <a:gd fmla="*/ 25641 h 30229" name="connsiteY6"/>
                  <a:gd fmla="*/ 10860 w 17250" name="connsiteX7"/>
                  <a:gd fmla="*/ 25641 h 30229" name="connsiteY7"/>
                  <a:gd fmla="*/ 10860 w 17250" name="connsiteX8"/>
                  <a:gd fmla="*/ 25641 h 30229" name="connsiteY8"/>
                  <a:gd fmla="*/ 10860 w 17250" name="connsiteX9"/>
                  <a:gd fmla="*/ 25641 h 30229" name="connsiteY9"/>
                  <a:gd fmla="*/ 10860 w 17250" name="connsiteX10"/>
                  <a:gd fmla="*/ 25641 h 30229" name="connsiteY10"/>
                  <a:gd fmla="*/ 10860 w 17250" name="connsiteX11"/>
                  <a:gd fmla="*/ 25641 h 30229" name="connsiteY11"/>
                  <a:gd fmla="*/ 8071 w 17250" name="connsiteX12"/>
                  <a:gd fmla="*/ 26901 h 30229" name="connsiteY12"/>
                  <a:gd fmla="*/ 8071 w 17250" name="connsiteX13"/>
                  <a:gd fmla="*/ 19613 h 30229" name="connsiteY13"/>
                  <a:gd fmla="*/ 8161 w 17250" name="connsiteX14"/>
                  <a:gd fmla="*/ 13675 h 30229" name="connsiteY14"/>
                  <a:gd fmla="*/ 5372 w 17250" name="connsiteX15"/>
                  <a:gd fmla="*/ 8457 h 30229" name="connsiteY15"/>
                  <a:gd fmla="*/ 5012 w 17250" name="connsiteX16"/>
                  <a:gd fmla="*/ 11516 h 30229" name="connsiteY16"/>
                  <a:gd fmla="*/ 873 w 17250" name="connsiteX17"/>
                  <a:gd fmla="*/ 8547 h 30229" name="connsiteY17"/>
                  <a:gd fmla="*/ 243 w 17250" name="connsiteX18"/>
                  <a:gd fmla="*/ 5038 h 30229" name="connsiteY18"/>
                  <a:gd fmla="*/ 423 w 17250" name="connsiteX19"/>
                  <a:gd fmla="*/ 4858 h 30229" name="connsiteY19"/>
                  <a:gd fmla="*/ 3662 w 17250" name="connsiteX20"/>
                  <a:gd fmla="*/ 3329 h 30229" name="connsiteY20"/>
                  <a:gd fmla="*/ 7171 w 17250" name="connsiteX21"/>
                  <a:gd fmla="*/ 0 h 30229" name="connsiteY21"/>
                  <a:gd fmla="*/ 12479 w 17250" name="connsiteX22"/>
                  <a:gd fmla="*/ 2339 h 30229" name="connsiteY22"/>
                  <a:gd fmla="*/ 13019 w 17250" name="connsiteX23"/>
                  <a:gd fmla="*/ 2789 h 30229" name="connsiteY23"/>
                  <a:gd fmla="*/ 17247 w 17250" name="connsiteX24"/>
                  <a:gd fmla="*/ 10706 h 30229"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0229" w="17250">
                    <a:moveTo>
                      <a:pt x="17247" y="10706"/>
                    </a:moveTo>
                    <a:cubicBezTo>
                      <a:pt x="17337" y="11966"/>
                      <a:pt x="15448" y="23932"/>
                      <a:pt x="15448" y="24022"/>
                    </a:cubicBezTo>
                    <a:cubicBezTo>
                      <a:pt x="15358" y="24471"/>
                      <a:pt x="12749" y="29870"/>
                      <a:pt x="12029" y="30229"/>
                    </a:cubicBezTo>
                    <a:cubicBezTo>
                      <a:pt x="11849" y="27710"/>
                      <a:pt x="11759" y="26901"/>
                      <a:pt x="10950" y="2573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10860" y="25641"/>
                      <a:pt x="10860" y="25641"/>
                      <a:pt x="10860" y="25641"/>
                    </a:cubicBezTo>
                    <a:cubicBezTo>
                      <a:pt x="9690" y="29870"/>
                      <a:pt x="8071" y="26991"/>
                      <a:pt x="8071" y="26901"/>
                    </a:cubicBezTo>
                    <a:cubicBezTo>
                      <a:pt x="8071" y="26811"/>
                      <a:pt x="7171" y="22042"/>
                      <a:pt x="8071" y="19613"/>
                    </a:cubicBezTo>
                    <a:cubicBezTo>
                      <a:pt x="8521" y="18444"/>
                      <a:pt x="8970" y="17184"/>
                      <a:pt x="8161" y="13675"/>
                    </a:cubicBezTo>
                    <a:cubicBezTo>
                      <a:pt x="6991" y="8997"/>
                      <a:pt x="5641" y="7467"/>
                      <a:pt x="5372" y="8457"/>
                    </a:cubicBezTo>
                    <a:cubicBezTo>
                      <a:pt x="5102" y="9447"/>
                      <a:pt x="6541" y="11516"/>
                      <a:pt x="5012" y="11516"/>
                    </a:cubicBezTo>
                    <a:cubicBezTo>
                      <a:pt x="4472" y="11516"/>
                      <a:pt x="2313" y="11066"/>
                      <a:pt x="873" y="8547"/>
                    </a:cubicBezTo>
                    <a:cubicBezTo>
                      <a:pt x="603" y="8097"/>
                      <a:pt x="-476" y="6028"/>
                      <a:pt x="243" y="5038"/>
                    </a:cubicBezTo>
                    <a:cubicBezTo>
                      <a:pt x="243" y="4948"/>
                      <a:pt x="333" y="4948"/>
                      <a:pt x="423" y="4858"/>
                    </a:cubicBezTo>
                    <a:cubicBezTo>
                      <a:pt x="1413" y="4139"/>
                      <a:pt x="2673" y="4139"/>
                      <a:pt x="3662" y="3329"/>
                    </a:cubicBezTo>
                    <a:cubicBezTo>
                      <a:pt x="4922" y="2249"/>
                      <a:pt x="5102" y="180"/>
                      <a:pt x="7171" y="0"/>
                    </a:cubicBezTo>
                    <a:lnTo>
                      <a:pt x="12479" y="2339"/>
                    </a:lnTo>
                    <a:cubicBezTo>
                      <a:pt x="12659" y="2429"/>
                      <a:pt x="12929" y="2609"/>
                      <a:pt x="13019" y="2789"/>
                    </a:cubicBezTo>
                    <a:cubicBezTo>
                      <a:pt x="16977" y="6838"/>
                      <a:pt x="17157" y="9357"/>
                      <a:pt x="17247" y="10706"/>
                    </a:cubicBezTo>
                  </a:path>
                </a:pathLst>
              </a:custGeom>
              <a:solidFill>
                <a:srgbClr val="333333"/>
              </a:solidFill>
              <a:ln cap="flat" w="894">
                <a:noFill/>
                <a:prstDash val="solid"/>
                <a:miter/>
              </a:ln>
            </p:spPr>
            <p:txBody>
              <a:bodyPr anchor="ctr" rtlCol="0"/>
              <a:lstStyle/>
              <a:p>
                <a:endParaRPr lang="es-ES"/>
              </a:p>
            </p:txBody>
          </p:sp>
          <p:sp>
            <p:nvSpPr>
              <p:cNvPr id="175" name="Freeform: Shape 174">
                <a:extLst>
                  <a:ext uri="{FF2B5EF4-FFF2-40B4-BE49-F238E27FC236}">
                    <a16:creationId xmlns:a16="http://schemas.microsoft.com/office/drawing/2014/main" id="{5A119EF7-561E-455B-B135-F9D7146540E0}"/>
                  </a:ext>
                </a:extLst>
              </p:cNvPr>
              <p:cNvSpPr/>
              <p:nvPr/>
            </p:nvSpPr>
            <p:spPr>
              <a:xfrm>
                <a:off x="6309696" y="3471468"/>
                <a:ext cx="15210" cy="17424"/>
              </a:xfrm>
              <a:custGeom>
                <a:avLst/>
                <a:gdLst>
                  <a:gd fmla="*/ 15207 w 15210" name="connsiteX0"/>
                  <a:gd fmla="*/ 4588 h 17424" name="connsiteY0"/>
                  <a:gd fmla="*/ 13318 w 15210" name="connsiteX1"/>
                  <a:gd fmla="*/ 10796 h 17424" name="connsiteY1"/>
                  <a:gd fmla="*/ 9899 w 15210" name="connsiteX2"/>
                  <a:gd fmla="*/ 9897 h 17424" name="connsiteY2"/>
                  <a:gd fmla="*/ 8190 w 15210" name="connsiteX3"/>
                  <a:gd fmla="*/ 10886 h 17424" name="connsiteY3"/>
                  <a:gd fmla="*/ 6300 w 15210" name="connsiteX4"/>
                  <a:gd fmla="*/ 16284 h 17424" name="connsiteY4"/>
                  <a:gd fmla="*/ 5491 w 15210" name="connsiteX5"/>
                  <a:gd fmla="*/ 17274 h 17424" name="connsiteY5"/>
                  <a:gd fmla="*/ 3511 w 15210" name="connsiteX6"/>
                  <a:gd fmla="*/ 15475 h 17424" name="connsiteY6"/>
                  <a:gd fmla="*/ 1622 w 15210" name="connsiteX7"/>
                  <a:gd fmla="*/ 12056 h 17424" name="connsiteY7"/>
                  <a:gd fmla="*/ 182 w 15210" name="connsiteX8"/>
                  <a:gd fmla="*/ 10346 h 17424" name="connsiteY8"/>
                  <a:gd fmla="*/ 3 w 15210" name="connsiteX9"/>
                  <a:gd fmla="*/ 9986 h 17424" name="connsiteY9"/>
                  <a:gd fmla="*/ 2972 w 15210" name="connsiteX10"/>
                  <a:gd fmla="*/ 4318 h 17424" name="connsiteY10"/>
                  <a:gd fmla="*/ 5671 w 15210" name="connsiteX11"/>
                  <a:gd fmla="*/ 4049 h 17424" name="connsiteY11"/>
                  <a:gd fmla="*/ 8370 w 15210" name="connsiteX12"/>
                  <a:gd fmla="*/ 1619 h 17424" name="connsiteY12"/>
                  <a:gd fmla="*/ 10169 w 15210" name="connsiteX13"/>
                  <a:gd fmla="*/ 0 h 17424" name="connsiteY13"/>
                  <a:gd fmla="*/ 13948 w 15210" name="connsiteX14"/>
                  <a:gd fmla="*/ 1619 h 17424" name="connsiteY14"/>
                  <a:gd fmla="*/ 15207 w 15210" name="connsiteX15"/>
                  <a:gd fmla="*/ 4588 h 17424"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17424" w="15210">
                    <a:moveTo>
                      <a:pt x="15207" y="4588"/>
                    </a:moveTo>
                    <a:cubicBezTo>
                      <a:pt x="15297" y="6298"/>
                      <a:pt x="13498" y="10706"/>
                      <a:pt x="13318" y="10796"/>
                    </a:cubicBezTo>
                    <a:cubicBezTo>
                      <a:pt x="12148" y="10526"/>
                      <a:pt x="11069" y="9897"/>
                      <a:pt x="9899" y="9897"/>
                    </a:cubicBezTo>
                    <a:cubicBezTo>
                      <a:pt x="9269" y="9897"/>
                      <a:pt x="8729" y="10166"/>
                      <a:pt x="8190" y="10886"/>
                    </a:cubicBezTo>
                    <a:cubicBezTo>
                      <a:pt x="6480" y="12865"/>
                      <a:pt x="6390" y="14935"/>
                      <a:pt x="6300" y="16284"/>
                    </a:cubicBezTo>
                    <a:cubicBezTo>
                      <a:pt x="6210" y="17364"/>
                      <a:pt x="6120" y="17634"/>
                      <a:pt x="5491" y="17274"/>
                    </a:cubicBezTo>
                    <a:cubicBezTo>
                      <a:pt x="4681" y="16824"/>
                      <a:pt x="4051" y="16194"/>
                      <a:pt x="3511" y="15475"/>
                    </a:cubicBezTo>
                    <a:cubicBezTo>
                      <a:pt x="2702" y="14395"/>
                      <a:pt x="2252" y="13225"/>
                      <a:pt x="1622" y="12056"/>
                    </a:cubicBezTo>
                    <a:cubicBezTo>
                      <a:pt x="1172" y="11426"/>
                      <a:pt x="542" y="10976"/>
                      <a:pt x="182" y="10346"/>
                    </a:cubicBezTo>
                    <a:cubicBezTo>
                      <a:pt x="92" y="10256"/>
                      <a:pt x="92" y="10166"/>
                      <a:pt x="3" y="9986"/>
                    </a:cubicBezTo>
                    <a:cubicBezTo>
                      <a:pt x="-87" y="9717"/>
                      <a:pt x="2252" y="4768"/>
                      <a:pt x="2972" y="4318"/>
                    </a:cubicBezTo>
                    <a:cubicBezTo>
                      <a:pt x="3871" y="3779"/>
                      <a:pt x="4771" y="4318"/>
                      <a:pt x="5671" y="4049"/>
                    </a:cubicBezTo>
                    <a:cubicBezTo>
                      <a:pt x="7020" y="3599"/>
                      <a:pt x="7740" y="2519"/>
                      <a:pt x="8370" y="1619"/>
                    </a:cubicBezTo>
                    <a:cubicBezTo>
                      <a:pt x="9089" y="540"/>
                      <a:pt x="9449" y="90"/>
                      <a:pt x="10169" y="0"/>
                    </a:cubicBezTo>
                    <a:cubicBezTo>
                      <a:pt x="11069" y="90"/>
                      <a:pt x="13768" y="1439"/>
                      <a:pt x="13948" y="1619"/>
                    </a:cubicBezTo>
                    <a:cubicBezTo>
                      <a:pt x="15027" y="2699"/>
                      <a:pt x="15207" y="4228"/>
                      <a:pt x="15207" y="4588"/>
                    </a:cubicBezTo>
                  </a:path>
                </a:pathLst>
              </a:custGeom>
              <a:solidFill>
                <a:srgbClr val="333333"/>
              </a:solidFill>
              <a:ln cap="flat" w="894">
                <a:noFill/>
                <a:prstDash val="solid"/>
                <a:miter/>
              </a:ln>
            </p:spPr>
            <p:txBody>
              <a:bodyPr anchor="ctr" rtlCol="0"/>
              <a:lstStyle/>
              <a:p>
                <a:endParaRPr lang="es-ES"/>
              </a:p>
            </p:txBody>
          </p:sp>
          <p:sp>
            <p:nvSpPr>
              <p:cNvPr id="176" name="Freeform: Shape 175">
                <a:extLst>
                  <a:ext uri="{FF2B5EF4-FFF2-40B4-BE49-F238E27FC236}">
                    <a16:creationId xmlns:a16="http://schemas.microsoft.com/office/drawing/2014/main" id="{22E5E5D1-4A7B-4CD6-8D1E-E2F6C36C6B18}"/>
                  </a:ext>
                </a:extLst>
              </p:cNvPr>
              <p:cNvSpPr/>
              <p:nvPr/>
            </p:nvSpPr>
            <p:spPr>
              <a:xfrm>
                <a:off x="6298601" y="3394634"/>
                <a:ext cx="62472" cy="85090"/>
              </a:xfrm>
              <a:custGeom>
                <a:avLst/>
                <a:gdLst>
                  <a:gd fmla="*/ 60400 w 62472" name="connsiteX0"/>
                  <a:gd fmla="*/ 20693 h 85090" name="connsiteY0"/>
                  <a:gd fmla="*/ 59321 w 62472" name="connsiteX1"/>
                  <a:gd fmla="*/ 33288 h 85090" name="connsiteY1"/>
                  <a:gd fmla="*/ 59321 w 62472" name="connsiteX2"/>
                  <a:gd fmla="*/ 40216 h 85090" name="connsiteY2"/>
                  <a:gd fmla="*/ 61030 w 62472" name="connsiteX3"/>
                  <a:gd fmla="*/ 47233 h 85090" name="connsiteY3"/>
                  <a:gd fmla="*/ 60490 w 62472" name="connsiteX4"/>
                  <a:gd fmla="*/ 55151 h 85090" name="connsiteY4"/>
                  <a:gd fmla="*/ 62469 w 62472" name="connsiteX5"/>
                  <a:gd fmla="*/ 62528 h 85090" name="connsiteY5"/>
                  <a:gd fmla="*/ 58421 w 62472" name="connsiteX6"/>
                  <a:gd fmla="*/ 68376 h 85090" name="connsiteY6"/>
                  <a:gd fmla="*/ 57971 w 62472" name="connsiteX7"/>
                  <a:gd fmla="*/ 63338 h 85090" name="connsiteY7"/>
                  <a:gd fmla="*/ 57521 w 62472" name="connsiteX8"/>
                  <a:gd fmla="*/ 63248 h 85090" name="connsiteY8"/>
                  <a:gd fmla="*/ 53203 w 62472" name="connsiteX9"/>
                  <a:gd fmla="*/ 72605 h 85090" name="connsiteY9"/>
                  <a:gd fmla="*/ 52753 w 62472" name="connsiteX10"/>
                  <a:gd fmla="*/ 72695 h 85090" name="connsiteY10"/>
                  <a:gd fmla="*/ 51043 w 62472" name="connsiteX11"/>
                  <a:gd fmla="*/ 69636 h 85090" name="connsiteY11"/>
                  <a:gd fmla="*/ 50594 w 62472" name="connsiteX12"/>
                  <a:gd fmla="*/ 69546 h 85090" name="connsiteY12"/>
                  <a:gd fmla="*/ 47535 w 62472" name="connsiteX13"/>
                  <a:gd fmla="*/ 73324 h 85090" name="connsiteY13"/>
                  <a:gd fmla="*/ 41957 w 62472" name="connsiteX14"/>
                  <a:gd fmla="*/ 73234 h 85090" name="connsiteY14"/>
                  <a:gd fmla="*/ 38718 w 62472" name="connsiteX15"/>
                  <a:gd fmla="*/ 69546 h 85090" name="connsiteY15"/>
                  <a:gd fmla="*/ 39797 w 62472" name="connsiteX16"/>
                  <a:gd fmla="*/ 75843 h 85090" name="connsiteY16"/>
                  <a:gd fmla="*/ 39258 w 62472" name="connsiteX17"/>
                  <a:gd fmla="*/ 77823 h 85090" name="connsiteY17"/>
                  <a:gd fmla="*/ 37458 w 62472" name="connsiteX18"/>
                  <a:gd fmla="*/ 81511 h 85090" name="connsiteY18"/>
                  <a:gd fmla="*/ 29901 w 62472" name="connsiteX19"/>
                  <a:gd fmla="*/ 79082 h 85090" name="connsiteY19"/>
                  <a:gd fmla="*/ 29811 w 62472" name="connsiteX20"/>
                  <a:gd fmla="*/ 74314 h 85090" name="connsiteY20"/>
                  <a:gd fmla="*/ 23333 w 62472" name="connsiteX21"/>
                  <a:gd fmla="*/ 73234 h 85090" name="connsiteY21"/>
                  <a:gd fmla="*/ 20814 w 62472" name="connsiteX22"/>
                  <a:gd fmla="*/ 75394 h 85090" name="connsiteY22"/>
                  <a:gd fmla="*/ 14786 w 62472" name="connsiteX23"/>
                  <a:gd fmla="*/ 77013 h 85090" name="connsiteY23"/>
                  <a:gd fmla="*/ 11907 w 62472" name="connsiteX24"/>
                  <a:gd fmla="*/ 77733 h 85090" name="connsiteY24"/>
                  <a:gd fmla="*/ 8578 w 62472" name="connsiteX25"/>
                  <a:gd fmla="*/ 81242 h 85090" name="connsiteY25"/>
                  <a:gd fmla="*/ 31 w 62472" name="connsiteX26"/>
                  <a:gd fmla="*/ 77733 h 85090" name="connsiteY26"/>
                  <a:gd fmla="*/ 1651 w 62472" name="connsiteX27"/>
                  <a:gd fmla="*/ 76383 h 85090" name="connsiteY27"/>
                  <a:gd fmla="*/ 6779 w 62472" name="connsiteX28"/>
                  <a:gd fmla="*/ 71795 h 85090" name="connsiteY28"/>
                  <a:gd fmla="*/ 11457 w 62472" name="connsiteX29"/>
                  <a:gd fmla="*/ 65047 h 85090" name="connsiteY29"/>
                  <a:gd fmla="*/ 15506 w 62472" name="connsiteX30"/>
                  <a:gd fmla="*/ 64058 h 85090" name="connsiteY30"/>
                  <a:gd fmla="*/ 32420 w 62472" name="connsiteX31"/>
                  <a:gd fmla="*/ 63068 h 85090" name="connsiteY31"/>
                  <a:gd fmla="*/ 32330 w 62472" name="connsiteX32"/>
                  <a:gd fmla="*/ 56680 h 85090" name="connsiteY32"/>
                  <a:gd fmla="*/ 34039 w 62472" name="connsiteX33"/>
                  <a:gd fmla="*/ 51282 h 85090" name="connsiteY33"/>
                  <a:gd fmla="*/ 34219 w 62472" name="connsiteX34"/>
                  <a:gd fmla="*/ 48583 h 85090" name="connsiteY34"/>
                  <a:gd fmla="*/ 36199 w 62472" name="connsiteX35"/>
                  <a:gd fmla="*/ 43095 h 85090" name="connsiteY35"/>
                  <a:gd fmla="*/ 36289 w 62472" name="connsiteX36"/>
                  <a:gd fmla="*/ 45254 h 85090" name="connsiteY36"/>
                  <a:gd fmla="*/ 39348 w 62472" name="connsiteX37"/>
                  <a:gd fmla="*/ 49843 h 85090" name="connsiteY37"/>
                  <a:gd fmla="*/ 47985 w 62472" name="connsiteX38"/>
                  <a:gd fmla="*/ 33288 h 85090" name="connsiteY38"/>
                  <a:gd fmla="*/ 47355 w 62472" name="connsiteX39"/>
                  <a:gd fmla="*/ 17274 h 85090" name="connsiteY39"/>
                  <a:gd fmla="*/ 45915 w 62472" name="connsiteX40"/>
                  <a:gd fmla="*/ 3599 h 85090" name="connsiteY40"/>
                  <a:gd fmla="*/ 50594 w 62472" name="connsiteX41"/>
                  <a:gd fmla="*/ 4858 h 85090" name="connsiteY41"/>
                  <a:gd fmla="*/ 50684 w 62472" name="connsiteX42"/>
                  <a:gd fmla="*/ 2429 h 85090" name="connsiteY42"/>
                  <a:gd fmla="*/ 50324 w 62472" name="connsiteX43"/>
                  <a:gd fmla="*/ 2159 h 85090" name="connsiteY43"/>
                  <a:gd fmla="*/ 48164 w 62472" name="connsiteX44"/>
                  <a:gd fmla="*/ 360 h 85090" name="connsiteY44"/>
                  <a:gd fmla="*/ 48974 w 62472" name="connsiteX45"/>
                  <a:gd fmla="*/ 0 h 85090" name="connsiteY45"/>
                  <a:gd fmla="*/ 51583 w 62472" name="connsiteX46"/>
                  <a:gd fmla="*/ 1619 h 85090" name="connsiteY46"/>
                  <a:gd fmla="*/ 53203 w 62472" name="connsiteX47"/>
                  <a:gd fmla="*/ 6568 h 85090" name="connsiteY47"/>
                  <a:gd fmla="*/ 58601 w 62472" name="connsiteX48"/>
                  <a:gd fmla="*/ 16194 h 85090" name="connsiteY48"/>
                  <a:gd fmla="*/ 60400 w 62472" name="connsiteX49"/>
                  <a:gd fmla="*/ 20693 h 85090" name="connsiteY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b="b" l="l" r="r" t="t"/>
                <a:pathLst>
                  <a:path h="85090" w="62472">
                    <a:moveTo>
                      <a:pt x="60400" y="20693"/>
                    </a:moveTo>
                    <a:cubicBezTo>
                      <a:pt x="60400" y="20783"/>
                      <a:pt x="60580" y="32209"/>
                      <a:pt x="59321" y="33288"/>
                    </a:cubicBezTo>
                    <a:cubicBezTo>
                      <a:pt x="57611" y="34638"/>
                      <a:pt x="57611" y="34638"/>
                      <a:pt x="59321" y="40216"/>
                    </a:cubicBezTo>
                    <a:cubicBezTo>
                      <a:pt x="59770" y="41475"/>
                      <a:pt x="60940" y="45434"/>
                      <a:pt x="61030" y="47233"/>
                    </a:cubicBezTo>
                    <a:cubicBezTo>
                      <a:pt x="61120" y="49932"/>
                      <a:pt x="60130" y="52452"/>
                      <a:pt x="60490" y="55151"/>
                    </a:cubicBezTo>
                    <a:cubicBezTo>
                      <a:pt x="60760" y="57670"/>
                      <a:pt x="62559" y="59829"/>
                      <a:pt x="62469" y="62528"/>
                    </a:cubicBezTo>
                    <a:cubicBezTo>
                      <a:pt x="62469" y="62618"/>
                      <a:pt x="60850" y="70895"/>
                      <a:pt x="58421" y="68376"/>
                    </a:cubicBezTo>
                    <a:cubicBezTo>
                      <a:pt x="56891" y="66847"/>
                      <a:pt x="58511" y="64957"/>
                      <a:pt x="57971" y="63338"/>
                    </a:cubicBezTo>
                    <a:cubicBezTo>
                      <a:pt x="57791" y="63338"/>
                      <a:pt x="57611" y="63248"/>
                      <a:pt x="57521" y="63248"/>
                    </a:cubicBezTo>
                    <a:cubicBezTo>
                      <a:pt x="55182" y="65947"/>
                      <a:pt x="55092" y="69726"/>
                      <a:pt x="53203" y="72605"/>
                    </a:cubicBezTo>
                    <a:cubicBezTo>
                      <a:pt x="53023" y="72605"/>
                      <a:pt x="52843" y="72605"/>
                      <a:pt x="52753" y="72695"/>
                    </a:cubicBezTo>
                    <a:cubicBezTo>
                      <a:pt x="51853" y="71885"/>
                      <a:pt x="51673" y="70625"/>
                      <a:pt x="51043" y="69636"/>
                    </a:cubicBezTo>
                    <a:cubicBezTo>
                      <a:pt x="50954" y="69636"/>
                      <a:pt x="50774" y="69636"/>
                      <a:pt x="50594" y="69546"/>
                    </a:cubicBezTo>
                    <a:cubicBezTo>
                      <a:pt x="49334" y="70625"/>
                      <a:pt x="49244" y="72605"/>
                      <a:pt x="47535" y="73324"/>
                    </a:cubicBezTo>
                    <a:cubicBezTo>
                      <a:pt x="47175" y="73504"/>
                      <a:pt x="42946" y="73594"/>
                      <a:pt x="41957" y="73234"/>
                    </a:cubicBezTo>
                    <a:cubicBezTo>
                      <a:pt x="41417" y="71525"/>
                      <a:pt x="39707" y="70895"/>
                      <a:pt x="38718" y="69546"/>
                    </a:cubicBezTo>
                    <a:cubicBezTo>
                      <a:pt x="36649" y="71255"/>
                      <a:pt x="38718" y="74314"/>
                      <a:pt x="39797" y="75843"/>
                    </a:cubicBezTo>
                    <a:cubicBezTo>
                      <a:pt x="40247" y="76473"/>
                      <a:pt x="40067" y="76743"/>
                      <a:pt x="39258" y="77823"/>
                    </a:cubicBezTo>
                    <a:cubicBezTo>
                      <a:pt x="38448" y="78902"/>
                      <a:pt x="38088" y="79802"/>
                      <a:pt x="37458" y="81511"/>
                    </a:cubicBezTo>
                    <a:cubicBezTo>
                      <a:pt x="33949" y="90688"/>
                      <a:pt x="29811" y="79352"/>
                      <a:pt x="29901" y="79082"/>
                    </a:cubicBezTo>
                    <a:cubicBezTo>
                      <a:pt x="30081" y="74494"/>
                      <a:pt x="30081" y="74494"/>
                      <a:pt x="29811" y="74314"/>
                    </a:cubicBezTo>
                    <a:cubicBezTo>
                      <a:pt x="29451" y="73954"/>
                      <a:pt x="25942" y="70985"/>
                      <a:pt x="23333" y="73234"/>
                    </a:cubicBezTo>
                    <a:cubicBezTo>
                      <a:pt x="20994" y="75304"/>
                      <a:pt x="20994" y="75304"/>
                      <a:pt x="20814" y="75394"/>
                    </a:cubicBezTo>
                    <a:cubicBezTo>
                      <a:pt x="18925" y="76383"/>
                      <a:pt x="16765" y="76383"/>
                      <a:pt x="14786" y="77013"/>
                    </a:cubicBezTo>
                    <a:cubicBezTo>
                      <a:pt x="13796" y="77283"/>
                      <a:pt x="12717" y="77193"/>
                      <a:pt x="11907" y="77733"/>
                    </a:cubicBezTo>
                    <a:cubicBezTo>
                      <a:pt x="10558" y="78632"/>
                      <a:pt x="10558" y="80882"/>
                      <a:pt x="8578" y="81242"/>
                    </a:cubicBezTo>
                    <a:cubicBezTo>
                      <a:pt x="8488" y="81242"/>
                      <a:pt x="-598" y="81421"/>
                      <a:pt x="31" y="77733"/>
                    </a:cubicBezTo>
                    <a:cubicBezTo>
                      <a:pt x="121" y="77193"/>
                      <a:pt x="751" y="76923"/>
                      <a:pt x="1651" y="76383"/>
                    </a:cubicBezTo>
                    <a:cubicBezTo>
                      <a:pt x="2550" y="75933"/>
                      <a:pt x="4080" y="75034"/>
                      <a:pt x="6779" y="71795"/>
                    </a:cubicBezTo>
                    <a:cubicBezTo>
                      <a:pt x="8488" y="69726"/>
                      <a:pt x="9388" y="67027"/>
                      <a:pt x="11457" y="65047"/>
                    </a:cubicBezTo>
                    <a:cubicBezTo>
                      <a:pt x="12537" y="64058"/>
                      <a:pt x="13527" y="63968"/>
                      <a:pt x="15506" y="64058"/>
                    </a:cubicBezTo>
                    <a:lnTo>
                      <a:pt x="32420" y="63068"/>
                    </a:lnTo>
                    <a:cubicBezTo>
                      <a:pt x="34039" y="60909"/>
                      <a:pt x="31970" y="58839"/>
                      <a:pt x="32330" y="56680"/>
                    </a:cubicBezTo>
                    <a:cubicBezTo>
                      <a:pt x="32690" y="54791"/>
                      <a:pt x="33769" y="53171"/>
                      <a:pt x="34039" y="51282"/>
                    </a:cubicBezTo>
                    <a:cubicBezTo>
                      <a:pt x="34129" y="50472"/>
                      <a:pt x="34219" y="49932"/>
                      <a:pt x="34219" y="48583"/>
                    </a:cubicBezTo>
                    <a:cubicBezTo>
                      <a:pt x="34309" y="46154"/>
                      <a:pt x="34309" y="43635"/>
                      <a:pt x="36199" y="43095"/>
                    </a:cubicBezTo>
                    <a:cubicBezTo>
                      <a:pt x="36559" y="43545"/>
                      <a:pt x="36559" y="43545"/>
                      <a:pt x="36289" y="45254"/>
                    </a:cubicBezTo>
                    <a:cubicBezTo>
                      <a:pt x="35569" y="49303"/>
                      <a:pt x="37188" y="51642"/>
                      <a:pt x="39348" y="49843"/>
                    </a:cubicBezTo>
                    <a:cubicBezTo>
                      <a:pt x="41057" y="48403"/>
                      <a:pt x="47175" y="39496"/>
                      <a:pt x="47985" y="33288"/>
                    </a:cubicBezTo>
                    <a:cubicBezTo>
                      <a:pt x="49244" y="24381"/>
                      <a:pt x="48704" y="20783"/>
                      <a:pt x="47355" y="17274"/>
                    </a:cubicBezTo>
                    <a:cubicBezTo>
                      <a:pt x="46275" y="14305"/>
                      <a:pt x="43936" y="7108"/>
                      <a:pt x="45915" y="3599"/>
                    </a:cubicBezTo>
                    <a:cubicBezTo>
                      <a:pt x="47535" y="3689"/>
                      <a:pt x="48794" y="5308"/>
                      <a:pt x="50594" y="4858"/>
                    </a:cubicBezTo>
                    <a:cubicBezTo>
                      <a:pt x="51313" y="4678"/>
                      <a:pt x="51223" y="3059"/>
                      <a:pt x="50684" y="2429"/>
                    </a:cubicBezTo>
                    <a:cubicBezTo>
                      <a:pt x="50594" y="2339"/>
                      <a:pt x="50414" y="2249"/>
                      <a:pt x="50324" y="2159"/>
                    </a:cubicBezTo>
                    <a:cubicBezTo>
                      <a:pt x="47985" y="2969"/>
                      <a:pt x="48164" y="360"/>
                      <a:pt x="48164" y="360"/>
                    </a:cubicBezTo>
                    <a:cubicBezTo>
                      <a:pt x="48344" y="180"/>
                      <a:pt x="48704" y="90"/>
                      <a:pt x="48974" y="0"/>
                    </a:cubicBezTo>
                    <a:cubicBezTo>
                      <a:pt x="50054" y="90"/>
                      <a:pt x="50863" y="270"/>
                      <a:pt x="51583" y="1619"/>
                    </a:cubicBezTo>
                    <a:cubicBezTo>
                      <a:pt x="52483" y="3149"/>
                      <a:pt x="52393" y="5038"/>
                      <a:pt x="53203" y="6568"/>
                    </a:cubicBezTo>
                    <a:cubicBezTo>
                      <a:pt x="54822" y="9897"/>
                      <a:pt x="56801" y="12955"/>
                      <a:pt x="58601" y="16194"/>
                    </a:cubicBezTo>
                    <a:cubicBezTo>
                      <a:pt x="59321" y="17634"/>
                      <a:pt x="60040" y="19073"/>
                      <a:pt x="60400" y="20693"/>
                    </a:cubicBezTo>
                  </a:path>
                </a:pathLst>
              </a:custGeom>
              <a:solidFill>
                <a:schemeClr val="tx2"/>
              </a:solidFill>
              <a:ln cap="flat" w="894">
                <a:noFill/>
                <a:prstDash val="solid"/>
                <a:miter/>
              </a:ln>
            </p:spPr>
            <p:txBody>
              <a:bodyPr anchor="ctr" rtlCol="0"/>
              <a:lstStyle/>
              <a:p>
                <a:endParaRPr lang="es-ES"/>
              </a:p>
            </p:txBody>
          </p:sp>
          <p:sp>
            <p:nvSpPr>
              <p:cNvPr id="177" name="Freeform: Shape 176">
                <a:extLst>
                  <a:ext uri="{FF2B5EF4-FFF2-40B4-BE49-F238E27FC236}">
                    <a16:creationId xmlns:a16="http://schemas.microsoft.com/office/drawing/2014/main" id="{C4EC98FC-2605-46C4-A370-5690D4569F7A}"/>
                  </a:ext>
                </a:extLst>
              </p:cNvPr>
              <p:cNvSpPr/>
              <p:nvPr/>
            </p:nvSpPr>
            <p:spPr>
              <a:xfrm>
                <a:off x="6337229" y="3352349"/>
                <a:ext cx="30499" cy="43004"/>
              </a:xfrm>
              <a:custGeom>
                <a:avLst/>
                <a:gdLst>
                  <a:gd fmla="*/ 30409 w 30499" name="connsiteX0"/>
                  <a:gd fmla="*/ 21862 h 43004" name="connsiteY0"/>
                  <a:gd fmla="*/ 28880 w 30499" name="connsiteX1"/>
                  <a:gd fmla="*/ 23842 h 43004" name="connsiteY1"/>
                  <a:gd fmla="*/ 22942 w 30499" name="connsiteX2"/>
                  <a:gd fmla="*/ 26181 h 43004" name="connsiteY2"/>
                  <a:gd fmla="*/ 21233 w 30499" name="connsiteX3"/>
                  <a:gd fmla="*/ 32659 h 43004" name="connsiteY3"/>
                  <a:gd fmla="*/ 20603 w 30499" name="connsiteX4"/>
                  <a:gd fmla="*/ 35628 h 43004" name="connsiteY4"/>
                  <a:gd fmla="*/ 18533 w 30499" name="connsiteX5"/>
                  <a:gd fmla="*/ 34458 h 43004" name="connsiteY5"/>
                  <a:gd fmla="*/ 12686 w 30499" name="connsiteX6"/>
                  <a:gd fmla="*/ 30949 h 43004" name="connsiteY6"/>
                  <a:gd fmla="*/ 11156 w 30499" name="connsiteX7"/>
                  <a:gd fmla="*/ 30499 h 43004" name="connsiteY7"/>
                  <a:gd fmla="*/ 10796 w 30499" name="connsiteX8"/>
                  <a:gd fmla="*/ 30499 h 43004" name="connsiteY8"/>
                  <a:gd fmla="*/ 7737 w 30499" name="connsiteX9"/>
                  <a:gd fmla="*/ 32029 h 43004" name="connsiteY9"/>
                  <a:gd fmla="*/ 3779 w 30499" name="connsiteX10"/>
                  <a:gd fmla="*/ 30859 h 43004" name="connsiteY10"/>
                  <a:gd fmla="*/ 6658 w 30499" name="connsiteX11"/>
                  <a:gd fmla="*/ 35897 h 43004" name="connsiteY11"/>
                  <a:gd fmla="*/ 9357 w 30499" name="connsiteX12"/>
                  <a:gd fmla="*/ 38686 h 43004" name="connsiteY12"/>
                  <a:gd fmla="*/ 8637 w 30499" name="connsiteX13"/>
                  <a:gd fmla="*/ 39226 h 43004" name="connsiteY13"/>
                  <a:gd fmla="*/ 6928 w 30499" name="connsiteX14"/>
                  <a:gd fmla="*/ 40306 h 43004" name="connsiteY14"/>
                  <a:gd fmla="*/ 5398 w 30499" name="connsiteX15"/>
                  <a:gd fmla="*/ 42825 h 43004" name="connsiteY15"/>
                  <a:gd fmla="*/ 5218 w 30499" name="connsiteX16"/>
                  <a:gd fmla="*/ 43005 h 43004" name="connsiteY16"/>
                  <a:gd fmla="*/ 5038 w 30499" name="connsiteX17"/>
                  <a:gd fmla="*/ 43005 h 43004" name="connsiteY17"/>
                  <a:gd fmla="*/ 3419 w 30499" name="connsiteX18"/>
                  <a:gd fmla="*/ 37787 h 43004" name="connsiteY18"/>
                  <a:gd fmla="*/ 450 w 30499" name="connsiteX19"/>
                  <a:gd fmla="*/ 33558 h 43004" name="connsiteY19"/>
                  <a:gd fmla="*/ 90 w 30499" name="connsiteX20"/>
                  <a:gd fmla="*/ 32569 h 43004" name="connsiteY20"/>
                  <a:gd fmla="*/ 360 w 30499" name="connsiteX21"/>
                  <a:gd fmla="*/ 30139 h 43004" name="connsiteY21"/>
                  <a:gd fmla="*/ 1799 w 30499" name="connsiteX22"/>
                  <a:gd fmla="*/ 27890 h 43004" name="connsiteY22"/>
                  <a:gd fmla="*/ 900 w 30499" name="connsiteX23"/>
                  <a:gd fmla="*/ 23212 h 43004" name="connsiteY23"/>
                  <a:gd fmla="*/ 5938 w 30499" name="connsiteX24"/>
                  <a:gd fmla="*/ 23842 h 43004" name="connsiteY24"/>
                  <a:gd fmla="*/ 6118 w 30499" name="connsiteX25"/>
                  <a:gd fmla="*/ 22852 h 43004" name="connsiteY25"/>
                  <a:gd fmla="*/ 5038 w 30499" name="connsiteX26"/>
                  <a:gd fmla="*/ 18264 h 43004" name="connsiteY26"/>
                  <a:gd fmla="*/ 5128 w 30499" name="connsiteX27"/>
                  <a:gd fmla="*/ 14935 h 43004" name="connsiteY27"/>
                  <a:gd fmla="*/ 5038 w 30499" name="connsiteX28"/>
                  <a:gd fmla="*/ 14485 h 43004" name="connsiteY28"/>
                  <a:gd fmla="*/ 1439 w 30499" name="connsiteX29"/>
                  <a:gd fmla="*/ 4858 h 43004" name="connsiteY29"/>
                  <a:gd fmla="*/ 1170 w 30499" name="connsiteX30"/>
                  <a:gd fmla="*/ 0 h 43004" name="connsiteY30"/>
                  <a:gd fmla="*/ 4948 w 30499" name="connsiteX31"/>
                  <a:gd fmla="*/ 3149 h 43004" name="connsiteY31"/>
                  <a:gd fmla="*/ 15025 w 30499" name="connsiteX32"/>
                  <a:gd fmla="*/ 11966 h 43004" name="connsiteY32"/>
                  <a:gd fmla="*/ 23392 w 30499" name="connsiteX33"/>
                  <a:gd fmla="*/ 13855 h 43004" name="connsiteY33"/>
                  <a:gd fmla="*/ 24471 w 30499" name="connsiteX34"/>
                  <a:gd fmla="*/ 12955 h 43004" name="connsiteY34"/>
                  <a:gd fmla="*/ 24741 w 30499" name="connsiteX35"/>
                  <a:gd fmla="*/ 15205 h 43004" name="connsiteY35"/>
                  <a:gd fmla="*/ 25821 w 30499" name="connsiteX36"/>
                  <a:gd fmla="*/ 18444 h 43004" name="connsiteY36"/>
                  <a:gd fmla="*/ 29150 w 30499" name="connsiteX37"/>
                  <a:gd fmla="*/ 21143 h 43004" name="connsiteY37"/>
                  <a:gd fmla="*/ 30499 w 30499" name="connsiteX38"/>
                  <a:gd fmla="*/ 22042 h 43004" name="connsiteY38"/>
                  <a:gd fmla="*/ 30409 w 30499" name="connsiteX39"/>
                  <a:gd fmla="*/ 21862 h 43004" name="connsiteY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b="b" l="l" r="r" t="t"/>
                <a:pathLst>
                  <a:path h="43004" w="30499">
                    <a:moveTo>
                      <a:pt x="30409" y="21862"/>
                    </a:moveTo>
                    <a:cubicBezTo>
                      <a:pt x="30229" y="22762"/>
                      <a:pt x="29330" y="23122"/>
                      <a:pt x="28880" y="23842"/>
                    </a:cubicBezTo>
                    <a:cubicBezTo>
                      <a:pt x="27440" y="25911"/>
                      <a:pt x="24741" y="24741"/>
                      <a:pt x="22942" y="26181"/>
                    </a:cubicBezTo>
                    <a:cubicBezTo>
                      <a:pt x="21682" y="27170"/>
                      <a:pt x="21323" y="28970"/>
                      <a:pt x="21233" y="32659"/>
                    </a:cubicBezTo>
                    <a:cubicBezTo>
                      <a:pt x="21143" y="34818"/>
                      <a:pt x="21053" y="35358"/>
                      <a:pt x="20603" y="35628"/>
                    </a:cubicBezTo>
                    <a:cubicBezTo>
                      <a:pt x="20153" y="35897"/>
                      <a:pt x="19073" y="34908"/>
                      <a:pt x="18533" y="34458"/>
                    </a:cubicBezTo>
                    <a:cubicBezTo>
                      <a:pt x="16734" y="32838"/>
                      <a:pt x="16734" y="32838"/>
                      <a:pt x="12686" y="30949"/>
                    </a:cubicBezTo>
                    <a:cubicBezTo>
                      <a:pt x="11876" y="30589"/>
                      <a:pt x="11336" y="30499"/>
                      <a:pt x="11156" y="30499"/>
                    </a:cubicBezTo>
                    <a:cubicBezTo>
                      <a:pt x="11066" y="30499"/>
                      <a:pt x="10886" y="30499"/>
                      <a:pt x="10796" y="30499"/>
                    </a:cubicBezTo>
                    <a:cubicBezTo>
                      <a:pt x="9537" y="30589"/>
                      <a:pt x="8907" y="31939"/>
                      <a:pt x="7737" y="32029"/>
                    </a:cubicBezTo>
                    <a:cubicBezTo>
                      <a:pt x="6298" y="32119"/>
                      <a:pt x="5308" y="29600"/>
                      <a:pt x="3779" y="30859"/>
                    </a:cubicBezTo>
                    <a:cubicBezTo>
                      <a:pt x="3779" y="30859"/>
                      <a:pt x="1799" y="32479"/>
                      <a:pt x="6658" y="35897"/>
                    </a:cubicBezTo>
                    <a:cubicBezTo>
                      <a:pt x="7467" y="36527"/>
                      <a:pt x="9537" y="37877"/>
                      <a:pt x="9357" y="38686"/>
                    </a:cubicBezTo>
                    <a:cubicBezTo>
                      <a:pt x="9267" y="38866"/>
                      <a:pt x="9267" y="39046"/>
                      <a:pt x="8637" y="39226"/>
                    </a:cubicBezTo>
                    <a:cubicBezTo>
                      <a:pt x="8097" y="39406"/>
                      <a:pt x="7647" y="39496"/>
                      <a:pt x="6928" y="40306"/>
                    </a:cubicBezTo>
                    <a:cubicBezTo>
                      <a:pt x="6298" y="41026"/>
                      <a:pt x="6118" y="42105"/>
                      <a:pt x="5398" y="42825"/>
                    </a:cubicBezTo>
                    <a:cubicBezTo>
                      <a:pt x="5308" y="42915"/>
                      <a:pt x="5308" y="42915"/>
                      <a:pt x="5218" y="43005"/>
                    </a:cubicBezTo>
                    <a:cubicBezTo>
                      <a:pt x="5128" y="43005"/>
                      <a:pt x="5038" y="43005"/>
                      <a:pt x="5038" y="43005"/>
                    </a:cubicBezTo>
                    <a:cubicBezTo>
                      <a:pt x="3779" y="41475"/>
                      <a:pt x="4139" y="39496"/>
                      <a:pt x="3419" y="37787"/>
                    </a:cubicBezTo>
                    <a:cubicBezTo>
                      <a:pt x="2789" y="36167"/>
                      <a:pt x="1260" y="35088"/>
                      <a:pt x="450" y="33558"/>
                    </a:cubicBezTo>
                    <a:cubicBezTo>
                      <a:pt x="360" y="33468"/>
                      <a:pt x="180" y="33018"/>
                      <a:pt x="90" y="32569"/>
                    </a:cubicBezTo>
                    <a:cubicBezTo>
                      <a:pt x="-90" y="31849"/>
                      <a:pt x="0" y="31039"/>
                      <a:pt x="360" y="30139"/>
                    </a:cubicBezTo>
                    <a:cubicBezTo>
                      <a:pt x="630" y="29240"/>
                      <a:pt x="1439" y="28700"/>
                      <a:pt x="1799" y="27890"/>
                    </a:cubicBezTo>
                    <a:cubicBezTo>
                      <a:pt x="2519" y="26091"/>
                      <a:pt x="900" y="24831"/>
                      <a:pt x="900" y="23212"/>
                    </a:cubicBezTo>
                    <a:cubicBezTo>
                      <a:pt x="2699" y="21592"/>
                      <a:pt x="4948" y="26001"/>
                      <a:pt x="5938" y="23842"/>
                    </a:cubicBezTo>
                    <a:cubicBezTo>
                      <a:pt x="6118" y="23482"/>
                      <a:pt x="6208" y="23302"/>
                      <a:pt x="6118" y="22852"/>
                    </a:cubicBezTo>
                    <a:cubicBezTo>
                      <a:pt x="5938" y="21233"/>
                      <a:pt x="5308" y="19793"/>
                      <a:pt x="5038" y="18264"/>
                    </a:cubicBezTo>
                    <a:cubicBezTo>
                      <a:pt x="4858" y="17184"/>
                      <a:pt x="5218" y="16014"/>
                      <a:pt x="5128" y="14935"/>
                    </a:cubicBezTo>
                    <a:cubicBezTo>
                      <a:pt x="5128" y="14755"/>
                      <a:pt x="5038" y="14575"/>
                      <a:pt x="5038" y="14485"/>
                    </a:cubicBezTo>
                    <a:cubicBezTo>
                      <a:pt x="4498" y="11246"/>
                      <a:pt x="2339" y="6658"/>
                      <a:pt x="1439" y="4858"/>
                    </a:cubicBezTo>
                    <a:cubicBezTo>
                      <a:pt x="-630" y="630"/>
                      <a:pt x="1170" y="0"/>
                      <a:pt x="1170" y="0"/>
                    </a:cubicBezTo>
                    <a:cubicBezTo>
                      <a:pt x="1799" y="90"/>
                      <a:pt x="2249" y="450"/>
                      <a:pt x="4948" y="3149"/>
                    </a:cubicBezTo>
                    <a:cubicBezTo>
                      <a:pt x="12326" y="10256"/>
                      <a:pt x="13945" y="11336"/>
                      <a:pt x="15025" y="11966"/>
                    </a:cubicBezTo>
                    <a:cubicBezTo>
                      <a:pt x="22492" y="16554"/>
                      <a:pt x="22852" y="15475"/>
                      <a:pt x="23392" y="13855"/>
                    </a:cubicBezTo>
                    <a:cubicBezTo>
                      <a:pt x="23572" y="13315"/>
                      <a:pt x="23842" y="12416"/>
                      <a:pt x="24471" y="12955"/>
                    </a:cubicBezTo>
                    <a:cubicBezTo>
                      <a:pt x="25011" y="13315"/>
                      <a:pt x="24831" y="14395"/>
                      <a:pt x="24741" y="15205"/>
                    </a:cubicBezTo>
                    <a:cubicBezTo>
                      <a:pt x="24561" y="17004"/>
                      <a:pt x="24831" y="17544"/>
                      <a:pt x="25821" y="18444"/>
                    </a:cubicBezTo>
                    <a:cubicBezTo>
                      <a:pt x="28610" y="20873"/>
                      <a:pt x="28610" y="20873"/>
                      <a:pt x="29150" y="21143"/>
                    </a:cubicBezTo>
                    <a:cubicBezTo>
                      <a:pt x="29690" y="21502"/>
                      <a:pt x="30319" y="21862"/>
                      <a:pt x="30499" y="22042"/>
                    </a:cubicBezTo>
                    <a:cubicBezTo>
                      <a:pt x="30409" y="21682"/>
                      <a:pt x="30409" y="21772"/>
                      <a:pt x="30409" y="21862"/>
                    </a:cubicBezTo>
                  </a:path>
                </a:pathLst>
              </a:custGeom>
              <a:solidFill>
                <a:schemeClr val="tx2"/>
              </a:solidFill>
              <a:ln cap="flat" w="894">
                <a:noFill/>
                <a:prstDash val="solid"/>
                <a:miter/>
              </a:ln>
            </p:spPr>
            <p:txBody>
              <a:bodyPr anchor="ctr" rtlCol="0"/>
              <a:lstStyle/>
              <a:p>
                <a:endParaRPr lang="es-ES"/>
              </a:p>
            </p:txBody>
          </p:sp>
          <p:sp>
            <p:nvSpPr>
              <p:cNvPr id="178" name="Freeform: Shape 177">
                <a:extLst>
                  <a:ext uri="{FF2B5EF4-FFF2-40B4-BE49-F238E27FC236}">
                    <a16:creationId xmlns:a16="http://schemas.microsoft.com/office/drawing/2014/main" id="{3DAA7AAC-E5FC-4810-BF4A-7C185C5EA57D}"/>
                  </a:ext>
                </a:extLst>
              </p:cNvPr>
              <p:cNvSpPr/>
              <p:nvPr/>
            </p:nvSpPr>
            <p:spPr>
              <a:xfrm>
                <a:off x="6364039" y="3361256"/>
                <a:ext cx="2788" cy="8266"/>
              </a:xfrm>
              <a:custGeom>
                <a:avLst/>
                <a:gdLst>
                  <a:gd fmla="*/ 2789 w 2788" name="connsiteX0"/>
                  <a:gd fmla="*/ 1709 h 8266" name="connsiteY0"/>
                  <a:gd fmla="*/ 2699 w 2788" name="connsiteX1"/>
                  <a:gd fmla="*/ 2249 h 8266" name="connsiteY1"/>
                  <a:gd fmla="*/ 1350 w 2788" name="connsiteX2"/>
                  <a:gd fmla="*/ 5578 h 8266" name="connsiteY2"/>
                  <a:gd fmla="*/ 990 w 2788" name="connsiteX3"/>
                  <a:gd fmla="*/ 7557 h 8266" name="connsiteY3"/>
                  <a:gd fmla="*/ 720 w 2788" name="connsiteX4"/>
                  <a:gd fmla="*/ 8187 h 8266" name="connsiteY4"/>
                  <a:gd fmla="*/ 0 w 2788" name="connsiteX5"/>
                  <a:gd fmla="*/ 6208 h 8266" name="connsiteY5"/>
                  <a:gd fmla="*/ 900 w 2788" name="connsiteX6"/>
                  <a:gd fmla="*/ 0 h 8266" name="connsiteY6"/>
                  <a:gd fmla="*/ 2789 w 2788" name="connsiteX7"/>
                  <a:gd fmla="*/ 1709 h 8266"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266" w="2788">
                    <a:moveTo>
                      <a:pt x="2789" y="1709"/>
                    </a:moveTo>
                    <a:cubicBezTo>
                      <a:pt x="2789" y="1889"/>
                      <a:pt x="2789" y="2159"/>
                      <a:pt x="2699" y="2249"/>
                    </a:cubicBezTo>
                    <a:cubicBezTo>
                      <a:pt x="2339" y="3419"/>
                      <a:pt x="1709" y="4408"/>
                      <a:pt x="1350" y="5578"/>
                    </a:cubicBezTo>
                    <a:cubicBezTo>
                      <a:pt x="1170" y="6388"/>
                      <a:pt x="1080" y="7108"/>
                      <a:pt x="990" y="7557"/>
                    </a:cubicBezTo>
                    <a:cubicBezTo>
                      <a:pt x="900" y="8277"/>
                      <a:pt x="900" y="8367"/>
                      <a:pt x="720" y="8187"/>
                    </a:cubicBezTo>
                    <a:cubicBezTo>
                      <a:pt x="720" y="8187"/>
                      <a:pt x="0" y="7467"/>
                      <a:pt x="0" y="6208"/>
                    </a:cubicBezTo>
                    <a:cubicBezTo>
                      <a:pt x="90" y="4408"/>
                      <a:pt x="270" y="90"/>
                      <a:pt x="900" y="0"/>
                    </a:cubicBezTo>
                    <a:cubicBezTo>
                      <a:pt x="1080" y="90"/>
                      <a:pt x="2699" y="630"/>
                      <a:pt x="2789" y="1709"/>
                    </a:cubicBezTo>
                  </a:path>
                </a:pathLst>
              </a:custGeom>
              <a:solidFill>
                <a:srgbClr val="333333"/>
              </a:solidFill>
              <a:ln cap="flat" w="894">
                <a:noFill/>
                <a:prstDash val="solid"/>
                <a:miter/>
              </a:ln>
            </p:spPr>
            <p:txBody>
              <a:bodyPr anchor="ctr" rtlCol="0"/>
              <a:lstStyle/>
              <a:p>
                <a:endParaRPr lang="es-ES"/>
              </a:p>
            </p:txBody>
          </p:sp>
          <p:sp>
            <p:nvSpPr>
              <p:cNvPr id="179" name="Freeform: Shape 178">
                <a:extLst>
                  <a:ext uri="{FF2B5EF4-FFF2-40B4-BE49-F238E27FC236}">
                    <a16:creationId xmlns:a16="http://schemas.microsoft.com/office/drawing/2014/main" id="{FD525E49-E999-4E30-AB35-D268B42C7304}"/>
                  </a:ext>
                </a:extLst>
              </p:cNvPr>
              <p:cNvSpPr/>
              <p:nvPr/>
            </p:nvSpPr>
            <p:spPr>
              <a:xfrm>
                <a:off x="6369371" y="3349560"/>
                <a:ext cx="5759" cy="12019"/>
              </a:xfrm>
              <a:custGeom>
                <a:avLst/>
                <a:gdLst>
                  <a:gd fmla="*/ 5735 w 5759" name="connsiteX0"/>
                  <a:gd fmla="*/ 1350 h 12019" name="connsiteY0"/>
                  <a:gd fmla="*/ 5555 w 5759" name="connsiteX1"/>
                  <a:gd fmla="*/ 2519 h 12019" name="connsiteY1"/>
                  <a:gd fmla="*/ 2676 w 5759" name="connsiteX2"/>
                  <a:gd fmla="*/ 6478 h 12019" name="connsiteY2"/>
                  <a:gd fmla="*/ 2136 w 5759" name="connsiteX3"/>
                  <a:gd fmla="*/ 8007 h 12019" name="connsiteY3"/>
                  <a:gd fmla="*/ 967 w 5759" name="connsiteX4"/>
                  <a:gd fmla="*/ 11156 h 12019" name="connsiteY4"/>
                  <a:gd fmla="*/ 157 w 5759" name="connsiteX5"/>
                  <a:gd fmla="*/ 11966 h 12019" name="connsiteY5"/>
                  <a:gd fmla="*/ 247 w 5759" name="connsiteX6"/>
                  <a:gd fmla="*/ 7197 h 12019" name="connsiteY6"/>
                  <a:gd fmla="*/ 427 w 5759" name="connsiteX7"/>
                  <a:gd fmla="*/ 6028 h 12019" name="connsiteY7"/>
                  <a:gd fmla="*/ 1326 w 5759" name="connsiteX8"/>
                  <a:gd fmla="*/ 3959 h 12019" name="connsiteY8"/>
                  <a:gd fmla="*/ 1596 w 5759" name="connsiteX9"/>
                  <a:gd fmla="*/ 2339 h 12019" name="connsiteY9"/>
                  <a:gd fmla="*/ 1956 w 5759" name="connsiteX10"/>
                  <a:gd fmla="*/ 2519 h 12019" name="connsiteY10"/>
                  <a:gd fmla="*/ 3126 w 5759" name="connsiteX11"/>
                  <a:gd fmla="*/ 2789 h 12019" name="connsiteY11"/>
                  <a:gd fmla="*/ 3486 w 5759" name="connsiteX12"/>
                  <a:gd fmla="*/ 1619 h 12019" name="connsiteY12"/>
                  <a:gd fmla="*/ 4475 w 5759" name="connsiteX13"/>
                  <a:gd fmla="*/ 0 h 12019" name="connsiteY13"/>
                  <a:gd fmla="*/ 5735 w 5759" name="connsiteX14"/>
                  <a:gd fmla="*/ 1350 h 12019"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12019" w="5759">
                    <a:moveTo>
                      <a:pt x="5735" y="1350"/>
                    </a:moveTo>
                    <a:cubicBezTo>
                      <a:pt x="5825" y="1889"/>
                      <a:pt x="5645" y="2339"/>
                      <a:pt x="5555" y="2519"/>
                    </a:cubicBezTo>
                    <a:cubicBezTo>
                      <a:pt x="4475" y="4498"/>
                      <a:pt x="4475" y="4498"/>
                      <a:pt x="2676" y="6478"/>
                    </a:cubicBezTo>
                    <a:cubicBezTo>
                      <a:pt x="2316" y="6838"/>
                      <a:pt x="2316" y="7197"/>
                      <a:pt x="2136" y="8007"/>
                    </a:cubicBezTo>
                    <a:cubicBezTo>
                      <a:pt x="2046" y="8547"/>
                      <a:pt x="1776" y="9717"/>
                      <a:pt x="967" y="11156"/>
                    </a:cubicBezTo>
                    <a:cubicBezTo>
                      <a:pt x="607" y="11876"/>
                      <a:pt x="337" y="12146"/>
                      <a:pt x="157" y="11966"/>
                    </a:cubicBezTo>
                    <a:cubicBezTo>
                      <a:pt x="-203" y="11696"/>
                      <a:pt x="157" y="7557"/>
                      <a:pt x="247" y="7197"/>
                    </a:cubicBezTo>
                    <a:cubicBezTo>
                      <a:pt x="337" y="6838"/>
                      <a:pt x="337" y="6478"/>
                      <a:pt x="427" y="6028"/>
                    </a:cubicBezTo>
                    <a:cubicBezTo>
                      <a:pt x="607" y="5308"/>
                      <a:pt x="1056" y="4678"/>
                      <a:pt x="1326" y="3959"/>
                    </a:cubicBezTo>
                    <a:cubicBezTo>
                      <a:pt x="1506" y="3419"/>
                      <a:pt x="1326" y="2879"/>
                      <a:pt x="1596" y="2339"/>
                    </a:cubicBezTo>
                    <a:cubicBezTo>
                      <a:pt x="1776" y="2339"/>
                      <a:pt x="1776" y="2339"/>
                      <a:pt x="1956" y="2519"/>
                    </a:cubicBezTo>
                    <a:cubicBezTo>
                      <a:pt x="2226" y="2789"/>
                      <a:pt x="2766" y="3419"/>
                      <a:pt x="3126" y="2789"/>
                    </a:cubicBezTo>
                    <a:cubicBezTo>
                      <a:pt x="3306" y="2519"/>
                      <a:pt x="3396" y="2159"/>
                      <a:pt x="3486" y="1619"/>
                    </a:cubicBezTo>
                    <a:cubicBezTo>
                      <a:pt x="3666" y="720"/>
                      <a:pt x="3845" y="90"/>
                      <a:pt x="4475" y="0"/>
                    </a:cubicBezTo>
                    <a:cubicBezTo>
                      <a:pt x="5105" y="0"/>
                      <a:pt x="5645" y="900"/>
                      <a:pt x="5735" y="1350"/>
                    </a:cubicBezTo>
                  </a:path>
                </a:pathLst>
              </a:custGeom>
              <a:solidFill>
                <a:srgbClr val="333333"/>
              </a:solidFill>
              <a:ln cap="flat" w="894">
                <a:noFill/>
                <a:prstDash val="solid"/>
                <a:miter/>
              </a:ln>
            </p:spPr>
            <p:txBody>
              <a:bodyPr anchor="ctr" rtlCol="0"/>
              <a:lstStyle/>
              <a:p>
                <a:endParaRPr lang="es-ES"/>
              </a:p>
            </p:txBody>
          </p:sp>
          <p:sp>
            <p:nvSpPr>
              <p:cNvPr id="180" name="Freeform: Shape 179">
                <a:extLst>
                  <a:ext uri="{FF2B5EF4-FFF2-40B4-BE49-F238E27FC236}">
                    <a16:creationId xmlns:a16="http://schemas.microsoft.com/office/drawing/2014/main" id="{D0297723-DDDE-4F2C-9399-D6D768FE94FA}"/>
                  </a:ext>
                </a:extLst>
              </p:cNvPr>
              <p:cNvSpPr/>
              <p:nvPr/>
            </p:nvSpPr>
            <p:spPr>
              <a:xfrm>
                <a:off x="6377611" y="3341463"/>
                <a:ext cx="2161" cy="7827"/>
              </a:xfrm>
              <a:custGeom>
                <a:avLst/>
                <a:gdLst>
                  <a:gd fmla="*/ 2083 w 2161" name="connsiteX0"/>
                  <a:gd fmla="*/ 900 h 7827" name="connsiteY0"/>
                  <a:gd fmla="*/ 554 w 2161" name="connsiteX1"/>
                  <a:gd fmla="*/ 7827 h 7827" name="connsiteY1"/>
                  <a:gd fmla="*/ 14 w 2161" name="connsiteX2"/>
                  <a:gd fmla="*/ 3869 h 7827" name="connsiteY2"/>
                  <a:gd fmla="*/ 1454 w 2161" name="connsiteX3"/>
                  <a:gd fmla="*/ 0 h 7827" name="connsiteY3"/>
                  <a:gd fmla="*/ 2083 w 2161" name="connsiteX4"/>
                  <a:gd fmla="*/ 900 h 782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827" w="2161">
                    <a:moveTo>
                      <a:pt x="2083" y="900"/>
                    </a:moveTo>
                    <a:cubicBezTo>
                      <a:pt x="2533" y="2699"/>
                      <a:pt x="914" y="7827"/>
                      <a:pt x="554" y="7827"/>
                    </a:cubicBezTo>
                    <a:cubicBezTo>
                      <a:pt x="284" y="7557"/>
                      <a:pt x="-76" y="5038"/>
                      <a:pt x="14" y="3869"/>
                    </a:cubicBezTo>
                    <a:cubicBezTo>
                      <a:pt x="104" y="2969"/>
                      <a:pt x="1004" y="90"/>
                      <a:pt x="1454" y="0"/>
                    </a:cubicBezTo>
                    <a:cubicBezTo>
                      <a:pt x="1813" y="90"/>
                      <a:pt x="1993" y="540"/>
                      <a:pt x="2083" y="900"/>
                    </a:cubicBezTo>
                  </a:path>
                </a:pathLst>
              </a:custGeom>
              <a:solidFill>
                <a:srgbClr val="333333"/>
              </a:solidFill>
              <a:ln cap="flat" w="894">
                <a:noFill/>
                <a:prstDash val="solid"/>
                <a:miter/>
              </a:ln>
            </p:spPr>
            <p:txBody>
              <a:bodyPr anchor="ctr" rtlCol="0"/>
              <a:lstStyle/>
              <a:p>
                <a:endParaRPr lang="es-ES"/>
              </a:p>
            </p:txBody>
          </p:sp>
          <p:sp>
            <p:nvSpPr>
              <p:cNvPr id="181" name="Freeform: Shape 180">
                <a:extLst>
                  <a:ext uri="{FF2B5EF4-FFF2-40B4-BE49-F238E27FC236}">
                    <a16:creationId xmlns:a16="http://schemas.microsoft.com/office/drawing/2014/main" id="{7B98A199-A009-48F5-BE52-0C74E98AE816}"/>
                  </a:ext>
                </a:extLst>
              </p:cNvPr>
              <p:cNvSpPr/>
              <p:nvPr/>
            </p:nvSpPr>
            <p:spPr>
              <a:xfrm>
                <a:off x="6298812" y="3255183"/>
                <a:ext cx="45613" cy="89968"/>
              </a:xfrm>
              <a:custGeom>
                <a:avLst/>
                <a:gdLst>
                  <a:gd fmla="*/ 39316 w 45613" name="connsiteX0"/>
                  <a:gd fmla="*/ 58479 h 89968" name="connsiteY0"/>
                  <a:gd fmla="*/ 31129 w 45613" name="connsiteX1"/>
                  <a:gd fmla="*/ 54341 h 89968" name="connsiteY1"/>
                  <a:gd fmla="*/ 32389 w 45613" name="connsiteX2"/>
                  <a:gd fmla="*/ 67116 h 89968" name="connsiteY2"/>
                  <a:gd fmla="*/ 45614 w 45613" name="connsiteX3"/>
                  <a:gd fmla="*/ 88259 h 89968" name="connsiteY3"/>
                  <a:gd fmla="*/ 39496 w 45613" name="connsiteX4"/>
                  <a:gd fmla="*/ 83041 h 89968" name="connsiteY4"/>
                  <a:gd fmla="*/ 38866 w 45613" name="connsiteX5"/>
                  <a:gd fmla="*/ 88979 h 89968" name="connsiteY5"/>
                  <a:gd fmla="*/ 38866 w 45613" name="connsiteX6"/>
                  <a:gd fmla="*/ 89968 h 89968" name="connsiteY6"/>
                  <a:gd fmla="*/ 35987 w 45613" name="connsiteX7"/>
                  <a:gd fmla="*/ 86010 h 89968" name="connsiteY7"/>
                  <a:gd fmla="*/ 35448 w 45613" name="connsiteX8"/>
                  <a:gd fmla="*/ 84660 h 89968" name="connsiteY8"/>
                  <a:gd fmla="*/ 30409 w 45613" name="connsiteX9"/>
                  <a:gd fmla="*/ 68016 h 89968" name="connsiteY9"/>
                  <a:gd fmla="*/ 24022 w 45613" name="connsiteX10"/>
                  <a:gd fmla="*/ 54611 h 89968" name="connsiteY10"/>
                  <a:gd fmla="*/ 17454 w 45613" name="connsiteX11"/>
                  <a:gd fmla="*/ 38776 h 89968" name="connsiteY11"/>
                  <a:gd fmla="*/ 8187 w 45613" name="connsiteX12"/>
                  <a:gd fmla="*/ 23752 h 89968" name="connsiteY12"/>
                  <a:gd fmla="*/ 2609 w 45613" name="connsiteX13"/>
                  <a:gd fmla="*/ 9267 h 89968" name="connsiteY13"/>
                  <a:gd fmla="*/ 4318 w 45613" name="connsiteX14"/>
                  <a:gd fmla="*/ 9627 h 89968" name="connsiteY14"/>
                  <a:gd fmla="*/ 4678 w 45613" name="connsiteX15"/>
                  <a:gd fmla="*/ 9357 h 89968" name="connsiteY15"/>
                  <a:gd fmla="*/ 0 w 45613" name="connsiteX16"/>
                  <a:gd fmla="*/ 810 h 89968" name="connsiteY16"/>
                  <a:gd fmla="*/ 180 w 45613" name="connsiteX17"/>
                  <a:gd fmla="*/ 360 h 89968" name="connsiteY17"/>
                  <a:gd fmla="*/ 1080 w 45613" name="connsiteX18"/>
                  <a:gd fmla="*/ 0 h 89968" name="connsiteY18"/>
                  <a:gd fmla="*/ 13045 w 45613" name="connsiteX19"/>
                  <a:gd fmla="*/ 16554 h 89968" name="connsiteY19"/>
                  <a:gd fmla="*/ 15205 w 45613" name="connsiteX20"/>
                  <a:gd fmla="*/ 21412 h 89968" name="connsiteY20"/>
                  <a:gd fmla="*/ 22402 w 45613" name="connsiteX21"/>
                  <a:gd fmla="*/ 33828 h 89968" name="connsiteY21"/>
                  <a:gd fmla="*/ 36437 w 45613" name="connsiteX22"/>
                  <a:gd fmla="*/ 54431 h 89968" name="connsiteY22"/>
                  <a:gd fmla="*/ 39316 w 45613" name="connsiteX23"/>
                  <a:gd fmla="*/ 58479 h 89968"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89968" w="45613">
                    <a:moveTo>
                      <a:pt x="39316" y="58479"/>
                    </a:moveTo>
                    <a:cubicBezTo>
                      <a:pt x="31579" y="53711"/>
                      <a:pt x="31579" y="53711"/>
                      <a:pt x="31129" y="54341"/>
                    </a:cubicBezTo>
                    <a:cubicBezTo>
                      <a:pt x="29959" y="55780"/>
                      <a:pt x="32389" y="67027"/>
                      <a:pt x="32389" y="67116"/>
                    </a:cubicBezTo>
                    <a:cubicBezTo>
                      <a:pt x="34548" y="75574"/>
                      <a:pt x="43995" y="79442"/>
                      <a:pt x="45614" y="88259"/>
                    </a:cubicBezTo>
                    <a:cubicBezTo>
                      <a:pt x="43455" y="86640"/>
                      <a:pt x="43185" y="82051"/>
                      <a:pt x="39496" y="83041"/>
                    </a:cubicBezTo>
                    <a:cubicBezTo>
                      <a:pt x="38237" y="83401"/>
                      <a:pt x="38686" y="87000"/>
                      <a:pt x="38866" y="88979"/>
                    </a:cubicBezTo>
                    <a:cubicBezTo>
                      <a:pt x="38866" y="89249"/>
                      <a:pt x="38866" y="89699"/>
                      <a:pt x="38866" y="89968"/>
                    </a:cubicBezTo>
                    <a:cubicBezTo>
                      <a:pt x="38506" y="89968"/>
                      <a:pt x="37607" y="89968"/>
                      <a:pt x="35987" y="86010"/>
                    </a:cubicBezTo>
                    <a:cubicBezTo>
                      <a:pt x="35807" y="85650"/>
                      <a:pt x="35627" y="85110"/>
                      <a:pt x="35448" y="84660"/>
                    </a:cubicBezTo>
                    <a:cubicBezTo>
                      <a:pt x="33378" y="79262"/>
                      <a:pt x="32569" y="73414"/>
                      <a:pt x="30409" y="68016"/>
                    </a:cubicBezTo>
                    <a:cubicBezTo>
                      <a:pt x="28610" y="63428"/>
                      <a:pt x="25281" y="59469"/>
                      <a:pt x="24022" y="54611"/>
                    </a:cubicBezTo>
                    <a:cubicBezTo>
                      <a:pt x="22582" y="49033"/>
                      <a:pt x="19613" y="44085"/>
                      <a:pt x="17454" y="38776"/>
                    </a:cubicBezTo>
                    <a:cubicBezTo>
                      <a:pt x="15205" y="33198"/>
                      <a:pt x="10616" y="29150"/>
                      <a:pt x="8187" y="23752"/>
                    </a:cubicBezTo>
                    <a:cubicBezTo>
                      <a:pt x="1979" y="10076"/>
                      <a:pt x="1979" y="10076"/>
                      <a:pt x="2609" y="9267"/>
                    </a:cubicBezTo>
                    <a:cubicBezTo>
                      <a:pt x="2699" y="9267"/>
                      <a:pt x="2699" y="9267"/>
                      <a:pt x="4318" y="9627"/>
                    </a:cubicBezTo>
                    <a:cubicBezTo>
                      <a:pt x="4408" y="9537"/>
                      <a:pt x="4588" y="9447"/>
                      <a:pt x="4678" y="9357"/>
                    </a:cubicBezTo>
                    <a:cubicBezTo>
                      <a:pt x="4858" y="7827"/>
                      <a:pt x="4858" y="7827"/>
                      <a:pt x="0" y="810"/>
                    </a:cubicBezTo>
                    <a:cubicBezTo>
                      <a:pt x="90" y="630"/>
                      <a:pt x="90" y="450"/>
                      <a:pt x="180" y="360"/>
                    </a:cubicBezTo>
                    <a:cubicBezTo>
                      <a:pt x="450" y="270"/>
                      <a:pt x="810" y="90"/>
                      <a:pt x="1080" y="0"/>
                    </a:cubicBezTo>
                    <a:cubicBezTo>
                      <a:pt x="1979" y="270"/>
                      <a:pt x="2429" y="360"/>
                      <a:pt x="13045" y="16554"/>
                    </a:cubicBezTo>
                    <a:cubicBezTo>
                      <a:pt x="14575" y="18893"/>
                      <a:pt x="14845" y="19973"/>
                      <a:pt x="15205" y="21412"/>
                    </a:cubicBezTo>
                    <a:cubicBezTo>
                      <a:pt x="15564" y="22852"/>
                      <a:pt x="15564" y="22852"/>
                      <a:pt x="22402" y="33828"/>
                    </a:cubicBezTo>
                    <a:cubicBezTo>
                      <a:pt x="22492" y="33918"/>
                      <a:pt x="31309" y="47683"/>
                      <a:pt x="36437" y="54431"/>
                    </a:cubicBezTo>
                    <a:cubicBezTo>
                      <a:pt x="38416" y="57040"/>
                      <a:pt x="38956" y="57760"/>
                      <a:pt x="39316" y="58479"/>
                    </a:cubicBezTo>
                  </a:path>
                </a:pathLst>
              </a:custGeom>
              <a:solidFill>
                <a:schemeClr val="tx2"/>
              </a:solidFill>
              <a:ln cap="flat" w="894">
                <a:noFill/>
                <a:prstDash val="solid"/>
                <a:miter/>
              </a:ln>
            </p:spPr>
            <p:txBody>
              <a:bodyPr anchor="ctr" rtlCol="0"/>
              <a:lstStyle/>
              <a:p>
                <a:endParaRPr lang="es-ES"/>
              </a:p>
            </p:txBody>
          </p:sp>
          <p:sp>
            <p:nvSpPr>
              <p:cNvPr id="182" name="Freeform: Shape 181">
                <a:extLst>
                  <a:ext uri="{FF2B5EF4-FFF2-40B4-BE49-F238E27FC236}">
                    <a16:creationId xmlns:a16="http://schemas.microsoft.com/office/drawing/2014/main" id="{3749A053-0536-4A7B-858F-C1E6FBAC7293}"/>
                  </a:ext>
                </a:extLst>
              </p:cNvPr>
              <p:cNvSpPr/>
              <p:nvPr/>
            </p:nvSpPr>
            <p:spPr>
              <a:xfrm>
                <a:off x="6380594" y="3291351"/>
                <a:ext cx="2446" cy="8547"/>
              </a:xfrm>
              <a:custGeom>
                <a:avLst/>
                <a:gdLst>
                  <a:gd fmla="*/ 1889 w 2446" name="connsiteX0"/>
                  <a:gd fmla="*/ 540 h 8547" name="connsiteY0"/>
                  <a:gd fmla="*/ 2429 w 2446" name="connsiteX1"/>
                  <a:gd fmla="*/ 6028 h 8547" name="connsiteY1"/>
                  <a:gd fmla="*/ 2339 w 2446" name="connsiteX2"/>
                  <a:gd fmla="*/ 6568 h 8547" name="connsiteY2"/>
                  <a:gd fmla="*/ 1529 w 2446" name="connsiteX3"/>
                  <a:gd fmla="*/ 7737 h 8547" name="connsiteY3"/>
                  <a:gd fmla="*/ 1259 w 2446" name="connsiteX4"/>
                  <a:gd fmla="*/ 8547 h 8547" name="connsiteY4"/>
                  <a:gd fmla="*/ 1259 w 2446" name="connsiteX5"/>
                  <a:gd fmla="*/ 8547 h 8547" name="connsiteY5"/>
                  <a:gd fmla="*/ 0 w 2446" name="connsiteX6"/>
                  <a:gd fmla="*/ 6478 h 8547" name="connsiteY6"/>
                  <a:gd fmla="*/ 180 w 2446" name="connsiteX7"/>
                  <a:gd fmla="*/ 6028 h 8547" name="connsiteY7"/>
                  <a:gd fmla="*/ 720 w 2446" name="connsiteX8"/>
                  <a:gd fmla="*/ 4498 h 8547" name="connsiteY8"/>
                  <a:gd fmla="*/ 540 w 2446" name="connsiteX9"/>
                  <a:gd fmla="*/ 1799 h 8547" name="connsiteY9"/>
                  <a:gd fmla="*/ 630 w 2446" name="connsiteX10"/>
                  <a:gd fmla="*/ 1619 h 8547" name="connsiteY10"/>
                  <a:gd fmla="*/ 1080 w 2446" name="connsiteX11"/>
                  <a:gd fmla="*/ 1439 h 8547" name="connsiteY11"/>
                  <a:gd fmla="*/ 1080 w 2446" name="connsiteX12"/>
                  <a:gd fmla="*/ 810 h 8547" name="connsiteY12"/>
                  <a:gd fmla="*/ 1439 w 2446" name="connsiteX13"/>
                  <a:gd fmla="*/ 0 h 8547" name="connsiteY13"/>
                  <a:gd fmla="*/ 1889 w 2446" name="connsiteX14"/>
                  <a:gd fmla="*/ 540 h 854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8547" w="2446">
                    <a:moveTo>
                      <a:pt x="1889" y="540"/>
                    </a:moveTo>
                    <a:cubicBezTo>
                      <a:pt x="2249" y="1619"/>
                      <a:pt x="2519" y="5218"/>
                      <a:pt x="2429" y="6028"/>
                    </a:cubicBezTo>
                    <a:cubicBezTo>
                      <a:pt x="2429" y="6208"/>
                      <a:pt x="2339" y="6478"/>
                      <a:pt x="2339" y="6568"/>
                    </a:cubicBezTo>
                    <a:cubicBezTo>
                      <a:pt x="2159" y="7018"/>
                      <a:pt x="1709" y="7287"/>
                      <a:pt x="1529" y="7737"/>
                    </a:cubicBezTo>
                    <a:cubicBezTo>
                      <a:pt x="1439" y="8007"/>
                      <a:pt x="1350" y="8277"/>
                      <a:pt x="1259" y="8547"/>
                    </a:cubicBezTo>
                    <a:cubicBezTo>
                      <a:pt x="1259" y="8547"/>
                      <a:pt x="1259" y="8547"/>
                      <a:pt x="1259" y="8547"/>
                    </a:cubicBezTo>
                    <a:cubicBezTo>
                      <a:pt x="990" y="8547"/>
                      <a:pt x="90" y="7108"/>
                      <a:pt x="0" y="6478"/>
                    </a:cubicBezTo>
                    <a:cubicBezTo>
                      <a:pt x="0" y="6298"/>
                      <a:pt x="180" y="6118"/>
                      <a:pt x="180" y="6028"/>
                    </a:cubicBezTo>
                    <a:cubicBezTo>
                      <a:pt x="360" y="5758"/>
                      <a:pt x="630" y="5398"/>
                      <a:pt x="720" y="4498"/>
                    </a:cubicBezTo>
                    <a:cubicBezTo>
                      <a:pt x="810" y="3599"/>
                      <a:pt x="450" y="2699"/>
                      <a:pt x="540" y="1799"/>
                    </a:cubicBezTo>
                    <a:cubicBezTo>
                      <a:pt x="540" y="1709"/>
                      <a:pt x="630" y="1709"/>
                      <a:pt x="630" y="1619"/>
                    </a:cubicBezTo>
                    <a:cubicBezTo>
                      <a:pt x="720" y="1529"/>
                      <a:pt x="990" y="1619"/>
                      <a:pt x="1080" y="1439"/>
                    </a:cubicBezTo>
                    <a:cubicBezTo>
                      <a:pt x="1080" y="1350"/>
                      <a:pt x="1080" y="1350"/>
                      <a:pt x="1080" y="810"/>
                    </a:cubicBezTo>
                    <a:cubicBezTo>
                      <a:pt x="1080" y="630"/>
                      <a:pt x="1080" y="90"/>
                      <a:pt x="1439" y="0"/>
                    </a:cubicBezTo>
                    <a:cubicBezTo>
                      <a:pt x="1529" y="90"/>
                      <a:pt x="1709" y="90"/>
                      <a:pt x="1889" y="540"/>
                    </a:cubicBezTo>
                  </a:path>
                </a:pathLst>
              </a:custGeom>
              <a:solidFill>
                <a:srgbClr val="333333"/>
              </a:solidFill>
              <a:ln cap="flat" w="894">
                <a:noFill/>
                <a:prstDash val="solid"/>
                <a:miter/>
              </a:ln>
            </p:spPr>
            <p:txBody>
              <a:bodyPr anchor="ctr" rtlCol="0"/>
              <a:lstStyle/>
              <a:p>
                <a:endParaRPr lang="es-ES"/>
              </a:p>
            </p:txBody>
          </p:sp>
          <p:sp>
            <p:nvSpPr>
              <p:cNvPr id="183" name="Freeform: Shape 182">
                <a:extLst>
                  <a:ext uri="{FF2B5EF4-FFF2-40B4-BE49-F238E27FC236}">
                    <a16:creationId xmlns:a16="http://schemas.microsoft.com/office/drawing/2014/main" id="{E40B460D-6001-42E1-83FC-49E93463F6FC}"/>
                  </a:ext>
                </a:extLst>
              </p:cNvPr>
              <p:cNvSpPr/>
              <p:nvPr/>
            </p:nvSpPr>
            <p:spPr>
              <a:xfrm>
                <a:off x="6384525" y="3242408"/>
                <a:ext cx="6055" cy="6302"/>
              </a:xfrm>
              <a:custGeom>
                <a:avLst/>
                <a:gdLst>
                  <a:gd fmla="*/ 5965 w 6055" name="connsiteX0"/>
                  <a:gd fmla="*/ 6118 h 6302" name="connsiteY0"/>
                  <a:gd fmla="*/ 6055 w 6055" name="connsiteX1"/>
                  <a:gd fmla="*/ 6298 h 6302" name="connsiteY1"/>
                  <a:gd fmla="*/ 3626 w 6055" name="connsiteX2"/>
                  <a:gd fmla="*/ 4408 h 6302" name="connsiteY2"/>
                  <a:gd fmla="*/ 27 w 6055" name="connsiteX3"/>
                  <a:gd fmla="*/ 90 h 6302" name="connsiteY3"/>
                  <a:gd fmla="*/ 207 w 6055" name="connsiteX4"/>
                  <a:gd fmla="*/ 0 h 6302" name="connsiteY4"/>
                  <a:gd fmla="*/ 837 w 6055" name="connsiteX5"/>
                  <a:gd fmla="*/ 360 h 6302" name="connsiteY5"/>
                  <a:gd fmla="*/ 2097 w 6055" name="connsiteX6"/>
                  <a:gd fmla="*/ 1889 h 6302" name="connsiteY6"/>
                  <a:gd fmla="*/ 3446 w 6055" name="connsiteX7"/>
                  <a:gd fmla="*/ 3239 h 6302" name="connsiteY7"/>
                  <a:gd fmla="*/ 5965 w 6055" name="connsiteX8"/>
                  <a:gd fmla="*/ 6118 h 6302"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6302" w="6055">
                    <a:moveTo>
                      <a:pt x="5965" y="6118"/>
                    </a:moveTo>
                    <a:cubicBezTo>
                      <a:pt x="6055" y="6208"/>
                      <a:pt x="6055" y="6298"/>
                      <a:pt x="6055" y="6298"/>
                    </a:cubicBezTo>
                    <a:cubicBezTo>
                      <a:pt x="5785" y="6388"/>
                      <a:pt x="4526" y="5218"/>
                      <a:pt x="3626" y="4408"/>
                    </a:cubicBezTo>
                    <a:cubicBezTo>
                      <a:pt x="-152" y="450"/>
                      <a:pt x="-63" y="180"/>
                      <a:pt x="27" y="90"/>
                    </a:cubicBezTo>
                    <a:cubicBezTo>
                      <a:pt x="27" y="0"/>
                      <a:pt x="117" y="0"/>
                      <a:pt x="207" y="0"/>
                    </a:cubicBezTo>
                    <a:cubicBezTo>
                      <a:pt x="477" y="0"/>
                      <a:pt x="657" y="180"/>
                      <a:pt x="837" y="360"/>
                    </a:cubicBezTo>
                    <a:cubicBezTo>
                      <a:pt x="1287" y="810"/>
                      <a:pt x="1647" y="1440"/>
                      <a:pt x="2097" y="1889"/>
                    </a:cubicBezTo>
                    <a:cubicBezTo>
                      <a:pt x="2547" y="2339"/>
                      <a:pt x="2996" y="2789"/>
                      <a:pt x="3446" y="3239"/>
                    </a:cubicBezTo>
                    <a:cubicBezTo>
                      <a:pt x="5156" y="4768"/>
                      <a:pt x="5875" y="5938"/>
                      <a:pt x="5965" y="6118"/>
                    </a:cubicBezTo>
                  </a:path>
                </a:pathLst>
              </a:custGeom>
              <a:solidFill>
                <a:srgbClr val="333333"/>
              </a:solidFill>
              <a:ln cap="flat" w="894">
                <a:noFill/>
                <a:prstDash val="solid"/>
                <a:miter/>
              </a:ln>
            </p:spPr>
            <p:txBody>
              <a:bodyPr anchor="ctr" rtlCol="0"/>
              <a:lstStyle/>
              <a:p>
                <a:endParaRPr lang="es-ES"/>
              </a:p>
            </p:txBody>
          </p:sp>
          <p:sp>
            <p:nvSpPr>
              <p:cNvPr id="184" name="Freeform: Shape 183">
                <a:extLst>
                  <a:ext uri="{FF2B5EF4-FFF2-40B4-BE49-F238E27FC236}">
                    <a16:creationId xmlns:a16="http://schemas.microsoft.com/office/drawing/2014/main" id="{B2579C8D-3AC2-4CA4-BEA7-3EA066CA78D3}"/>
                  </a:ext>
                </a:extLst>
              </p:cNvPr>
              <p:cNvSpPr/>
              <p:nvPr/>
            </p:nvSpPr>
            <p:spPr>
              <a:xfrm>
                <a:off x="6416337" y="3265800"/>
                <a:ext cx="2875" cy="2707"/>
              </a:xfrm>
              <a:custGeom>
                <a:avLst/>
                <a:gdLst>
                  <a:gd fmla="*/ 2673 w 2875" name="connsiteX0"/>
                  <a:gd fmla="*/ 1619 h 2707" name="connsiteY0"/>
                  <a:gd fmla="*/ 2673 w 2875" name="connsiteX1"/>
                  <a:gd fmla="*/ 2699 h 2707" name="connsiteY1"/>
                  <a:gd fmla="*/ 2313 w 2875" name="connsiteX2"/>
                  <a:gd fmla="*/ 2429 h 2707" name="connsiteY2"/>
                  <a:gd fmla="*/ 1773 w 2875" name="connsiteX3"/>
                  <a:gd fmla="*/ 1979 h 2707" name="connsiteY3"/>
                  <a:gd fmla="*/ 514 w 2875" name="connsiteX4"/>
                  <a:gd fmla="*/ 1260 h 2707" name="connsiteY4"/>
                  <a:gd fmla="*/ 154 w 2875" name="connsiteX5"/>
                  <a:gd fmla="*/ 990 h 2707" name="connsiteY5"/>
                  <a:gd fmla="*/ 334 w 2875" name="connsiteX6"/>
                  <a:gd fmla="*/ 90 h 2707" name="connsiteY6"/>
                  <a:gd fmla="*/ 604 w 2875" name="connsiteX7"/>
                  <a:gd fmla="*/ 0 h 2707" name="connsiteY7"/>
                  <a:gd fmla="*/ 2673 w 2875" name="connsiteX8"/>
                  <a:gd fmla="*/ 1619 h 27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707" w="2875">
                    <a:moveTo>
                      <a:pt x="2673" y="1619"/>
                    </a:moveTo>
                    <a:cubicBezTo>
                      <a:pt x="2943" y="2159"/>
                      <a:pt x="2943" y="2789"/>
                      <a:pt x="2673" y="2699"/>
                    </a:cubicBezTo>
                    <a:cubicBezTo>
                      <a:pt x="2583" y="2699"/>
                      <a:pt x="2493" y="2519"/>
                      <a:pt x="2313" y="2429"/>
                    </a:cubicBezTo>
                    <a:cubicBezTo>
                      <a:pt x="2133" y="2249"/>
                      <a:pt x="1953" y="2069"/>
                      <a:pt x="1773" y="1979"/>
                    </a:cubicBezTo>
                    <a:cubicBezTo>
                      <a:pt x="1414" y="1709"/>
                      <a:pt x="964" y="1529"/>
                      <a:pt x="514" y="1260"/>
                    </a:cubicBezTo>
                    <a:cubicBezTo>
                      <a:pt x="424" y="1170"/>
                      <a:pt x="244" y="1080"/>
                      <a:pt x="154" y="990"/>
                    </a:cubicBezTo>
                    <a:cubicBezTo>
                      <a:pt x="-206" y="540"/>
                      <a:pt x="154" y="180"/>
                      <a:pt x="334" y="90"/>
                    </a:cubicBezTo>
                    <a:cubicBezTo>
                      <a:pt x="424" y="90"/>
                      <a:pt x="514" y="0"/>
                      <a:pt x="604" y="0"/>
                    </a:cubicBezTo>
                    <a:cubicBezTo>
                      <a:pt x="1414" y="0"/>
                      <a:pt x="2403" y="900"/>
                      <a:pt x="2673" y="1619"/>
                    </a:cubicBezTo>
                  </a:path>
                </a:pathLst>
              </a:custGeom>
              <a:solidFill>
                <a:srgbClr val="333333"/>
              </a:solidFill>
              <a:ln cap="flat" w="894">
                <a:noFill/>
                <a:prstDash val="solid"/>
                <a:miter/>
              </a:ln>
            </p:spPr>
            <p:txBody>
              <a:bodyPr anchor="ctr" rtlCol="0"/>
              <a:lstStyle/>
              <a:p>
                <a:endParaRPr lang="es-ES"/>
              </a:p>
            </p:txBody>
          </p:sp>
          <p:sp>
            <p:nvSpPr>
              <p:cNvPr id="185" name="Freeform: Shape 184">
                <a:extLst>
                  <a:ext uri="{FF2B5EF4-FFF2-40B4-BE49-F238E27FC236}">
                    <a16:creationId xmlns:a16="http://schemas.microsoft.com/office/drawing/2014/main" id="{95D439DD-0461-4B53-9040-07BA27C85896}"/>
                  </a:ext>
                </a:extLst>
              </p:cNvPr>
              <p:cNvSpPr/>
              <p:nvPr/>
            </p:nvSpPr>
            <p:spPr>
              <a:xfrm>
                <a:off x="6439343" y="3274886"/>
                <a:ext cx="2879" cy="4678"/>
              </a:xfrm>
              <a:custGeom>
                <a:avLst/>
                <a:gdLst>
                  <a:gd fmla="*/ 1979 w 2879" name="connsiteX0"/>
                  <a:gd fmla="*/ 2609 h 4678" name="connsiteY0"/>
                  <a:gd fmla="*/ 2879 w 2879" name="connsiteX1"/>
                  <a:gd fmla="*/ 4678 h 4678" name="connsiteY1"/>
                  <a:gd fmla="*/ 0 w 2879" name="connsiteX2"/>
                  <a:gd fmla="*/ 0 h 4678" name="connsiteY2"/>
                  <a:gd fmla="*/ 1979 w 2879" name="connsiteX3"/>
                  <a:gd fmla="*/ 2609 h 4678" name="connsiteY3"/>
                </a:gdLst>
                <a:ahLst/>
                <a:cxnLst>
                  <a:cxn ang="0">
                    <a:pos x="connsiteX0" y="connsiteY0"/>
                  </a:cxn>
                  <a:cxn ang="0">
                    <a:pos x="connsiteX1" y="connsiteY1"/>
                  </a:cxn>
                  <a:cxn ang="0">
                    <a:pos x="connsiteX2" y="connsiteY2"/>
                  </a:cxn>
                  <a:cxn ang="0">
                    <a:pos x="connsiteX3" y="connsiteY3"/>
                  </a:cxn>
                </a:cxnLst>
                <a:rect b="b" l="l" r="r" t="t"/>
                <a:pathLst>
                  <a:path h="4678" w="2879">
                    <a:moveTo>
                      <a:pt x="1979" y="2609"/>
                    </a:moveTo>
                    <a:cubicBezTo>
                      <a:pt x="2519" y="3509"/>
                      <a:pt x="2879" y="4678"/>
                      <a:pt x="2879" y="4678"/>
                    </a:cubicBezTo>
                    <a:cubicBezTo>
                      <a:pt x="2789" y="4588"/>
                      <a:pt x="0" y="0"/>
                      <a:pt x="0" y="0"/>
                    </a:cubicBezTo>
                    <a:cubicBezTo>
                      <a:pt x="90" y="0"/>
                      <a:pt x="1530" y="1889"/>
                      <a:pt x="1979" y="2609"/>
                    </a:cubicBezTo>
                  </a:path>
                </a:pathLst>
              </a:custGeom>
              <a:solidFill>
                <a:srgbClr val="333333"/>
              </a:solidFill>
              <a:ln cap="flat" w="894">
                <a:noFill/>
                <a:prstDash val="solid"/>
                <a:miter/>
              </a:ln>
            </p:spPr>
            <p:txBody>
              <a:bodyPr anchor="ctr" rtlCol="0"/>
              <a:lstStyle/>
              <a:p>
                <a:endParaRPr lang="es-ES"/>
              </a:p>
            </p:txBody>
          </p:sp>
          <p:sp>
            <p:nvSpPr>
              <p:cNvPr id="186" name="Freeform: Shape 185">
                <a:extLst>
                  <a:ext uri="{FF2B5EF4-FFF2-40B4-BE49-F238E27FC236}">
                    <a16:creationId xmlns:a16="http://schemas.microsoft.com/office/drawing/2014/main" id="{64EAF57E-3717-4C04-A3C1-A3B30809BC75}"/>
                  </a:ext>
                </a:extLst>
              </p:cNvPr>
              <p:cNvSpPr/>
              <p:nvPr/>
            </p:nvSpPr>
            <p:spPr>
              <a:xfrm>
                <a:off x="6438692" y="3276056"/>
                <a:ext cx="2180" cy="3058"/>
              </a:xfrm>
              <a:custGeom>
                <a:avLst/>
                <a:gdLst>
                  <a:gd fmla="*/ 1281 w 2180" name="connsiteX0"/>
                  <a:gd fmla="*/ 1439 h 3058" name="connsiteY0"/>
                  <a:gd fmla="*/ 2181 w 2180" name="connsiteX1"/>
                  <a:gd fmla="*/ 3059 h 3058" name="connsiteY1"/>
                  <a:gd fmla="*/ 22 w 2180" name="connsiteX2"/>
                  <a:gd fmla="*/ 0 h 3058" name="connsiteY2"/>
                  <a:gd fmla="*/ 22 w 2180" name="connsiteX3"/>
                  <a:gd fmla="*/ 0 h 3058" name="connsiteY3"/>
                  <a:gd fmla="*/ 1281 w 2180" name="connsiteX4"/>
                  <a:gd fmla="*/ 1439 h 305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058" w="2180">
                    <a:moveTo>
                      <a:pt x="1281" y="1439"/>
                    </a:moveTo>
                    <a:cubicBezTo>
                      <a:pt x="1551" y="1799"/>
                      <a:pt x="2181" y="2969"/>
                      <a:pt x="2181" y="3059"/>
                    </a:cubicBezTo>
                    <a:cubicBezTo>
                      <a:pt x="2091" y="3059"/>
                      <a:pt x="-248" y="180"/>
                      <a:pt x="22" y="0"/>
                    </a:cubicBezTo>
                    <a:cubicBezTo>
                      <a:pt x="22" y="0"/>
                      <a:pt x="22" y="0"/>
                      <a:pt x="22" y="0"/>
                    </a:cubicBezTo>
                    <a:cubicBezTo>
                      <a:pt x="22" y="0"/>
                      <a:pt x="382" y="0"/>
                      <a:pt x="1281" y="1439"/>
                    </a:cubicBezTo>
                  </a:path>
                </a:pathLst>
              </a:custGeom>
              <a:solidFill>
                <a:srgbClr val="333333"/>
              </a:solidFill>
              <a:ln cap="flat" w="894">
                <a:noFill/>
                <a:prstDash val="solid"/>
                <a:miter/>
              </a:ln>
            </p:spPr>
            <p:txBody>
              <a:bodyPr anchor="ctr" rtlCol="0"/>
              <a:lstStyle/>
              <a:p>
                <a:endParaRPr lang="es-ES"/>
              </a:p>
            </p:txBody>
          </p:sp>
          <p:sp>
            <p:nvSpPr>
              <p:cNvPr id="187" name="Freeform: Shape 186">
                <a:extLst>
                  <a:ext uri="{FF2B5EF4-FFF2-40B4-BE49-F238E27FC236}">
                    <a16:creationId xmlns:a16="http://schemas.microsoft.com/office/drawing/2014/main" id="{63989F4C-80BE-433A-BD51-9BF9AF3142F0}"/>
                  </a:ext>
                </a:extLst>
              </p:cNvPr>
              <p:cNvSpPr/>
              <p:nvPr/>
            </p:nvSpPr>
            <p:spPr>
              <a:xfrm>
                <a:off x="6439579" y="3275606"/>
                <a:ext cx="1512" cy="2968"/>
              </a:xfrm>
              <a:custGeom>
                <a:avLst/>
                <a:gdLst>
                  <a:gd fmla="*/ 304 w 1512" name="connsiteX0"/>
                  <a:gd fmla="*/ 450 h 2968" name="connsiteY0"/>
                  <a:gd fmla="*/ 1473 w 1512" name="connsiteX1"/>
                  <a:gd fmla="*/ 2969 h 2968" name="connsiteY1"/>
                  <a:gd fmla="*/ 34 w 1512" name="connsiteX2"/>
                  <a:gd fmla="*/ 0 h 2968" name="connsiteY2"/>
                  <a:gd fmla="*/ 304 w 1512" name="connsiteX3"/>
                  <a:gd fmla="*/ 450 h 2968" name="connsiteY3"/>
                </a:gdLst>
                <a:ahLst/>
                <a:cxnLst>
                  <a:cxn ang="0">
                    <a:pos x="connsiteX0" y="connsiteY0"/>
                  </a:cxn>
                  <a:cxn ang="0">
                    <a:pos x="connsiteX1" y="connsiteY1"/>
                  </a:cxn>
                  <a:cxn ang="0">
                    <a:pos x="connsiteX2" y="connsiteY2"/>
                  </a:cxn>
                  <a:cxn ang="0">
                    <a:pos x="connsiteX3" y="connsiteY3"/>
                  </a:cxn>
                </a:cxnLst>
                <a:rect b="b" l="l" r="r" t="t"/>
                <a:pathLst>
                  <a:path h="2968" w="1512">
                    <a:moveTo>
                      <a:pt x="304" y="450"/>
                    </a:moveTo>
                    <a:cubicBezTo>
                      <a:pt x="1203" y="1889"/>
                      <a:pt x="1653" y="2969"/>
                      <a:pt x="1473" y="2969"/>
                    </a:cubicBezTo>
                    <a:cubicBezTo>
                      <a:pt x="1293" y="2879"/>
                      <a:pt x="-56" y="180"/>
                      <a:pt x="34" y="0"/>
                    </a:cubicBezTo>
                    <a:cubicBezTo>
                      <a:pt x="-56" y="0"/>
                      <a:pt x="34" y="90"/>
                      <a:pt x="304" y="450"/>
                    </a:cubicBezTo>
                  </a:path>
                </a:pathLst>
              </a:custGeom>
              <a:solidFill>
                <a:srgbClr val="333333"/>
              </a:solidFill>
              <a:ln cap="flat" w="894">
                <a:noFill/>
                <a:prstDash val="solid"/>
                <a:miter/>
              </a:ln>
            </p:spPr>
            <p:txBody>
              <a:bodyPr anchor="ctr" rtlCol="0"/>
              <a:lstStyle/>
              <a:p>
                <a:endParaRPr lang="es-ES"/>
              </a:p>
            </p:txBody>
          </p:sp>
          <p:sp>
            <p:nvSpPr>
              <p:cNvPr id="188" name="Freeform: Shape 187">
                <a:extLst>
                  <a:ext uri="{FF2B5EF4-FFF2-40B4-BE49-F238E27FC236}">
                    <a16:creationId xmlns:a16="http://schemas.microsoft.com/office/drawing/2014/main" id="{AE29681C-3810-484F-911D-628641D2A1CC}"/>
                  </a:ext>
                </a:extLst>
              </p:cNvPr>
              <p:cNvSpPr/>
              <p:nvPr/>
            </p:nvSpPr>
            <p:spPr>
              <a:xfrm>
                <a:off x="6438443" y="3270298"/>
                <a:ext cx="2879" cy="4948"/>
              </a:xfrm>
              <a:custGeom>
                <a:avLst/>
                <a:gdLst>
                  <a:gd fmla="*/ 810 w 2879" name="connsiteX0"/>
                  <a:gd fmla="*/ 1170 h 4948" name="connsiteY0"/>
                  <a:gd fmla="*/ 2879 w 2879" name="connsiteX1"/>
                  <a:gd fmla="*/ 4948 h 4948" name="connsiteY1"/>
                  <a:gd fmla="*/ 0 w 2879" name="connsiteX2"/>
                  <a:gd fmla="*/ 0 h 4948" name="connsiteY2"/>
                  <a:gd fmla="*/ 810 w 2879" name="connsiteX3"/>
                  <a:gd fmla="*/ 1170 h 4948" name="connsiteY3"/>
                </a:gdLst>
                <a:ahLst/>
                <a:cxnLst>
                  <a:cxn ang="0">
                    <a:pos x="connsiteX0" y="connsiteY0"/>
                  </a:cxn>
                  <a:cxn ang="0">
                    <a:pos x="connsiteX1" y="connsiteY1"/>
                  </a:cxn>
                  <a:cxn ang="0">
                    <a:pos x="connsiteX2" y="connsiteY2"/>
                  </a:cxn>
                  <a:cxn ang="0">
                    <a:pos x="connsiteX3" y="connsiteY3"/>
                  </a:cxn>
                </a:cxnLst>
                <a:rect b="b" l="l" r="r" t="t"/>
                <a:pathLst>
                  <a:path h="4948" w="2879">
                    <a:moveTo>
                      <a:pt x="810" y="1170"/>
                    </a:moveTo>
                    <a:cubicBezTo>
                      <a:pt x="1530" y="2249"/>
                      <a:pt x="2429" y="3869"/>
                      <a:pt x="2879" y="4948"/>
                    </a:cubicBezTo>
                    <a:cubicBezTo>
                      <a:pt x="2789" y="4858"/>
                      <a:pt x="0" y="90"/>
                      <a:pt x="0" y="0"/>
                    </a:cubicBezTo>
                    <a:cubicBezTo>
                      <a:pt x="0" y="0"/>
                      <a:pt x="90" y="90"/>
                      <a:pt x="810" y="1170"/>
                    </a:cubicBezTo>
                  </a:path>
                </a:pathLst>
              </a:custGeom>
              <a:solidFill>
                <a:srgbClr val="333333"/>
              </a:solidFill>
              <a:ln cap="flat" w="894">
                <a:noFill/>
                <a:prstDash val="solid"/>
                <a:miter/>
              </a:ln>
            </p:spPr>
            <p:txBody>
              <a:bodyPr anchor="ctr" rtlCol="0"/>
              <a:lstStyle/>
              <a:p>
                <a:endParaRPr lang="es-ES"/>
              </a:p>
            </p:txBody>
          </p:sp>
          <p:sp>
            <p:nvSpPr>
              <p:cNvPr id="189" name="Freeform: Shape 188">
                <a:extLst>
                  <a:ext uri="{FF2B5EF4-FFF2-40B4-BE49-F238E27FC236}">
                    <a16:creationId xmlns:a16="http://schemas.microsoft.com/office/drawing/2014/main" id="{20A43963-F4A7-47FC-8C43-00B35334365C}"/>
                  </a:ext>
                </a:extLst>
              </p:cNvPr>
              <p:cNvSpPr/>
              <p:nvPr/>
            </p:nvSpPr>
            <p:spPr>
              <a:xfrm>
                <a:off x="6440513" y="3273177"/>
                <a:ext cx="1204" cy="1439"/>
              </a:xfrm>
              <a:custGeom>
                <a:avLst/>
                <a:gdLst>
                  <a:gd fmla="*/ 990 w 1204" name="connsiteX0"/>
                  <a:gd fmla="*/ 900 h 1439" name="connsiteY0"/>
                  <a:gd fmla="*/ 1170 w 1204" name="connsiteX1"/>
                  <a:gd fmla="*/ 1440 h 1439" name="connsiteY1"/>
                  <a:gd fmla="*/ 0 w 1204" name="connsiteX2"/>
                  <a:gd fmla="*/ 0 h 1439" name="connsiteY2"/>
                  <a:gd fmla="*/ 0 w 1204" name="connsiteX3"/>
                  <a:gd fmla="*/ 0 h 1439" name="connsiteY3"/>
                  <a:gd fmla="*/ 990 w 1204" name="connsiteX4"/>
                  <a:gd fmla="*/ 900 h 143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439" w="1204">
                    <a:moveTo>
                      <a:pt x="990" y="900"/>
                    </a:moveTo>
                    <a:cubicBezTo>
                      <a:pt x="1170" y="1170"/>
                      <a:pt x="1260" y="1440"/>
                      <a:pt x="1170" y="1440"/>
                    </a:cubicBezTo>
                    <a:cubicBezTo>
                      <a:pt x="810" y="1350"/>
                      <a:pt x="0" y="90"/>
                      <a:pt x="0" y="0"/>
                    </a:cubicBezTo>
                    <a:cubicBezTo>
                      <a:pt x="0" y="0"/>
                      <a:pt x="0" y="0"/>
                      <a:pt x="0" y="0"/>
                    </a:cubicBezTo>
                    <a:cubicBezTo>
                      <a:pt x="90" y="0"/>
                      <a:pt x="450" y="90"/>
                      <a:pt x="990" y="900"/>
                    </a:cubicBezTo>
                  </a:path>
                </a:pathLst>
              </a:custGeom>
              <a:solidFill>
                <a:srgbClr val="333333"/>
              </a:solidFill>
              <a:ln cap="flat" w="894">
                <a:noFill/>
                <a:prstDash val="solid"/>
                <a:miter/>
              </a:ln>
            </p:spPr>
            <p:txBody>
              <a:bodyPr anchor="ctr" rtlCol="0"/>
              <a:lstStyle/>
              <a:p>
                <a:endParaRPr lang="es-ES"/>
              </a:p>
            </p:txBody>
          </p:sp>
          <p:sp>
            <p:nvSpPr>
              <p:cNvPr id="190" name="Freeform: Shape 189">
                <a:extLst>
                  <a:ext uri="{FF2B5EF4-FFF2-40B4-BE49-F238E27FC236}">
                    <a16:creationId xmlns:a16="http://schemas.microsoft.com/office/drawing/2014/main" id="{258812F5-CC91-430E-B324-AFC5BEDA0C36}"/>
                  </a:ext>
                </a:extLst>
              </p:cNvPr>
              <p:cNvSpPr/>
              <p:nvPr/>
            </p:nvSpPr>
            <p:spPr>
              <a:xfrm>
                <a:off x="6349247" y="3201742"/>
                <a:ext cx="3725" cy="6927"/>
              </a:xfrm>
              <a:custGeom>
                <a:avLst/>
                <a:gdLst>
                  <a:gd fmla="*/ 3186 w 3725" name="connsiteX0"/>
                  <a:gd fmla="*/ 2249 h 6927" name="connsiteY0"/>
                  <a:gd fmla="*/ 3546 w 3725" name="connsiteX1"/>
                  <a:gd fmla="*/ 2969 h 6927" name="connsiteY1"/>
                  <a:gd fmla="*/ 3366 w 3725" name="connsiteX2"/>
                  <a:gd fmla="*/ 4588 h 6927" name="connsiteY2"/>
                  <a:gd fmla="*/ 3726 w 3725" name="connsiteX3"/>
                  <a:gd fmla="*/ 6928 h 6927" name="connsiteY3"/>
                  <a:gd fmla="*/ 1657 w 3725" name="connsiteX4"/>
                  <a:gd fmla="*/ 3419 h 6927" name="connsiteY4"/>
                  <a:gd fmla="*/ 847 w 3725" name="connsiteX5"/>
                  <a:gd fmla="*/ 2609 h 6927" name="connsiteY5"/>
                  <a:gd fmla="*/ 127 w 3725" name="connsiteX6"/>
                  <a:gd fmla="*/ 1799 h 6927" name="connsiteY6"/>
                  <a:gd fmla="*/ 37 w 3725" name="connsiteX7"/>
                  <a:gd fmla="*/ 1170 h 6927" name="connsiteY7"/>
                  <a:gd fmla="*/ 487 w 3725" name="connsiteX8"/>
                  <a:gd fmla="*/ 630 h 6927" name="connsiteY8"/>
                  <a:gd fmla="*/ 667 w 3725" name="connsiteX9"/>
                  <a:gd fmla="*/ 90 h 6927" name="connsiteY9"/>
                  <a:gd fmla="*/ 757 w 3725" name="connsiteX10"/>
                  <a:gd fmla="*/ 0 h 6927" name="connsiteY10"/>
                  <a:gd fmla="*/ 3186 w 3725" name="connsiteX11"/>
                  <a:gd fmla="*/ 2249 h 6927"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927" w="3725">
                    <a:moveTo>
                      <a:pt x="3186" y="2249"/>
                    </a:moveTo>
                    <a:cubicBezTo>
                      <a:pt x="3456" y="2609"/>
                      <a:pt x="3546" y="2789"/>
                      <a:pt x="3546" y="2969"/>
                    </a:cubicBezTo>
                    <a:cubicBezTo>
                      <a:pt x="3636" y="3509"/>
                      <a:pt x="3456" y="4049"/>
                      <a:pt x="3366" y="4588"/>
                    </a:cubicBezTo>
                    <a:cubicBezTo>
                      <a:pt x="3366" y="5668"/>
                      <a:pt x="3546" y="6478"/>
                      <a:pt x="3726" y="6928"/>
                    </a:cubicBezTo>
                    <a:cubicBezTo>
                      <a:pt x="3006" y="5758"/>
                      <a:pt x="2376" y="4498"/>
                      <a:pt x="1657" y="3419"/>
                    </a:cubicBezTo>
                    <a:cubicBezTo>
                      <a:pt x="1297" y="2789"/>
                      <a:pt x="1117" y="2699"/>
                      <a:pt x="847" y="2609"/>
                    </a:cubicBezTo>
                    <a:cubicBezTo>
                      <a:pt x="397" y="2429"/>
                      <a:pt x="127" y="1889"/>
                      <a:pt x="127" y="1799"/>
                    </a:cubicBezTo>
                    <a:cubicBezTo>
                      <a:pt x="37" y="1529"/>
                      <a:pt x="-53" y="1350"/>
                      <a:pt x="37" y="1170"/>
                    </a:cubicBezTo>
                    <a:cubicBezTo>
                      <a:pt x="127" y="900"/>
                      <a:pt x="397" y="810"/>
                      <a:pt x="487" y="630"/>
                    </a:cubicBezTo>
                    <a:cubicBezTo>
                      <a:pt x="577" y="450"/>
                      <a:pt x="577" y="270"/>
                      <a:pt x="667" y="90"/>
                    </a:cubicBezTo>
                    <a:cubicBezTo>
                      <a:pt x="667" y="90"/>
                      <a:pt x="757" y="0"/>
                      <a:pt x="757" y="0"/>
                    </a:cubicBezTo>
                    <a:cubicBezTo>
                      <a:pt x="1477" y="0"/>
                      <a:pt x="3096" y="2159"/>
                      <a:pt x="3186" y="2249"/>
                    </a:cubicBezTo>
                  </a:path>
                </a:pathLst>
              </a:custGeom>
              <a:solidFill>
                <a:srgbClr val="333333"/>
              </a:solidFill>
              <a:ln cap="flat" w="894">
                <a:noFill/>
                <a:prstDash val="solid"/>
                <a:miter/>
              </a:ln>
            </p:spPr>
            <p:txBody>
              <a:bodyPr anchor="ctr" rtlCol="0"/>
              <a:lstStyle/>
              <a:p>
                <a:endParaRPr lang="es-ES"/>
              </a:p>
            </p:txBody>
          </p:sp>
          <p:sp>
            <p:nvSpPr>
              <p:cNvPr id="191" name="Freeform: Shape 190">
                <a:extLst>
                  <a:ext uri="{FF2B5EF4-FFF2-40B4-BE49-F238E27FC236}">
                    <a16:creationId xmlns:a16="http://schemas.microsoft.com/office/drawing/2014/main" id="{DDA5F34E-B20B-4AA1-BF7E-EB9933241289}"/>
                  </a:ext>
                </a:extLst>
              </p:cNvPr>
              <p:cNvSpPr/>
              <p:nvPr/>
            </p:nvSpPr>
            <p:spPr>
              <a:xfrm>
                <a:off x="6237004" y="3074705"/>
                <a:ext cx="9180" cy="6839"/>
              </a:xfrm>
              <a:custGeom>
                <a:avLst/>
                <a:gdLst>
                  <a:gd fmla="*/ 6568 w 9180" name="connsiteX0"/>
                  <a:gd fmla="*/ 3331 h 6839" name="connsiteY0"/>
                  <a:gd fmla="*/ 9177 w 9180" name="connsiteX1"/>
                  <a:gd fmla="*/ 5760 h 6839" name="connsiteY1"/>
                  <a:gd fmla="*/ 8007 w 9180" name="connsiteX2"/>
                  <a:gd fmla="*/ 5580 h 6839" name="connsiteY2"/>
                  <a:gd fmla="*/ 8547 w 9180" name="connsiteX3"/>
                  <a:gd fmla="*/ 6210 h 6839" name="connsiteY3"/>
                  <a:gd fmla="*/ 8907 w 9180" name="connsiteX4"/>
                  <a:gd fmla="*/ 6839 h 6839" name="connsiteY4"/>
                  <a:gd fmla="*/ 6118 w 9180" name="connsiteX5"/>
                  <a:gd fmla="*/ 5220 h 6839" name="connsiteY5"/>
                  <a:gd fmla="*/ 540 w 9180" name="connsiteX6"/>
                  <a:gd fmla="*/ 901 h 6839" name="connsiteY6"/>
                  <a:gd fmla="*/ 0 w 9180" name="connsiteX7"/>
                  <a:gd fmla="*/ 362 h 6839" name="connsiteY7"/>
                  <a:gd fmla="*/ 180 w 9180" name="connsiteX8"/>
                  <a:gd fmla="*/ 2 h 6839" name="connsiteY8"/>
                  <a:gd fmla="*/ 6568 w 9180" name="connsiteX9"/>
                  <a:gd fmla="*/ 3331 h 683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6839" w="9180">
                    <a:moveTo>
                      <a:pt x="6568" y="3331"/>
                    </a:moveTo>
                    <a:cubicBezTo>
                      <a:pt x="7647" y="4050"/>
                      <a:pt x="9267" y="5400"/>
                      <a:pt x="9177" y="5760"/>
                    </a:cubicBezTo>
                    <a:cubicBezTo>
                      <a:pt x="8727" y="5850"/>
                      <a:pt x="8457" y="5400"/>
                      <a:pt x="8007" y="5580"/>
                    </a:cubicBezTo>
                    <a:cubicBezTo>
                      <a:pt x="8007" y="5670"/>
                      <a:pt x="8097" y="5760"/>
                      <a:pt x="8547" y="6210"/>
                    </a:cubicBezTo>
                    <a:cubicBezTo>
                      <a:pt x="9267" y="6839"/>
                      <a:pt x="8907" y="6839"/>
                      <a:pt x="8907" y="6839"/>
                    </a:cubicBezTo>
                    <a:cubicBezTo>
                      <a:pt x="8907" y="6839"/>
                      <a:pt x="7647" y="6210"/>
                      <a:pt x="6118" y="5220"/>
                    </a:cubicBezTo>
                    <a:cubicBezTo>
                      <a:pt x="5308" y="4680"/>
                      <a:pt x="4408" y="4140"/>
                      <a:pt x="540" y="901"/>
                    </a:cubicBezTo>
                    <a:cubicBezTo>
                      <a:pt x="270" y="632"/>
                      <a:pt x="90" y="452"/>
                      <a:pt x="0" y="362"/>
                    </a:cubicBezTo>
                    <a:lnTo>
                      <a:pt x="180" y="2"/>
                    </a:lnTo>
                    <a:cubicBezTo>
                      <a:pt x="1260" y="-88"/>
                      <a:pt x="6568" y="3241"/>
                      <a:pt x="6568" y="3331"/>
                    </a:cubicBezTo>
                  </a:path>
                </a:pathLst>
              </a:custGeom>
              <a:solidFill>
                <a:srgbClr val="333333"/>
              </a:solidFill>
              <a:ln cap="flat" w="894">
                <a:noFill/>
                <a:prstDash val="solid"/>
                <a:miter/>
              </a:ln>
            </p:spPr>
            <p:txBody>
              <a:bodyPr anchor="ctr" rtlCol="0"/>
              <a:lstStyle/>
              <a:p>
                <a:endParaRPr lang="es-ES"/>
              </a:p>
            </p:txBody>
          </p:sp>
          <p:sp>
            <p:nvSpPr>
              <p:cNvPr id="192" name="Freeform: Shape 191">
                <a:extLst>
                  <a:ext uri="{FF2B5EF4-FFF2-40B4-BE49-F238E27FC236}">
                    <a16:creationId xmlns:a16="http://schemas.microsoft.com/office/drawing/2014/main" id="{3C36AB78-01E4-43D0-9966-786BDF7A3517}"/>
                  </a:ext>
                </a:extLst>
              </p:cNvPr>
              <p:cNvSpPr/>
              <p:nvPr/>
            </p:nvSpPr>
            <p:spPr>
              <a:xfrm>
                <a:off x="6242759" y="3090271"/>
                <a:ext cx="7830" cy="4504"/>
              </a:xfrm>
              <a:custGeom>
                <a:avLst/>
                <a:gdLst>
                  <a:gd fmla="*/ 5221 w 7830" name="connsiteX0"/>
                  <a:gd fmla="*/ 2159 h 4504" name="connsiteY0"/>
                  <a:gd fmla="*/ 7831 w 7830" name="connsiteX1"/>
                  <a:gd fmla="*/ 4408 h 4504" name="connsiteY1"/>
                  <a:gd fmla="*/ 7831 w 7830" name="connsiteX2"/>
                  <a:gd fmla="*/ 4498 h 4504" name="connsiteY2"/>
                  <a:gd fmla="*/ 3 w 7830" name="connsiteX3"/>
                  <a:gd fmla="*/ 0 h 4504" name="connsiteY3"/>
                  <a:gd fmla="*/ 93 w 7830" name="connsiteX4"/>
                  <a:gd fmla="*/ 0 h 4504" name="connsiteY4"/>
                  <a:gd fmla="*/ 93 w 7830" name="connsiteX5"/>
                  <a:gd fmla="*/ 0 h 4504" name="connsiteY5"/>
                  <a:gd fmla="*/ 93 w 7830" name="connsiteX6"/>
                  <a:gd fmla="*/ 0 h 4504" name="connsiteY6"/>
                  <a:gd fmla="*/ 93 w 7830" name="connsiteX7"/>
                  <a:gd fmla="*/ 0 h 4504" name="connsiteY7"/>
                  <a:gd fmla="*/ 93 w 7830" name="connsiteX8"/>
                  <a:gd fmla="*/ 0 h 4504" name="connsiteY8"/>
                  <a:gd fmla="*/ 93 w 7830" name="connsiteX9"/>
                  <a:gd fmla="*/ 0 h 4504" name="connsiteY9"/>
                  <a:gd fmla="*/ 93 w 7830" name="connsiteX10"/>
                  <a:gd fmla="*/ 0 h 4504" name="connsiteY10"/>
                  <a:gd fmla="*/ 93 w 7830" name="connsiteX11"/>
                  <a:gd fmla="*/ 0 h 4504" name="connsiteY11"/>
                  <a:gd fmla="*/ 93 w 7830" name="connsiteX12"/>
                  <a:gd fmla="*/ 0 h 4504" name="connsiteY12"/>
                  <a:gd fmla="*/ 5221 w 7830" name="connsiteX13"/>
                  <a:gd fmla="*/ 2159 h 4504"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504" w="7830">
                    <a:moveTo>
                      <a:pt x="5221" y="2159"/>
                    </a:moveTo>
                    <a:cubicBezTo>
                      <a:pt x="5491" y="2339"/>
                      <a:pt x="7831" y="4318"/>
                      <a:pt x="7831" y="4408"/>
                    </a:cubicBezTo>
                    <a:cubicBezTo>
                      <a:pt x="7831" y="4408"/>
                      <a:pt x="7831" y="4408"/>
                      <a:pt x="7831" y="4498"/>
                    </a:cubicBezTo>
                    <a:cubicBezTo>
                      <a:pt x="7201" y="4678"/>
                      <a:pt x="-177" y="990"/>
                      <a:pt x="3" y="0"/>
                    </a:cubicBezTo>
                    <a:cubicBezTo>
                      <a:pt x="3" y="0"/>
                      <a:pt x="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543" y="0"/>
                      <a:pt x="3962" y="1080"/>
                      <a:pt x="5221" y="2159"/>
                    </a:cubicBezTo>
                  </a:path>
                </a:pathLst>
              </a:custGeom>
              <a:solidFill>
                <a:srgbClr val="333333"/>
              </a:solidFill>
              <a:ln cap="flat" w="894">
                <a:noFill/>
                <a:prstDash val="solid"/>
                <a:miter/>
              </a:ln>
            </p:spPr>
            <p:txBody>
              <a:bodyPr anchor="ctr" rtlCol="0"/>
              <a:lstStyle/>
              <a:p>
                <a:endParaRPr lang="es-ES"/>
              </a:p>
            </p:txBody>
          </p:sp>
          <p:sp>
            <p:nvSpPr>
              <p:cNvPr id="193" name="Freeform: Shape 192">
                <a:extLst>
                  <a:ext uri="{FF2B5EF4-FFF2-40B4-BE49-F238E27FC236}">
                    <a16:creationId xmlns:a16="http://schemas.microsoft.com/office/drawing/2014/main" id="{3A3D2136-A863-4507-8C98-2D7A004F3B66}"/>
                  </a:ext>
                </a:extLst>
              </p:cNvPr>
              <p:cNvSpPr/>
              <p:nvPr/>
            </p:nvSpPr>
            <p:spPr>
              <a:xfrm>
                <a:off x="6125990" y="3056082"/>
                <a:ext cx="14297" cy="5849"/>
              </a:xfrm>
              <a:custGeom>
                <a:avLst/>
                <a:gdLst>
                  <a:gd fmla="*/ 14028 w 14297" name="connsiteX0"/>
                  <a:gd fmla="*/ 5129 h 5849" name="connsiteY0"/>
                  <a:gd fmla="*/ 14298 w 14297" name="connsiteX1"/>
                  <a:gd fmla="*/ 5489 h 5849" name="connsiteY1"/>
                  <a:gd fmla="*/ 12408 w 14297" name="connsiteX2"/>
                  <a:gd fmla="*/ 5849 h 5849" name="connsiteY2"/>
                  <a:gd fmla="*/ 4761 w 14297" name="connsiteX3"/>
                  <a:gd fmla="*/ 4140 h 5849" name="connsiteY3"/>
                  <a:gd fmla="*/ 4041 w 14297" name="connsiteX4"/>
                  <a:gd fmla="*/ 4500 h 5849" name="connsiteY4"/>
                  <a:gd fmla="*/ 2962 w 14297" name="connsiteX5"/>
                  <a:gd fmla="*/ 4950 h 5849" name="connsiteY5"/>
                  <a:gd fmla="*/ 1432 w 14297" name="connsiteX6"/>
                  <a:gd fmla="*/ 4320 h 5849" name="connsiteY6"/>
                  <a:gd fmla="*/ 2422 w 14297" name="connsiteX7"/>
                  <a:gd fmla="*/ 3780 h 5849" name="connsiteY7"/>
                  <a:gd fmla="*/ 1792 w 14297" name="connsiteX8"/>
                  <a:gd fmla="*/ 2610 h 5849" name="connsiteY8"/>
                  <a:gd fmla="*/ 892 w 14297" name="connsiteX9"/>
                  <a:gd fmla="*/ 1 h 5849" name="connsiteY9"/>
                  <a:gd fmla="*/ 14028 w 14297" name="connsiteX10"/>
                  <a:gd fmla="*/ 5129 h 584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5849" w="14297">
                    <a:moveTo>
                      <a:pt x="14028" y="5129"/>
                    </a:moveTo>
                    <a:cubicBezTo>
                      <a:pt x="14298" y="5309"/>
                      <a:pt x="14298" y="5399"/>
                      <a:pt x="14298" y="5489"/>
                    </a:cubicBezTo>
                    <a:cubicBezTo>
                      <a:pt x="14118" y="5759"/>
                      <a:pt x="12678" y="5849"/>
                      <a:pt x="12408" y="5849"/>
                    </a:cubicBezTo>
                    <a:cubicBezTo>
                      <a:pt x="9799" y="5579"/>
                      <a:pt x="7460" y="4320"/>
                      <a:pt x="4761" y="4140"/>
                    </a:cubicBezTo>
                    <a:cubicBezTo>
                      <a:pt x="4311" y="4140"/>
                      <a:pt x="4131" y="4320"/>
                      <a:pt x="4041" y="4500"/>
                    </a:cubicBezTo>
                    <a:cubicBezTo>
                      <a:pt x="3951" y="4770"/>
                      <a:pt x="3861" y="5039"/>
                      <a:pt x="2962" y="4950"/>
                    </a:cubicBezTo>
                    <a:cubicBezTo>
                      <a:pt x="2602" y="4860"/>
                      <a:pt x="1702" y="4680"/>
                      <a:pt x="1432" y="4320"/>
                    </a:cubicBezTo>
                    <a:cubicBezTo>
                      <a:pt x="1612" y="3870"/>
                      <a:pt x="2332" y="4320"/>
                      <a:pt x="2422" y="3780"/>
                    </a:cubicBezTo>
                    <a:cubicBezTo>
                      <a:pt x="2422" y="3600"/>
                      <a:pt x="2512" y="3420"/>
                      <a:pt x="1792" y="2610"/>
                    </a:cubicBezTo>
                    <a:cubicBezTo>
                      <a:pt x="-367" y="181"/>
                      <a:pt x="-457" y="91"/>
                      <a:pt x="892" y="1"/>
                    </a:cubicBezTo>
                    <a:cubicBezTo>
                      <a:pt x="5931" y="-89"/>
                      <a:pt x="13488" y="4680"/>
                      <a:pt x="14028" y="5129"/>
                    </a:cubicBezTo>
                  </a:path>
                </a:pathLst>
              </a:custGeom>
              <a:solidFill>
                <a:srgbClr val="333333"/>
              </a:solidFill>
              <a:ln cap="flat" w="894">
                <a:noFill/>
                <a:prstDash val="solid"/>
                <a:miter/>
              </a:ln>
            </p:spPr>
            <p:txBody>
              <a:bodyPr anchor="ctr" rtlCol="0"/>
              <a:lstStyle/>
              <a:p>
                <a:endParaRPr lang="es-ES"/>
              </a:p>
            </p:txBody>
          </p:sp>
          <p:sp>
            <p:nvSpPr>
              <p:cNvPr id="194" name="Freeform: Shape 193">
                <a:extLst>
                  <a:ext uri="{FF2B5EF4-FFF2-40B4-BE49-F238E27FC236}">
                    <a16:creationId xmlns:a16="http://schemas.microsoft.com/office/drawing/2014/main" id="{9BAED430-2BD8-4B92-9487-DE7CD6B003E5}"/>
                  </a:ext>
                </a:extLst>
              </p:cNvPr>
              <p:cNvSpPr/>
              <p:nvPr/>
            </p:nvSpPr>
            <p:spPr>
              <a:xfrm>
                <a:off x="6119440" y="3052741"/>
                <a:ext cx="4491" cy="3162"/>
              </a:xfrm>
              <a:custGeom>
                <a:avLst/>
                <a:gdLst>
                  <a:gd fmla="*/ 3304 w 4491" name="connsiteX0"/>
                  <a:gd fmla="*/ 1183 h 3162" name="connsiteY0"/>
                  <a:gd fmla="*/ 4474 w 4491" name="connsiteX1"/>
                  <a:gd fmla="*/ 2443 h 3162" name="connsiteY1"/>
                  <a:gd fmla="*/ 4024 w 4491" name="connsiteX2"/>
                  <a:gd fmla="*/ 3162 h 3162" name="connsiteY2"/>
                  <a:gd fmla="*/ 3304 w 4491" name="connsiteX3"/>
                  <a:gd fmla="*/ 2982 h 3162" name="connsiteY3"/>
                  <a:gd fmla="*/ 785 w 4491" name="connsiteX4"/>
                  <a:gd fmla="*/ 1273 h 3162" name="connsiteY4"/>
                  <a:gd fmla="*/ 65 w 4491" name="connsiteX5"/>
                  <a:gd fmla="*/ 193 h 3162" name="connsiteY5"/>
                  <a:gd fmla="*/ 605 w 4491" name="connsiteX6"/>
                  <a:gd fmla="*/ 13 h 3162" name="connsiteY6"/>
                  <a:gd fmla="*/ 3304 w 4491" name="connsiteX7"/>
                  <a:gd fmla="*/ 1183 h 316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62" w="4491">
                    <a:moveTo>
                      <a:pt x="3304" y="1183"/>
                    </a:moveTo>
                    <a:cubicBezTo>
                      <a:pt x="3574" y="1453"/>
                      <a:pt x="4294" y="1993"/>
                      <a:pt x="4474" y="2443"/>
                    </a:cubicBezTo>
                    <a:cubicBezTo>
                      <a:pt x="4564" y="2712"/>
                      <a:pt x="4294" y="3072"/>
                      <a:pt x="4024" y="3162"/>
                    </a:cubicBezTo>
                    <a:cubicBezTo>
                      <a:pt x="3934" y="3162"/>
                      <a:pt x="3754" y="3162"/>
                      <a:pt x="3304" y="2982"/>
                    </a:cubicBezTo>
                    <a:cubicBezTo>
                      <a:pt x="2854" y="2712"/>
                      <a:pt x="875" y="1273"/>
                      <a:pt x="785" y="1273"/>
                    </a:cubicBezTo>
                    <a:cubicBezTo>
                      <a:pt x="425" y="1003"/>
                      <a:pt x="-204" y="463"/>
                      <a:pt x="65" y="193"/>
                    </a:cubicBezTo>
                    <a:cubicBezTo>
                      <a:pt x="155" y="13"/>
                      <a:pt x="515" y="13"/>
                      <a:pt x="605" y="13"/>
                    </a:cubicBezTo>
                    <a:cubicBezTo>
                      <a:pt x="1325" y="-77"/>
                      <a:pt x="2225" y="283"/>
                      <a:pt x="3304" y="1183"/>
                    </a:cubicBezTo>
                  </a:path>
                </a:pathLst>
              </a:custGeom>
              <a:solidFill>
                <a:srgbClr val="333333"/>
              </a:solidFill>
              <a:ln cap="flat" w="894">
                <a:noFill/>
                <a:prstDash val="solid"/>
                <a:miter/>
              </a:ln>
            </p:spPr>
            <p:txBody>
              <a:bodyPr anchor="ctr" rtlCol="0"/>
              <a:lstStyle/>
              <a:p>
                <a:endParaRPr lang="es-ES"/>
              </a:p>
            </p:txBody>
          </p:sp>
          <p:sp>
            <p:nvSpPr>
              <p:cNvPr id="195" name="Freeform: Shape 194">
                <a:extLst>
                  <a:ext uri="{FF2B5EF4-FFF2-40B4-BE49-F238E27FC236}">
                    <a16:creationId xmlns:a16="http://schemas.microsoft.com/office/drawing/2014/main" id="{790BAAE4-EDAE-4D69-82F4-8889AD96C2BA}"/>
                  </a:ext>
                </a:extLst>
              </p:cNvPr>
              <p:cNvSpPr/>
              <p:nvPr/>
            </p:nvSpPr>
            <p:spPr>
              <a:xfrm>
                <a:off x="6118875" y="3041238"/>
                <a:ext cx="20354" cy="6973"/>
              </a:xfrm>
              <a:custGeom>
                <a:avLst/>
                <a:gdLst>
                  <a:gd fmla="*/ 18354 w 20354" name="connsiteX0"/>
                  <a:gd fmla="*/ 4229 h 6973" name="connsiteY0"/>
                  <a:gd fmla="*/ 19973 w 20354" name="connsiteX1"/>
                  <a:gd fmla="*/ 6928 h 6973" name="connsiteY1"/>
                  <a:gd fmla="*/ 9267 w 20354" name="connsiteX2"/>
                  <a:gd fmla="*/ 4408 h 6973" name="connsiteY2"/>
                  <a:gd fmla="*/ 0 w 20354" name="connsiteX3"/>
                  <a:gd fmla="*/ 90 h 6973" name="connsiteY3"/>
                  <a:gd fmla="*/ 0 w 20354" name="connsiteX4"/>
                  <a:gd fmla="*/ 0 h 6973" name="connsiteY4"/>
                  <a:gd fmla="*/ 0 w 20354" name="connsiteX5"/>
                  <a:gd fmla="*/ 0 h 6973" name="connsiteY5"/>
                  <a:gd fmla="*/ 0 w 20354" name="connsiteX6"/>
                  <a:gd fmla="*/ 0 h 6973" name="connsiteY6"/>
                  <a:gd fmla="*/ 0 w 20354" name="connsiteX7"/>
                  <a:gd fmla="*/ 0 h 6973" name="connsiteY7"/>
                  <a:gd fmla="*/ 0 w 20354" name="connsiteX8"/>
                  <a:gd fmla="*/ 0 h 6973" name="connsiteY8"/>
                  <a:gd fmla="*/ 0 w 20354" name="connsiteX9"/>
                  <a:gd fmla="*/ 0 h 6973" name="connsiteY9"/>
                  <a:gd fmla="*/ 0 w 20354" name="connsiteX10"/>
                  <a:gd fmla="*/ 0 h 6973" name="connsiteY10"/>
                  <a:gd fmla="*/ 0 w 20354" name="connsiteX11"/>
                  <a:gd fmla="*/ 0 h 6973" name="connsiteY11"/>
                  <a:gd fmla="*/ 180 w 20354" name="connsiteX12"/>
                  <a:gd fmla="*/ 0 h 6973" name="connsiteY12"/>
                  <a:gd fmla="*/ 3329 w 20354" name="connsiteX13"/>
                  <a:gd fmla="*/ 990 h 6973" name="connsiteY13"/>
                  <a:gd fmla="*/ 7377 w 20354" name="connsiteX14"/>
                  <a:gd fmla="*/ 1350 h 6973" name="connsiteY14"/>
                  <a:gd fmla="*/ 8277 w 20354" name="connsiteX15"/>
                  <a:gd fmla="*/ 1709 h 6973" name="connsiteY15"/>
                  <a:gd fmla="*/ 9087 w 20354" name="connsiteX16"/>
                  <a:gd fmla="*/ 2249 h 6973" name="connsiteY16"/>
                  <a:gd fmla="*/ 9627 w 20354" name="connsiteX17"/>
                  <a:gd fmla="*/ 2249 h 6973" name="connsiteY17"/>
                  <a:gd fmla="*/ 14575 w 20354" name="connsiteX18"/>
                  <a:gd fmla="*/ 2969 h 6973" name="connsiteY18"/>
                  <a:gd fmla="*/ 18354 w 20354" name="connsiteX19"/>
                  <a:gd fmla="*/ 4229 h 6973"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6973" w="20354">
                    <a:moveTo>
                      <a:pt x="18354" y="4229"/>
                    </a:moveTo>
                    <a:cubicBezTo>
                      <a:pt x="20333" y="5488"/>
                      <a:pt x="20783" y="6658"/>
                      <a:pt x="19973" y="6928"/>
                    </a:cubicBezTo>
                    <a:cubicBezTo>
                      <a:pt x="18533" y="7377"/>
                      <a:pt x="9357" y="4408"/>
                      <a:pt x="9267" y="4408"/>
                    </a:cubicBezTo>
                    <a:cubicBezTo>
                      <a:pt x="8817" y="4229"/>
                      <a:pt x="270" y="270"/>
                      <a:pt x="0" y="9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90" y="0"/>
                      <a:pt x="90" y="0"/>
                      <a:pt x="180" y="0"/>
                    </a:cubicBezTo>
                    <a:cubicBezTo>
                      <a:pt x="1260" y="180"/>
                      <a:pt x="2249" y="720"/>
                      <a:pt x="3329" y="990"/>
                    </a:cubicBezTo>
                    <a:cubicBezTo>
                      <a:pt x="4678" y="1350"/>
                      <a:pt x="6028" y="1080"/>
                      <a:pt x="7377" y="1350"/>
                    </a:cubicBezTo>
                    <a:cubicBezTo>
                      <a:pt x="7467" y="1350"/>
                      <a:pt x="7917" y="1440"/>
                      <a:pt x="8277" y="1709"/>
                    </a:cubicBezTo>
                    <a:cubicBezTo>
                      <a:pt x="8547" y="1889"/>
                      <a:pt x="8727" y="2249"/>
                      <a:pt x="9087" y="2249"/>
                    </a:cubicBezTo>
                    <a:cubicBezTo>
                      <a:pt x="9177" y="2249"/>
                      <a:pt x="9357" y="2249"/>
                      <a:pt x="9627" y="2249"/>
                    </a:cubicBezTo>
                    <a:cubicBezTo>
                      <a:pt x="10436" y="2159"/>
                      <a:pt x="10526" y="2069"/>
                      <a:pt x="14575" y="2969"/>
                    </a:cubicBezTo>
                    <a:cubicBezTo>
                      <a:pt x="17544" y="3689"/>
                      <a:pt x="17544" y="3689"/>
                      <a:pt x="18354" y="4229"/>
                    </a:cubicBezTo>
                  </a:path>
                </a:pathLst>
              </a:custGeom>
              <a:solidFill>
                <a:srgbClr val="333333"/>
              </a:solidFill>
              <a:ln cap="flat" w="894">
                <a:noFill/>
                <a:prstDash val="solid"/>
                <a:miter/>
              </a:ln>
            </p:spPr>
            <p:txBody>
              <a:bodyPr anchor="ctr" rtlCol="0"/>
              <a:lstStyle/>
              <a:p>
                <a:endParaRPr lang="es-ES"/>
              </a:p>
            </p:txBody>
          </p:sp>
          <p:sp>
            <p:nvSpPr>
              <p:cNvPr id="196" name="Freeform: Shape 195">
                <a:extLst>
                  <a:ext uri="{FF2B5EF4-FFF2-40B4-BE49-F238E27FC236}">
                    <a16:creationId xmlns:a16="http://schemas.microsoft.com/office/drawing/2014/main" id="{822BFC4C-544F-4DC8-92E2-EE908013E9F2}"/>
                  </a:ext>
                </a:extLst>
              </p:cNvPr>
              <p:cNvSpPr/>
              <p:nvPr/>
            </p:nvSpPr>
            <p:spPr>
              <a:xfrm>
                <a:off x="6098093" y="3036650"/>
                <a:ext cx="21780" cy="9188"/>
              </a:xfrm>
              <a:custGeom>
                <a:avLst/>
                <a:gdLst>
                  <a:gd fmla="*/ 18983 w 21780" name="connsiteX0"/>
                  <a:gd fmla="*/ 5128 h 9188" name="connsiteY0"/>
                  <a:gd fmla="*/ 19073 w 21780" name="connsiteX1"/>
                  <a:gd fmla="*/ 5218 h 9188" name="connsiteY1"/>
                  <a:gd fmla="*/ 18444 w 21780" name="connsiteX2"/>
                  <a:gd fmla="*/ 5668 h 9188" name="connsiteY2"/>
                  <a:gd fmla="*/ 19613 w 21780" name="connsiteX3"/>
                  <a:gd fmla="*/ 6658 h 9188" name="connsiteY3"/>
                  <a:gd fmla="*/ 21772 w 21780" name="connsiteX4"/>
                  <a:gd fmla="*/ 8547 h 9188" name="connsiteY4"/>
                  <a:gd fmla="*/ 19163 w 21780" name="connsiteX5"/>
                  <a:gd fmla="*/ 9087 h 9188" name="connsiteY5"/>
                  <a:gd fmla="*/ 15295 w 21780" name="connsiteX6"/>
                  <a:gd fmla="*/ 7647 h 9188" name="connsiteY6"/>
                  <a:gd fmla="*/ 14125 w 21780" name="connsiteX7"/>
                  <a:gd fmla="*/ 7108 h 9188" name="connsiteY7"/>
                  <a:gd fmla="*/ 8097 w 21780" name="connsiteX8"/>
                  <a:gd fmla="*/ 3149 h 9188" name="connsiteY8"/>
                  <a:gd fmla="*/ 0 w 21780" name="connsiteX9"/>
                  <a:gd fmla="*/ 0 h 9188" name="connsiteY9"/>
                  <a:gd fmla="*/ 2879 w 21780" name="connsiteX10"/>
                  <a:gd fmla="*/ 990 h 9188" name="connsiteY10"/>
                  <a:gd fmla="*/ 8547 w 21780" name="connsiteX11"/>
                  <a:gd fmla="*/ 2699 h 9188" name="connsiteY11"/>
                  <a:gd fmla="*/ 9807 w 21780" name="connsiteX12"/>
                  <a:gd fmla="*/ 2249 h 9188" name="connsiteY12"/>
                  <a:gd fmla="*/ 14755 w 21780" name="connsiteX13"/>
                  <a:gd fmla="*/ 3869 h 9188" name="connsiteY13"/>
                  <a:gd fmla="*/ 18983 w 21780" name="connsiteX14"/>
                  <a:gd fmla="*/ 5128 h 91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9188" w="21780">
                    <a:moveTo>
                      <a:pt x="18983" y="5128"/>
                    </a:moveTo>
                    <a:cubicBezTo>
                      <a:pt x="18983" y="5128"/>
                      <a:pt x="18983" y="5218"/>
                      <a:pt x="19073" y="5218"/>
                    </a:cubicBezTo>
                    <a:cubicBezTo>
                      <a:pt x="18893" y="5398"/>
                      <a:pt x="18534" y="5308"/>
                      <a:pt x="18444" y="5668"/>
                    </a:cubicBezTo>
                    <a:cubicBezTo>
                      <a:pt x="18623" y="5938"/>
                      <a:pt x="18623" y="5938"/>
                      <a:pt x="19613" y="6658"/>
                    </a:cubicBezTo>
                    <a:cubicBezTo>
                      <a:pt x="20603" y="7377"/>
                      <a:pt x="21682" y="8097"/>
                      <a:pt x="21772" y="8547"/>
                    </a:cubicBezTo>
                    <a:cubicBezTo>
                      <a:pt x="21952" y="9537"/>
                      <a:pt x="19253" y="9087"/>
                      <a:pt x="19163" y="9087"/>
                    </a:cubicBezTo>
                    <a:cubicBezTo>
                      <a:pt x="18803" y="8997"/>
                      <a:pt x="17904" y="8817"/>
                      <a:pt x="15295" y="7647"/>
                    </a:cubicBezTo>
                    <a:cubicBezTo>
                      <a:pt x="14935" y="7467"/>
                      <a:pt x="14485" y="7287"/>
                      <a:pt x="14125" y="7108"/>
                    </a:cubicBezTo>
                    <a:cubicBezTo>
                      <a:pt x="11966" y="6028"/>
                      <a:pt x="10346" y="4229"/>
                      <a:pt x="8097" y="3149"/>
                    </a:cubicBezTo>
                    <a:cubicBezTo>
                      <a:pt x="5488" y="1979"/>
                      <a:pt x="2609" y="1260"/>
                      <a:pt x="0" y="0"/>
                    </a:cubicBezTo>
                    <a:cubicBezTo>
                      <a:pt x="360" y="90"/>
                      <a:pt x="810" y="180"/>
                      <a:pt x="2879" y="990"/>
                    </a:cubicBezTo>
                    <a:cubicBezTo>
                      <a:pt x="8187" y="2879"/>
                      <a:pt x="8367" y="2789"/>
                      <a:pt x="8547" y="2699"/>
                    </a:cubicBezTo>
                    <a:cubicBezTo>
                      <a:pt x="8997" y="2519"/>
                      <a:pt x="9267" y="2159"/>
                      <a:pt x="9807" y="2249"/>
                    </a:cubicBezTo>
                    <a:cubicBezTo>
                      <a:pt x="11516" y="2609"/>
                      <a:pt x="13045" y="3419"/>
                      <a:pt x="14755" y="3869"/>
                    </a:cubicBezTo>
                    <a:cubicBezTo>
                      <a:pt x="15295" y="3779"/>
                      <a:pt x="18623" y="4768"/>
                      <a:pt x="18983" y="5128"/>
                    </a:cubicBezTo>
                  </a:path>
                </a:pathLst>
              </a:custGeom>
              <a:solidFill>
                <a:srgbClr val="333333"/>
              </a:solidFill>
              <a:ln cap="flat" w="894">
                <a:noFill/>
                <a:prstDash val="solid"/>
                <a:miter/>
              </a:ln>
            </p:spPr>
            <p:txBody>
              <a:bodyPr anchor="ctr" rtlCol="0"/>
              <a:lstStyle/>
              <a:p>
                <a:endParaRPr lang="es-ES"/>
              </a:p>
            </p:txBody>
          </p:sp>
          <p:sp>
            <p:nvSpPr>
              <p:cNvPr id="197" name="Freeform: Shape 196">
                <a:extLst>
                  <a:ext uri="{FF2B5EF4-FFF2-40B4-BE49-F238E27FC236}">
                    <a16:creationId xmlns:a16="http://schemas.microsoft.com/office/drawing/2014/main" id="{9B3E6E63-3102-40C5-986F-4803A77340BE}"/>
                  </a:ext>
                </a:extLst>
              </p:cNvPr>
              <p:cNvSpPr/>
              <p:nvPr/>
            </p:nvSpPr>
            <p:spPr>
              <a:xfrm>
                <a:off x="6089636" y="3035930"/>
                <a:ext cx="29869" cy="12877"/>
              </a:xfrm>
              <a:custGeom>
                <a:avLst/>
                <a:gdLst>
                  <a:gd fmla="*/ 29690 w 29869" name="connsiteX0"/>
                  <a:gd fmla="*/ 10886 h 12877" name="connsiteY0"/>
                  <a:gd fmla="*/ 29869 w 29869" name="connsiteX1"/>
                  <a:gd fmla="*/ 11246 h 12877" name="connsiteY1"/>
                  <a:gd fmla="*/ 27710 w 29869" name="connsiteX2"/>
                  <a:gd fmla="*/ 10976 h 12877" name="connsiteY2"/>
                  <a:gd fmla="*/ 27620 w 29869" name="connsiteX3"/>
                  <a:gd fmla="*/ 11066 h 12877" name="connsiteY3"/>
                  <a:gd fmla="*/ 27800 w 29869" name="connsiteX4"/>
                  <a:gd fmla="*/ 11426 h 12877" name="connsiteY4"/>
                  <a:gd fmla="*/ 23932 w 29869" name="connsiteX5"/>
                  <a:gd fmla="*/ 9986 h 12877" name="connsiteY5"/>
                  <a:gd fmla="*/ 24022 w 29869" name="connsiteX6"/>
                  <a:gd fmla="*/ 10526 h 12877" name="connsiteY6"/>
                  <a:gd fmla="*/ 22492 w 29869" name="connsiteX7"/>
                  <a:gd fmla="*/ 11786 h 12877" name="connsiteY7"/>
                  <a:gd fmla="*/ 21502 w 29869" name="connsiteX8"/>
                  <a:gd fmla="*/ 11876 h 12877" name="connsiteY8"/>
                  <a:gd fmla="*/ 17724 w 29869" name="connsiteX9"/>
                  <a:gd fmla="*/ 9986 h 12877" name="connsiteY9"/>
                  <a:gd fmla="*/ 17724 w 29869" name="connsiteX10"/>
                  <a:gd fmla="*/ 9986 h 12877" name="connsiteY10"/>
                  <a:gd fmla="*/ 17724 w 29869" name="connsiteX11"/>
                  <a:gd fmla="*/ 9986 h 12877" name="connsiteY11"/>
                  <a:gd fmla="*/ 17724 w 29869" name="connsiteX12"/>
                  <a:gd fmla="*/ 9986 h 12877" name="connsiteY12"/>
                  <a:gd fmla="*/ 17724 w 29869" name="connsiteX13"/>
                  <a:gd fmla="*/ 9986 h 12877" name="connsiteY13"/>
                  <a:gd fmla="*/ 17724 w 29869" name="connsiteX14"/>
                  <a:gd fmla="*/ 9986 h 12877" name="connsiteY14"/>
                  <a:gd fmla="*/ 17724 w 29869" name="connsiteX15"/>
                  <a:gd fmla="*/ 9986 h 12877" name="connsiteY15"/>
                  <a:gd fmla="*/ 17724 w 29869" name="connsiteX16"/>
                  <a:gd fmla="*/ 9986 h 12877" name="connsiteY16"/>
                  <a:gd fmla="*/ 17724 w 29869" name="connsiteX17"/>
                  <a:gd fmla="*/ 9986 h 12877" name="connsiteY17"/>
                  <a:gd fmla="*/ 18713 w 29869" name="connsiteX18"/>
                  <a:gd fmla="*/ 11066 h 12877" name="connsiteY18"/>
                  <a:gd fmla="*/ 20693 w 29869" name="connsiteX19"/>
                  <a:gd fmla="*/ 12776 h 12877" name="connsiteY19"/>
                  <a:gd fmla="*/ 20603 w 29869" name="connsiteX20"/>
                  <a:gd fmla="*/ 12865 h 12877" name="connsiteY20"/>
                  <a:gd fmla="*/ 16194 w 29869" name="connsiteX21"/>
                  <a:gd fmla="*/ 12056 h 12877" name="connsiteY21"/>
                  <a:gd fmla="*/ 8997 w 29869" name="connsiteX22"/>
                  <a:gd fmla="*/ 9177 h 12877" name="connsiteY22"/>
                  <a:gd fmla="*/ 5938 w 29869" name="connsiteX23"/>
                  <a:gd fmla="*/ 7467 h 12877" name="connsiteY23"/>
                  <a:gd fmla="*/ 6118 w 29869" name="connsiteX24"/>
                  <a:gd fmla="*/ 7377 h 12877" name="connsiteY24"/>
                  <a:gd fmla="*/ 6118 w 29869" name="connsiteX25"/>
                  <a:gd fmla="*/ 7377 h 12877" name="connsiteY25"/>
                  <a:gd fmla="*/ 6118 w 29869" name="connsiteX26"/>
                  <a:gd fmla="*/ 7377 h 12877" name="connsiteY26"/>
                  <a:gd fmla="*/ 6118 w 29869" name="connsiteX27"/>
                  <a:gd fmla="*/ 7377 h 12877" name="connsiteY27"/>
                  <a:gd fmla="*/ 6118 w 29869" name="connsiteX28"/>
                  <a:gd fmla="*/ 7377 h 12877" name="connsiteY28"/>
                  <a:gd fmla="*/ 6118 w 29869" name="connsiteX29"/>
                  <a:gd fmla="*/ 7377 h 12877" name="connsiteY29"/>
                  <a:gd fmla="*/ 6118 w 29869" name="connsiteX30"/>
                  <a:gd fmla="*/ 7377 h 12877" name="connsiteY30"/>
                  <a:gd fmla="*/ 6118 w 29869" name="connsiteX31"/>
                  <a:gd fmla="*/ 7377 h 12877" name="connsiteY31"/>
                  <a:gd fmla="*/ 6118 w 29869" name="connsiteX32"/>
                  <a:gd fmla="*/ 7377 h 12877" name="connsiteY32"/>
                  <a:gd fmla="*/ 6748 w 29869" name="connsiteX33"/>
                  <a:gd fmla="*/ 7377 h 12877" name="connsiteY33"/>
                  <a:gd fmla="*/ 6748 w 29869" name="connsiteX34"/>
                  <a:gd fmla="*/ 7197 h 12877" name="connsiteY34"/>
                  <a:gd fmla="*/ 3419 w 29869" name="connsiteX35"/>
                  <a:gd fmla="*/ 5218 h 12877" name="connsiteY35"/>
                  <a:gd fmla="*/ 2069 w 29869" name="connsiteX36"/>
                  <a:gd fmla="*/ 4049 h 12877" name="connsiteY36"/>
                  <a:gd fmla="*/ 2249 w 29869" name="connsiteX37"/>
                  <a:gd fmla="*/ 3689 h 12877" name="connsiteY37"/>
                  <a:gd fmla="*/ 0 w 29869" name="connsiteX38"/>
                  <a:gd fmla="*/ 2069 h 12877" name="connsiteY38"/>
                  <a:gd fmla="*/ 630 w 29869" name="connsiteX39"/>
                  <a:gd fmla="*/ 1439 h 12877" name="connsiteY39"/>
                  <a:gd fmla="*/ 360 w 29869" name="connsiteX40"/>
                  <a:gd fmla="*/ 360 h 12877" name="connsiteY40"/>
                  <a:gd fmla="*/ 990 w 29869" name="connsiteX41"/>
                  <a:gd fmla="*/ 0 h 12877" name="connsiteY41"/>
                  <a:gd fmla="*/ 1529 w 29869" name="connsiteX42"/>
                  <a:gd fmla="*/ 180 h 12877" name="connsiteY42"/>
                  <a:gd fmla="*/ 8097 w 29869" name="connsiteX43"/>
                  <a:gd fmla="*/ 2879 h 12877" name="connsiteY43"/>
                  <a:gd fmla="*/ 10526 w 29869" name="connsiteX44"/>
                  <a:gd fmla="*/ 3599 h 12877" name="connsiteY44"/>
                  <a:gd fmla="*/ 12686 w 29869" name="connsiteX45"/>
                  <a:gd fmla="*/ 4858 h 12877" name="connsiteY45"/>
                  <a:gd fmla="*/ 13675 w 29869" name="connsiteX46"/>
                  <a:gd fmla="*/ 4948 h 12877" name="connsiteY46"/>
                  <a:gd fmla="*/ 11156 w 29869" name="connsiteX47"/>
                  <a:gd fmla="*/ 3059 h 12877" name="connsiteY47"/>
                  <a:gd fmla="*/ 8187 w 29869" name="connsiteX48"/>
                  <a:gd fmla="*/ 1170 h 12877" name="connsiteY48"/>
                  <a:gd fmla="*/ 13225 w 29869" name="connsiteX49"/>
                  <a:gd fmla="*/ 2609 h 12877" name="connsiteY49"/>
                  <a:gd fmla="*/ 17094 w 29869" name="connsiteX50"/>
                  <a:gd fmla="*/ 4229 h 12877" name="connsiteY50"/>
                  <a:gd fmla="*/ 22582 w 29869" name="connsiteX51"/>
                  <a:gd fmla="*/ 8007 h 12877" name="connsiteY51"/>
                  <a:gd fmla="*/ 29060 w 29869" name="connsiteX52"/>
                  <a:gd fmla="*/ 10436 h 12877" name="connsiteY52"/>
                  <a:gd fmla="*/ 29690 w 29869" name="connsiteX53"/>
                  <a:gd fmla="*/ 10886 h 12877" name="connsiteY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b="b" l="l" r="r" t="t"/>
                <a:pathLst>
                  <a:path h="12877" w="29869">
                    <a:moveTo>
                      <a:pt x="29690" y="10886"/>
                    </a:moveTo>
                    <a:cubicBezTo>
                      <a:pt x="29780" y="10976"/>
                      <a:pt x="29869" y="11066"/>
                      <a:pt x="29869" y="11246"/>
                    </a:cubicBezTo>
                    <a:cubicBezTo>
                      <a:pt x="29869" y="11246"/>
                      <a:pt x="29869" y="11246"/>
                      <a:pt x="27710" y="10976"/>
                    </a:cubicBezTo>
                    <a:cubicBezTo>
                      <a:pt x="27710" y="10976"/>
                      <a:pt x="27620" y="11066"/>
                      <a:pt x="27620" y="11066"/>
                    </a:cubicBezTo>
                    <a:cubicBezTo>
                      <a:pt x="27620" y="11156"/>
                      <a:pt x="27710" y="11336"/>
                      <a:pt x="27800" y="11426"/>
                    </a:cubicBezTo>
                    <a:cubicBezTo>
                      <a:pt x="26091" y="12236"/>
                      <a:pt x="25551" y="9627"/>
                      <a:pt x="23932" y="9986"/>
                    </a:cubicBezTo>
                    <a:cubicBezTo>
                      <a:pt x="23932" y="10166"/>
                      <a:pt x="24022" y="10346"/>
                      <a:pt x="24022" y="10526"/>
                    </a:cubicBezTo>
                    <a:cubicBezTo>
                      <a:pt x="23482" y="10886"/>
                      <a:pt x="23122" y="11516"/>
                      <a:pt x="22492" y="11786"/>
                    </a:cubicBezTo>
                    <a:cubicBezTo>
                      <a:pt x="22312" y="11876"/>
                      <a:pt x="22042" y="11966"/>
                      <a:pt x="21502" y="11876"/>
                    </a:cubicBezTo>
                    <a:cubicBezTo>
                      <a:pt x="19973" y="11786"/>
                      <a:pt x="19073" y="1043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9986"/>
                      <a:pt x="17724" y="9986"/>
                      <a:pt x="17724" y="9986"/>
                    </a:cubicBezTo>
                    <a:cubicBezTo>
                      <a:pt x="17724" y="10166"/>
                      <a:pt x="17724" y="10436"/>
                      <a:pt x="18713" y="11066"/>
                    </a:cubicBezTo>
                    <a:cubicBezTo>
                      <a:pt x="19163" y="11336"/>
                      <a:pt x="20423" y="12146"/>
                      <a:pt x="20693" y="12776"/>
                    </a:cubicBezTo>
                    <a:cubicBezTo>
                      <a:pt x="20693" y="12776"/>
                      <a:pt x="20603" y="12865"/>
                      <a:pt x="20603" y="12865"/>
                    </a:cubicBezTo>
                    <a:cubicBezTo>
                      <a:pt x="19973" y="12955"/>
                      <a:pt x="17544" y="12506"/>
                      <a:pt x="16194" y="12056"/>
                    </a:cubicBezTo>
                    <a:cubicBezTo>
                      <a:pt x="16194" y="12056"/>
                      <a:pt x="9357" y="9357"/>
                      <a:pt x="8997" y="9177"/>
                    </a:cubicBezTo>
                    <a:cubicBezTo>
                      <a:pt x="8997" y="9177"/>
                      <a:pt x="6568" y="8097"/>
                      <a:pt x="5938" y="7467"/>
                    </a:cubicBezTo>
                    <a:cubicBezTo>
                      <a:pt x="6028" y="7467"/>
                      <a:pt x="602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118" y="7377"/>
                      <a:pt x="6118" y="7377"/>
                      <a:pt x="6118" y="7377"/>
                    </a:cubicBezTo>
                    <a:cubicBezTo>
                      <a:pt x="6298" y="7377"/>
                      <a:pt x="6478" y="7377"/>
                      <a:pt x="6748" y="7377"/>
                    </a:cubicBezTo>
                    <a:cubicBezTo>
                      <a:pt x="6748" y="7377"/>
                      <a:pt x="6748" y="7287"/>
                      <a:pt x="6748" y="7197"/>
                    </a:cubicBezTo>
                    <a:cubicBezTo>
                      <a:pt x="5668" y="6568"/>
                      <a:pt x="4588" y="5848"/>
                      <a:pt x="3419" y="5218"/>
                    </a:cubicBezTo>
                    <a:cubicBezTo>
                      <a:pt x="3329" y="4408"/>
                      <a:pt x="2429" y="4588"/>
                      <a:pt x="2069" y="4049"/>
                    </a:cubicBezTo>
                    <a:cubicBezTo>
                      <a:pt x="2159" y="3959"/>
                      <a:pt x="2159" y="3779"/>
                      <a:pt x="2249" y="3689"/>
                    </a:cubicBezTo>
                    <a:cubicBezTo>
                      <a:pt x="1619" y="3059"/>
                      <a:pt x="540" y="2969"/>
                      <a:pt x="0" y="2069"/>
                    </a:cubicBezTo>
                    <a:cubicBezTo>
                      <a:pt x="90" y="1709"/>
                      <a:pt x="540" y="1799"/>
                      <a:pt x="630" y="1439"/>
                    </a:cubicBezTo>
                    <a:cubicBezTo>
                      <a:pt x="720" y="990"/>
                      <a:pt x="90" y="810"/>
                      <a:pt x="360" y="360"/>
                    </a:cubicBezTo>
                    <a:cubicBezTo>
                      <a:pt x="450" y="270"/>
                      <a:pt x="630" y="90"/>
                      <a:pt x="990" y="0"/>
                    </a:cubicBezTo>
                    <a:cubicBezTo>
                      <a:pt x="1170" y="0"/>
                      <a:pt x="1260" y="0"/>
                      <a:pt x="1529" y="180"/>
                    </a:cubicBezTo>
                    <a:cubicBezTo>
                      <a:pt x="3599" y="1439"/>
                      <a:pt x="5938" y="1979"/>
                      <a:pt x="8097" y="2879"/>
                    </a:cubicBezTo>
                    <a:cubicBezTo>
                      <a:pt x="8907" y="3239"/>
                      <a:pt x="9807" y="3149"/>
                      <a:pt x="10526" y="3599"/>
                    </a:cubicBezTo>
                    <a:cubicBezTo>
                      <a:pt x="11246" y="3959"/>
                      <a:pt x="11876" y="4498"/>
                      <a:pt x="12686" y="4858"/>
                    </a:cubicBezTo>
                    <a:cubicBezTo>
                      <a:pt x="13405" y="5128"/>
                      <a:pt x="13585" y="5038"/>
                      <a:pt x="13675" y="4948"/>
                    </a:cubicBezTo>
                    <a:cubicBezTo>
                      <a:pt x="13675" y="4768"/>
                      <a:pt x="12686" y="3779"/>
                      <a:pt x="11156" y="3059"/>
                    </a:cubicBezTo>
                    <a:cubicBezTo>
                      <a:pt x="9897" y="2429"/>
                      <a:pt x="8817" y="1799"/>
                      <a:pt x="8187" y="1170"/>
                    </a:cubicBezTo>
                    <a:cubicBezTo>
                      <a:pt x="8727" y="990"/>
                      <a:pt x="10886" y="1619"/>
                      <a:pt x="13225" y="2609"/>
                    </a:cubicBezTo>
                    <a:cubicBezTo>
                      <a:pt x="14485" y="3149"/>
                      <a:pt x="15834" y="3599"/>
                      <a:pt x="17094" y="4229"/>
                    </a:cubicBezTo>
                    <a:cubicBezTo>
                      <a:pt x="19073" y="5218"/>
                      <a:pt x="20603" y="7018"/>
                      <a:pt x="22582" y="8007"/>
                    </a:cubicBezTo>
                    <a:cubicBezTo>
                      <a:pt x="24651" y="9087"/>
                      <a:pt x="26991" y="9357"/>
                      <a:pt x="29060" y="10436"/>
                    </a:cubicBezTo>
                    <a:cubicBezTo>
                      <a:pt x="29330" y="10706"/>
                      <a:pt x="29600" y="10796"/>
                      <a:pt x="29690" y="10886"/>
                    </a:cubicBezTo>
                  </a:path>
                </a:pathLst>
              </a:custGeom>
              <a:solidFill>
                <a:srgbClr val="333333"/>
              </a:solidFill>
              <a:ln cap="flat" w="894">
                <a:noFill/>
                <a:prstDash val="solid"/>
                <a:miter/>
              </a:ln>
            </p:spPr>
            <p:txBody>
              <a:bodyPr anchor="ctr" rtlCol="0"/>
              <a:lstStyle/>
              <a:p>
                <a:endParaRPr lang="es-ES"/>
              </a:p>
            </p:txBody>
          </p:sp>
          <p:sp>
            <p:nvSpPr>
              <p:cNvPr id="198" name="Freeform: Shape 197">
                <a:extLst>
                  <a:ext uri="{FF2B5EF4-FFF2-40B4-BE49-F238E27FC236}">
                    <a16:creationId xmlns:a16="http://schemas.microsoft.com/office/drawing/2014/main" id="{192FE799-1959-44A0-857C-481509248576}"/>
                  </a:ext>
                </a:extLst>
              </p:cNvPr>
              <p:cNvSpPr/>
              <p:nvPr/>
            </p:nvSpPr>
            <p:spPr>
              <a:xfrm>
                <a:off x="6086577" y="3039799"/>
                <a:ext cx="6207" cy="3868"/>
              </a:xfrm>
              <a:custGeom>
                <a:avLst/>
                <a:gdLst>
                  <a:gd fmla="*/ 3599 w 6207" name="connsiteX0"/>
                  <a:gd fmla="*/ 1619 h 3868" name="connsiteY0"/>
                  <a:gd fmla="*/ 5218 w 6207" name="connsiteX1"/>
                  <a:gd fmla="*/ 3149 h 3868" name="connsiteY1"/>
                  <a:gd fmla="*/ 6208 w 6207" name="connsiteX2"/>
                  <a:gd fmla="*/ 3869 h 3868" name="connsiteY2"/>
                  <a:gd fmla="*/ 4049 w 6207" name="connsiteX3"/>
                  <a:gd fmla="*/ 2969 h 3868" name="connsiteY3"/>
                  <a:gd fmla="*/ 0 w 6207" name="connsiteX4"/>
                  <a:gd fmla="*/ 0 h 3868" name="connsiteY4"/>
                  <a:gd fmla="*/ 0 w 6207" name="connsiteX5"/>
                  <a:gd fmla="*/ 0 h 3868" name="connsiteY5"/>
                  <a:gd fmla="*/ 2879 w 6207" name="connsiteX6"/>
                  <a:gd fmla="*/ 1170 h 3868" name="connsiteY6"/>
                  <a:gd fmla="*/ 3599 w 6207" name="connsiteX7"/>
                  <a:gd fmla="*/ 1619 h 38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868" w="6207">
                    <a:moveTo>
                      <a:pt x="3599" y="1619"/>
                    </a:moveTo>
                    <a:cubicBezTo>
                      <a:pt x="4139" y="2069"/>
                      <a:pt x="4678" y="2609"/>
                      <a:pt x="5218" y="3149"/>
                    </a:cubicBezTo>
                    <a:cubicBezTo>
                      <a:pt x="5488" y="3419"/>
                      <a:pt x="5848" y="3599"/>
                      <a:pt x="6208" y="3869"/>
                    </a:cubicBezTo>
                    <a:cubicBezTo>
                      <a:pt x="6028" y="3869"/>
                      <a:pt x="5038" y="3599"/>
                      <a:pt x="4049" y="2969"/>
                    </a:cubicBezTo>
                    <a:cubicBezTo>
                      <a:pt x="3689" y="2699"/>
                      <a:pt x="180" y="180"/>
                      <a:pt x="0" y="0"/>
                    </a:cubicBezTo>
                    <a:cubicBezTo>
                      <a:pt x="0" y="0"/>
                      <a:pt x="0" y="0"/>
                      <a:pt x="0" y="0"/>
                    </a:cubicBezTo>
                    <a:lnTo>
                      <a:pt x="2879" y="1170"/>
                    </a:lnTo>
                    <a:cubicBezTo>
                      <a:pt x="3239" y="1350"/>
                      <a:pt x="3329" y="1439"/>
                      <a:pt x="3599" y="1619"/>
                    </a:cubicBezTo>
                  </a:path>
                </a:pathLst>
              </a:custGeom>
              <a:solidFill>
                <a:srgbClr val="333333"/>
              </a:solidFill>
              <a:ln cap="flat" w="894">
                <a:noFill/>
                <a:prstDash val="solid"/>
                <a:miter/>
              </a:ln>
            </p:spPr>
            <p:txBody>
              <a:bodyPr anchor="ctr" rtlCol="0"/>
              <a:lstStyle/>
              <a:p>
                <a:endParaRPr lang="es-ES"/>
              </a:p>
            </p:txBody>
          </p:sp>
          <p:sp>
            <p:nvSpPr>
              <p:cNvPr id="199" name="Freeform: Shape 198">
                <a:extLst>
                  <a:ext uri="{FF2B5EF4-FFF2-40B4-BE49-F238E27FC236}">
                    <a16:creationId xmlns:a16="http://schemas.microsoft.com/office/drawing/2014/main" id="{E41C7D14-0833-4AC9-B9A5-B5BEB1C08708}"/>
                  </a:ext>
                </a:extLst>
              </p:cNvPr>
              <p:cNvSpPr/>
              <p:nvPr/>
            </p:nvSpPr>
            <p:spPr>
              <a:xfrm>
                <a:off x="5950267" y="3012359"/>
                <a:ext cx="17568" cy="11066"/>
              </a:xfrm>
              <a:custGeom>
                <a:avLst/>
                <a:gdLst>
                  <a:gd fmla="*/ 17102 w 17568" name="connsiteX0"/>
                  <a:gd fmla="*/ 6208 h 11066" name="connsiteY0"/>
                  <a:gd fmla="*/ 17102 w 17568" name="connsiteX1"/>
                  <a:gd fmla="*/ 8007 h 11066" name="connsiteY1"/>
                  <a:gd fmla="*/ 11164 w 17568" name="connsiteX2"/>
                  <a:gd fmla="*/ 9087 h 11066" name="connsiteY2"/>
                  <a:gd fmla="*/ 10534 w 17568" name="connsiteX3"/>
                  <a:gd fmla="*/ 8997 h 11066" name="connsiteY3"/>
                  <a:gd fmla="*/ 6216 w 17568" name="connsiteX4"/>
                  <a:gd fmla="*/ 9087 h 11066" name="connsiteY4"/>
                  <a:gd fmla="*/ 1267 w 17568" name="connsiteX5"/>
                  <a:gd fmla="*/ 10976 h 11066" name="connsiteY5"/>
                  <a:gd fmla="*/ 1267 w 17568" name="connsiteX6"/>
                  <a:gd fmla="*/ 10976 h 11066" name="connsiteY6"/>
                  <a:gd fmla="*/ 818 w 17568" name="connsiteX7"/>
                  <a:gd fmla="*/ 11066 h 11066" name="connsiteY7"/>
                  <a:gd fmla="*/ 8 w 17568" name="connsiteX8"/>
                  <a:gd fmla="*/ 9717 h 11066" name="connsiteY8"/>
                  <a:gd fmla="*/ 278 w 17568" name="connsiteX9"/>
                  <a:gd fmla="*/ 7557 h 11066" name="connsiteY9"/>
                  <a:gd fmla="*/ 98 w 17568" name="connsiteX10"/>
                  <a:gd fmla="*/ 5578 h 11066" name="connsiteY10"/>
                  <a:gd fmla="*/ 98 w 17568" name="connsiteX11"/>
                  <a:gd fmla="*/ 5308 h 11066" name="connsiteY11"/>
                  <a:gd fmla="*/ 1897 w 17568" name="connsiteX12"/>
                  <a:gd fmla="*/ 4948 h 11066" name="connsiteY12"/>
                  <a:gd fmla="*/ 368 w 17568" name="connsiteX13"/>
                  <a:gd fmla="*/ 3329 h 11066" name="connsiteY13"/>
                  <a:gd fmla="*/ 728 w 17568" name="connsiteX14"/>
                  <a:gd fmla="*/ 2609 h 11066" name="connsiteY14"/>
                  <a:gd fmla="*/ 638 w 17568" name="connsiteX15"/>
                  <a:gd fmla="*/ 1979 h 11066" name="connsiteY15"/>
                  <a:gd fmla="*/ 638 w 17568" name="connsiteX16"/>
                  <a:gd fmla="*/ 1889 h 11066" name="connsiteY16"/>
                  <a:gd fmla="*/ 908 w 17568" name="connsiteX17"/>
                  <a:gd fmla="*/ 1350 h 11066" name="connsiteY17"/>
                  <a:gd fmla="*/ 818 w 17568" name="connsiteX18"/>
                  <a:gd fmla="*/ 540 h 11066" name="connsiteY18"/>
                  <a:gd fmla="*/ 908 w 17568" name="connsiteX19"/>
                  <a:gd fmla="*/ 540 h 11066" name="connsiteY19"/>
                  <a:gd fmla="*/ 908 w 17568" name="connsiteX20"/>
                  <a:gd fmla="*/ 540 h 11066" name="connsiteY20"/>
                  <a:gd fmla="*/ 908 w 17568" name="connsiteX21"/>
                  <a:gd fmla="*/ 540 h 11066" name="connsiteY21"/>
                  <a:gd fmla="*/ 908 w 17568" name="connsiteX22"/>
                  <a:gd fmla="*/ 540 h 11066" name="connsiteY22"/>
                  <a:gd fmla="*/ 908 w 17568" name="connsiteX23"/>
                  <a:gd fmla="*/ 540 h 11066" name="connsiteY23"/>
                  <a:gd fmla="*/ 908 w 17568" name="connsiteX24"/>
                  <a:gd fmla="*/ 540 h 11066" name="connsiteY24"/>
                  <a:gd fmla="*/ 908 w 17568" name="connsiteX25"/>
                  <a:gd fmla="*/ 540 h 11066" name="connsiteY25"/>
                  <a:gd fmla="*/ 908 w 17568" name="connsiteX26"/>
                  <a:gd fmla="*/ 540 h 11066" name="connsiteY26"/>
                  <a:gd fmla="*/ 2977 w 17568" name="connsiteX27"/>
                  <a:gd fmla="*/ 1350 h 11066" name="connsiteY27"/>
                  <a:gd fmla="*/ 3067 w 17568" name="connsiteX28"/>
                  <a:gd fmla="*/ 1260 h 11066" name="connsiteY28"/>
                  <a:gd fmla="*/ 3067 w 17568" name="connsiteX29"/>
                  <a:gd fmla="*/ 0 h 11066" name="connsiteY29"/>
                  <a:gd fmla="*/ 3247 w 17568" name="connsiteX30"/>
                  <a:gd fmla="*/ 0 h 11066" name="connsiteY30"/>
                  <a:gd fmla="*/ 3517 w 17568" name="connsiteX31"/>
                  <a:gd fmla="*/ 90 h 11066" name="connsiteY31"/>
                  <a:gd fmla="*/ 4866 w 17568" name="connsiteX32"/>
                  <a:gd fmla="*/ 630 h 11066" name="connsiteY32"/>
                  <a:gd fmla="*/ 5676 w 17568" name="connsiteX33"/>
                  <a:gd fmla="*/ 630 h 11066" name="connsiteY33"/>
                  <a:gd fmla="*/ 6126 w 17568" name="connsiteX34"/>
                  <a:gd fmla="*/ 2159 h 11066" name="connsiteY34"/>
                  <a:gd fmla="*/ 7205 w 17568" name="connsiteX35"/>
                  <a:gd fmla="*/ 2069 h 11066" name="connsiteY35"/>
                  <a:gd fmla="*/ 7385 w 17568" name="connsiteX36"/>
                  <a:gd fmla="*/ 1799 h 11066" name="connsiteY36"/>
                  <a:gd fmla="*/ 9095 w 17568" name="connsiteX37"/>
                  <a:gd fmla="*/ 1889 h 11066" name="connsiteY37"/>
                  <a:gd fmla="*/ 10354 w 17568" name="connsiteX38"/>
                  <a:gd fmla="*/ 2609 h 11066" name="connsiteY38"/>
                  <a:gd fmla="*/ 10984 w 17568" name="connsiteX39"/>
                  <a:gd fmla="*/ 2699 h 11066" name="connsiteY39"/>
                  <a:gd fmla="*/ 14853 w 17568" name="connsiteX40"/>
                  <a:gd fmla="*/ 4498 h 11066" name="connsiteY40"/>
                  <a:gd fmla="*/ 17102 w 17568" name="connsiteX41"/>
                  <a:gd fmla="*/ 6208 h 11066"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11066" w="17568">
                    <a:moveTo>
                      <a:pt x="17102" y="6208"/>
                    </a:moveTo>
                    <a:cubicBezTo>
                      <a:pt x="17372" y="6658"/>
                      <a:pt x="18002" y="7647"/>
                      <a:pt x="17102" y="8007"/>
                    </a:cubicBezTo>
                    <a:lnTo>
                      <a:pt x="11164" y="9087"/>
                    </a:lnTo>
                    <a:cubicBezTo>
                      <a:pt x="10984" y="9087"/>
                      <a:pt x="10804" y="9087"/>
                      <a:pt x="10534" y="8997"/>
                    </a:cubicBezTo>
                    <a:cubicBezTo>
                      <a:pt x="8555" y="8637"/>
                      <a:pt x="6755" y="8907"/>
                      <a:pt x="6216" y="9087"/>
                    </a:cubicBezTo>
                    <a:cubicBezTo>
                      <a:pt x="4506" y="9447"/>
                      <a:pt x="2977" y="10436"/>
                      <a:pt x="1267" y="10976"/>
                    </a:cubicBezTo>
                    <a:cubicBezTo>
                      <a:pt x="1267" y="10976"/>
                      <a:pt x="1267" y="10976"/>
                      <a:pt x="1267" y="10976"/>
                    </a:cubicBezTo>
                    <a:cubicBezTo>
                      <a:pt x="908" y="11066"/>
                      <a:pt x="908" y="11066"/>
                      <a:pt x="818" y="11066"/>
                    </a:cubicBezTo>
                    <a:cubicBezTo>
                      <a:pt x="638" y="10526"/>
                      <a:pt x="98" y="10256"/>
                      <a:pt x="8" y="9717"/>
                    </a:cubicBezTo>
                    <a:cubicBezTo>
                      <a:pt x="-82" y="8997"/>
                      <a:pt x="638" y="8277"/>
                      <a:pt x="278" y="7557"/>
                    </a:cubicBezTo>
                    <a:cubicBezTo>
                      <a:pt x="98" y="7108"/>
                      <a:pt x="98" y="5578"/>
                      <a:pt x="98" y="5578"/>
                    </a:cubicBezTo>
                    <a:cubicBezTo>
                      <a:pt x="98" y="5488"/>
                      <a:pt x="98" y="5398"/>
                      <a:pt x="98" y="5308"/>
                    </a:cubicBezTo>
                    <a:cubicBezTo>
                      <a:pt x="278" y="4498"/>
                      <a:pt x="1357" y="5398"/>
                      <a:pt x="1897" y="4948"/>
                    </a:cubicBezTo>
                    <a:cubicBezTo>
                      <a:pt x="1537" y="4318"/>
                      <a:pt x="638" y="4139"/>
                      <a:pt x="368" y="3329"/>
                    </a:cubicBezTo>
                    <a:cubicBezTo>
                      <a:pt x="278" y="2969"/>
                      <a:pt x="638" y="2789"/>
                      <a:pt x="728" y="2609"/>
                    </a:cubicBezTo>
                    <a:cubicBezTo>
                      <a:pt x="818" y="2339"/>
                      <a:pt x="818" y="2339"/>
                      <a:pt x="638" y="1979"/>
                    </a:cubicBezTo>
                    <a:cubicBezTo>
                      <a:pt x="638" y="1979"/>
                      <a:pt x="638" y="1889"/>
                      <a:pt x="638" y="1889"/>
                    </a:cubicBezTo>
                    <a:cubicBezTo>
                      <a:pt x="638" y="1709"/>
                      <a:pt x="908" y="1619"/>
                      <a:pt x="908" y="1350"/>
                    </a:cubicBezTo>
                    <a:cubicBezTo>
                      <a:pt x="908" y="1080"/>
                      <a:pt x="818" y="810"/>
                      <a:pt x="81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908" y="540"/>
                      <a:pt x="908" y="540"/>
                      <a:pt x="908" y="540"/>
                    </a:cubicBezTo>
                    <a:cubicBezTo>
                      <a:pt x="1627" y="630"/>
                      <a:pt x="2167" y="1350"/>
                      <a:pt x="2977" y="1350"/>
                    </a:cubicBezTo>
                    <a:cubicBezTo>
                      <a:pt x="2977" y="1350"/>
                      <a:pt x="2977" y="1260"/>
                      <a:pt x="3067" y="1260"/>
                    </a:cubicBezTo>
                    <a:cubicBezTo>
                      <a:pt x="2707" y="90"/>
                      <a:pt x="2707" y="90"/>
                      <a:pt x="3067" y="0"/>
                    </a:cubicBezTo>
                    <a:cubicBezTo>
                      <a:pt x="3157" y="0"/>
                      <a:pt x="3247" y="0"/>
                      <a:pt x="3247" y="0"/>
                    </a:cubicBezTo>
                    <a:cubicBezTo>
                      <a:pt x="3337" y="0"/>
                      <a:pt x="3427" y="90"/>
                      <a:pt x="3517" y="90"/>
                    </a:cubicBezTo>
                    <a:cubicBezTo>
                      <a:pt x="3966" y="180"/>
                      <a:pt x="4416" y="540"/>
                      <a:pt x="4866" y="630"/>
                    </a:cubicBezTo>
                    <a:cubicBezTo>
                      <a:pt x="5136" y="720"/>
                      <a:pt x="5406" y="450"/>
                      <a:pt x="5676" y="630"/>
                    </a:cubicBezTo>
                    <a:cubicBezTo>
                      <a:pt x="6216" y="990"/>
                      <a:pt x="5856" y="1709"/>
                      <a:pt x="6126" y="2159"/>
                    </a:cubicBezTo>
                    <a:cubicBezTo>
                      <a:pt x="6216" y="2339"/>
                      <a:pt x="7115" y="2969"/>
                      <a:pt x="7205" y="2069"/>
                    </a:cubicBezTo>
                    <a:cubicBezTo>
                      <a:pt x="7205" y="1799"/>
                      <a:pt x="7295" y="1799"/>
                      <a:pt x="7385" y="1799"/>
                    </a:cubicBezTo>
                    <a:cubicBezTo>
                      <a:pt x="7385" y="1799"/>
                      <a:pt x="9095" y="1889"/>
                      <a:pt x="9095" y="1889"/>
                    </a:cubicBezTo>
                    <a:cubicBezTo>
                      <a:pt x="9544" y="2069"/>
                      <a:pt x="9904" y="2339"/>
                      <a:pt x="10354" y="2609"/>
                    </a:cubicBezTo>
                    <a:cubicBezTo>
                      <a:pt x="10534" y="2699"/>
                      <a:pt x="10804" y="2699"/>
                      <a:pt x="10984" y="2699"/>
                    </a:cubicBezTo>
                    <a:cubicBezTo>
                      <a:pt x="12334" y="3149"/>
                      <a:pt x="13593" y="3959"/>
                      <a:pt x="14853" y="4498"/>
                    </a:cubicBezTo>
                    <a:cubicBezTo>
                      <a:pt x="15123" y="4588"/>
                      <a:pt x="16292" y="5128"/>
                      <a:pt x="17102" y="6208"/>
                    </a:cubicBezTo>
                  </a:path>
                </a:pathLst>
              </a:custGeom>
              <a:solidFill>
                <a:srgbClr val="333333"/>
              </a:solidFill>
              <a:ln cap="flat" w="894">
                <a:noFill/>
                <a:prstDash val="solid"/>
                <a:miter/>
              </a:ln>
            </p:spPr>
            <p:txBody>
              <a:bodyPr anchor="ctr" rtlCol="0"/>
              <a:lstStyle/>
              <a:p>
                <a:endParaRPr lang="es-ES"/>
              </a:p>
            </p:txBody>
          </p:sp>
          <p:sp>
            <p:nvSpPr>
              <p:cNvPr id="200" name="Freeform: Shape 199">
                <a:extLst>
                  <a:ext uri="{FF2B5EF4-FFF2-40B4-BE49-F238E27FC236}">
                    <a16:creationId xmlns:a16="http://schemas.microsoft.com/office/drawing/2014/main" id="{4BBEFBB0-4F3B-4A6C-A3E0-C52C9931BC7C}"/>
                  </a:ext>
                </a:extLst>
              </p:cNvPr>
              <p:cNvSpPr/>
              <p:nvPr/>
            </p:nvSpPr>
            <p:spPr>
              <a:xfrm>
                <a:off x="5923824" y="3007140"/>
                <a:ext cx="23237" cy="9986"/>
              </a:xfrm>
              <a:custGeom>
                <a:avLst/>
                <a:gdLst>
                  <a:gd fmla="*/ 21233 w 23237" name="connsiteX0"/>
                  <a:gd fmla="*/ 3509 h 9986" name="connsiteY0"/>
                  <a:gd fmla="*/ 20783 w 23237" name="connsiteX1"/>
                  <a:gd fmla="*/ 4139 h 9986" name="connsiteY1"/>
                  <a:gd fmla="*/ 21053 w 23237" name="connsiteX2"/>
                  <a:gd fmla="*/ 4948 h 9986" name="connsiteY2"/>
                  <a:gd fmla="*/ 21502 w 23237" name="connsiteX3"/>
                  <a:gd fmla="*/ 6118 h 9986" name="connsiteY3"/>
                  <a:gd fmla="*/ 19703 w 23237" name="connsiteX4"/>
                  <a:gd fmla="*/ 6118 h 9986" name="connsiteY4"/>
                  <a:gd fmla="*/ 22042 w 23237" name="connsiteX5"/>
                  <a:gd fmla="*/ 7467 h 9986" name="connsiteY5"/>
                  <a:gd fmla="*/ 23212 w 23237" name="connsiteX6"/>
                  <a:gd fmla="*/ 8907 h 9986" name="connsiteY6"/>
                  <a:gd fmla="*/ 18983 w 23237" name="connsiteX7"/>
                  <a:gd fmla="*/ 9987 h 9986" name="connsiteY7"/>
                  <a:gd fmla="*/ 13675 w 23237" name="connsiteX8"/>
                  <a:gd fmla="*/ 8817 h 9986" name="connsiteY8"/>
                  <a:gd fmla="*/ 13675 w 23237" name="connsiteX9"/>
                  <a:gd fmla="*/ 8817 h 9986" name="connsiteY9"/>
                  <a:gd fmla="*/ 13675 w 23237" name="connsiteX10"/>
                  <a:gd fmla="*/ 8817 h 9986" name="connsiteY10"/>
                  <a:gd fmla="*/ 13675 w 23237" name="connsiteX11"/>
                  <a:gd fmla="*/ 8817 h 9986" name="connsiteY11"/>
                  <a:gd fmla="*/ 13675 w 23237" name="connsiteX12"/>
                  <a:gd fmla="*/ 8817 h 9986" name="connsiteY12"/>
                  <a:gd fmla="*/ 13675 w 23237" name="connsiteX13"/>
                  <a:gd fmla="*/ 8817 h 9986" name="connsiteY13"/>
                  <a:gd fmla="*/ 13675 w 23237" name="connsiteX14"/>
                  <a:gd fmla="*/ 8817 h 9986" name="connsiteY14"/>
                  <a:gd fmla="*/ 13675 w 23237" name="connsiteX15"/>
                  <a:gd fmla="*/ 8817 h 9986" name="connsiteY15"/>
                  <a:gd fmla="*/ 13675 w 23237" name="connsiteX16"/>
                  <a:gd fmla="*/ 8817 h 9986" name="connsiteY16"/>
                  <a:gd fmla="*/ 12506 w 23237" name="connsiteX17"/>
                  <a:gd fmla="*/ 8547 h 9986" name="connsiteY17"/>
                  <a:gd fmla="*/ 11066 w 23237" name="connsiteX18"/>
                  <a:gd fmla="*/ 8187 h 9986" name="connsiteY18"/>
                  <a:gd fmla="*/ 10076 w 23237" name="connsiteX19"/>
                  <a:gd fmla="*/ 7377 h 9986" name="connsiteY19"/>
                  <a:gd fmla="*/ 8097 w 23237" name="connsiteX20"/>
                  <a:gd fmla="*/ 7917 h 9986" name="connsiteY20"/>
                  <a:gd fmla="*/ 6298 w 23237" name="connsiteX21"/>
                  <a:gd fmla="*/ 7108 h 9986" name="connsiteY21"/>
                  <a:gd fmla="*/ 4948 w 23237" name="connsiteX22"/>
                  <a:gd fmla="*/ 6118 h 9986" name="connsiteY22"/>
                  <a:gd fmla="*/ 4049 w 23237" name="connsiteX23"/>
                  <a:gd fmla="*/ 4948 h 9986" name="connsiteY23"/>
                  <a:gd fmla="*/ 1080 w 23237" name="connsiteX24"/>
                  <a:gd fmla="*/ 4408 h 9986" name="connsiteY24"/>
                  <a:gd fmla="*/ 990 w 23237" name="connsiteX25"/>
                  <a:gd fmla="*/ 4678 h 9986" name="connsiteY25"/>
                  <a:gd fmla="*/ 0 w 23237" name="connsiteX26"/>
                  <a:gd fmla="*/ 4408 h 9986" name="connsiteY26"/>
                  <a:gd fmla="*/ 90 w 23237" name="connsiteX27"/>
                  <a:gd fmla="*/ 4318 h 9986" name="connsiteY27"/>
                  <a:gd fmla="*/ 3059 w 23237" name="connsiteX28"/>
                  <a:gd fmla="*/ 2879 h 9986" name="connsiteY28"/>
                  <a:gd fmla="*/ 3419 w 23237" name="connsiteX29"/>
                  <a:gd fmla="*/ 2069 h 9986" name="connsiteY29"/>
                  <a:gd fmla="*/ 3239 w 23237" name="connsiteX30"/>
                  <a:gd fmla="*/ 1439 h 9986" name="connsiteY30"/>
                  <a:gd fmla="*/ 4588 w 23237" name="connsiteX31"/>
                  <a:gd fmla="*/ 720 h 9986" name="connsiteY31"/>
                  <a:gd fmla="*/ 10526 w 23237" name="connsiteX32"/>
                  <a:gd fmla="*/ 0 h 9986" name="connsiteY32"/>
                  <a:gd fmla="*/ 13945 w 23237" name="connsiteX33"/>
                  <a:gd fmla="*/ 1709 h 9986" name="connsiteY33"/>
                  <a:gd fmla="*/ 12146 w 23237" name="connsiteX34"/>
                  <a:gd fmla="*/ 2969 h 9986" name="connsiteY34"/>
                  <a:gd fmla="*/ 14935 w 23237" name="connsiteX35"/>
                  <a:gd fmla="*/ 1439 h 9986" name="connsiteY35"/>
                  <a:gd fmla="*/ 14485 w 23237" name="connsiteX36"/>
                  <a:gd fmla="*/ 720 h 9986" name="connsiteY36"/>
                  <a:gd fmla="*/ 21233 w 23237" name="connsiteX37"/>
                  <a:gd fmla="*/ 3509 h 9986" name="connsiteY37"/>
                  <a:gd fmla="*/ 21233 w 23237" name="connsiteX38"/>
                  <a:gd fmla="*/ 3509 h 9986"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9986" w="23237">
                    <a:moveTo>
                      <a:pt x="21233" y="3509"/>
                    </a:moveTo>
                    <a:cubicBezTo>
                      <a:pt x="21143" y="3779"/>
                      <a:pt x="20783" y="3869"/>
                      <a:pt x="20783" y="4139"/>
                    </a:cubicBezTo>
                    <a:cubicBezTo>
                      <a:pt x="20783" y="4318"/>
                      <a:pt x="20873" y="4498"/>
                      <a:pt x="21053" y="4948"/>
                    </a:cubicBezTo>
                    <a:cubicBezTo>
                      <a:pt x="21592" y="5758"/>
                      <a:pt x="21592" y="5938"/>
                      <a:pt x="21502" y="6118"/>
                    </a:cubicBezTo>
                    <a:cubicBezTo>
                      <a:pt x="20873" y="6478"/>
                      <a:pt x="20333" y="5758"/>
                      <a:pt x="19703" y="6118"/>
                    </a:cubicBezTo>
                    <a:cubicBezTo>
                      <a:pt x="19883" y="6298"/>
                      <a:pt x="19883" y="6298"/>
                      <a:pt x="22042" y="7467"/>
                    </a:cubicBezTo>
                    <a:cubicBezTo>
                      <a:pt x="22582" y="7827"/>
                      <a:pt x="23392" y="8187"/>
                      <a:pt x="23212" y="8907"/>
                    </a:cubicBezTo>
                    <a:cubicBezTo>
                      <a:pt x="23032" y="9987"/>
                      <a:pt x="21323" y="9987"/>
                      <a:pt x="18983" y="9987"/>
                    </a:cubicBezTo>
                    <a:cubicBezTo>
                      <a:pt x="17184" y="9987"/>
                      <a:pt x="15565" y="872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675" y="8817"/>
                      <a:pt x="13675" y="8817"/>
                      <a:pt x="13675" y="8817"/>
                    </a:cubicBezTo>
                    <a:cubicBezTo>
                      <a:pt x="13045" y="8817"/>
                      <a:pt x="12955" y="8727"/>
                      <a:pt x="12506" y="8547"/>
                    </a:cubicBezTo>
                    <a:cubicBezTo>
                      <a:pt x="12056" y="8277"/>
                      <a:pt x="11516" y="8457"/>
                      <a:pt x="11066" y="8187"/>
                    </a:cubicBezTo>
                    <a:cubicBezTo>
                      <a:pt x="10706" y="8007"/>
                      <a:pt x="10526" y="7467"/>
                      <a:pt x="10076" y="7377"/>
                    </a:cubicBezTo>
                    <a:cubicBezTo>
                      <a:pt x="9267" y="7108"/>
                      <a:pt x="8907" y="8277"/>
                      <a:pt x="8097" y="7917"/>
                    </a:cubicBezTo>
                    <a:cubicBezTo>
                      <a:pt x="7467" y="7647"/>
                      <a:pt x="6928" y="7287"/>
                      <a:pt x="6298" y="7108"/>
                    </a:cubicBezTo>
                    <a:cubicBezTo>
                      <a:pt x="5488" y="6928"/>
                      <a:pt x="5308" y="6838"/>
                      <a:pt x="4948" y="6118"/>
                    </a:cubicBezTo>
                    <a:cubicBezTo>
                      <a:pt x="4768" y="5758"/>
                      <a:pt x="4498" y="5128"/>
                      <a:pt x="4049" y="4948"/>
                    </a:cubicBezTo>
                    <a:cubicBezTo>
                      <a:pt x="4049" y="4948"/>
                      <a:pt x="1440" y="4318"/>
                      <a:pt x="1080" y="4408"/>
                    </a:cubicBezTo>
                    <a:cubicBezTo>
                      <a:pt x="1080" y="4498"/>
                      <a:pt x="1080" y="4588"/>
                      <a:pt x="990" y="4678"/>
                    </a:cubicBezTo>
                    <a:cubicBezTo>
                      <a:pt x="360" y="4498"/>
                      <a:pt x="270" y="4498"/>
                      <a:pt x="0" y="4408"/>
                    </a:cubicBezTo>
                    <a:cubicBezTo>
                      <a:pt x="0" y="4408"/>
                      <a:pt x="90" y="4318"/>
                      <a:pt x="90" y="4318"/>
                    </a:cubicBezTo>
                    <a:lnTo>
                      <a:pt x="3059" y="2879"/>
                    </a:lnTo>
                    <a:cubicBezTo>
                      <a:pt x="3779" y="2609"/>
                      <a:pt x="3599" y="2429"/>
                      <a:pt x="3419" y="2069"/>
                    </a:cubicBezTo>
                    <a:cubicBezTo>
                      <a:pt x="3239" y="1799"/>
                      <a:pt x="3149" y="1619"/>
                      <a:pt x="3239" y="1439"/>
                    </a:cubicBezTo>
                    <a:cubicBezTo>
                      <a:pt x="3419" y="1260"/>
                      <a:pt x="4588" y="720"/>
                      <a:pt x="4588" y="720"/>
                    </a:cubicBezTo>
                    <a:lnTo>
                      <a:pt x="10526" y="0"/>
                    </a:lnTo>
                    <a:cubicBezTo>
                      <a:pt x="11786" y="0"/>
                      <a:pt x="14665" y="990"/>
                      <a:pt x="13945" y="1709"/>
                    </a:cubicBezTo>
                    <a:cubicBezTo>
                      <a:pt x="13405" y="2249"/>
                      <a:pt x="12686" y="2519"/>
                      <a:pt x="12146" y="2969"/>
                    </a:cubicBezTo>
                    <a:cubicBezTo>
                      <a:pt x="12686" y="3059"/>
                      <a:pt x="15205" y="2069"/>
                      <a:pt x="14935" y="1439"/>
                    </a:cubicBezTo>
                    <a:cubicBezTo>
                      <a:pt x="14845" y="1170"/>
                      <a:pt x="14485" y="1080"/>
                      <a:pt x="14485" y="720"/>
                    </a:cubicBezTo>
                    <a:cubicBezTo>
                      <a:pt x="15115" y="450"/>
                      <a:pt x="18983" y="1080"/>
                      <a:pt x="21233" y="3509"/>
                    </a:cubicBezTo>
                    <a:cubicBezTo>
                      <a:pt x="21233" y="3419"/>
                      <a:pt x="21233" y="3509"/>
                      <a:pt x="21233" y="3509"/>
                    </a:cubicBezTo>
                  </a:path>
                </a:pathLst>
              </a:custGeom>
              <a:solidFill>
                <a:srgbClr val="333333"/>
              </a:solidFill>
              <a:ln cap="flat" w="894">
                <a:noFill/>
                <a:prstDash val="solid"/>
                <a:miter/>
              </a:ln>
            </p:spPr>
            <p:txBody>
              <a:bodyPr anchor="ctr" rtlCol="0"/>
              <a:lstStyle/>
              <a:p>
                <a:endParaRPr lang="es-ES"/>
              </a:p>
            </p:txBody>
          </p:sp>
          <p:sp>
            <p:nvSpPr>
              <p:cNvPr id="201" name="Freeform: Shape 200">
                <a:extLst>
                  <a:ext uri="{FF2B5EF4-FFF2-40B4-BE49-F238E27FC236}">
                    <a16:creationId xmlns:a16="http://schemas.microsoft.com/office/drawing/2014/main" id="{32F30006-46FF-47D0-9417-5D8E6EDC0975}"/>
                  </a:ext>
                </a:extLst>
              </p:cNvPr>
              <p:cNvSpPr/>
              <p:nvPr/>
            </p:nvSpPr>
            <p:spPr>
              <a:xfrm>
                <a:off x="5917076" y="3007680"/>
                <a:ext cx="7829" cy="2919"/>
              </a:xfrm>
              <a:custGeom>
                <a:avLst/>
                <a:gdLst>
                  <a:gd fmla="*/ 7827 w 7829" name="connsiteX0"/>
                  <a:gd fmla="*/ 1350 h 2919" name="connsiteY0"/>
                  <a:gd fmla="*/ 3869 w 7829" name="connsiteX1"/>
                  <a:gd fmla="*/ 2789 h 2919" name="connsiteY1"/>
                  <a:gd fmla="*/ 3689 w 7829" name="connsiteX2"/>
                  <a:gd fmla="*/ 2429 h 2919" name="connsiteY2"/>
                  <a:gd fmla="*/ 1619 w 7829" name="connsiteX3"/>
                  <a:gd fmla="*/ 1889 h 2919" name="connsiteY3"/>
                  <a:gd fmla="*/ 1440 w 7829" name="connsiteX4"/>
                  <a:gd fmla="*/ 1709 h 2919" name="connsiteY4"/>
                  <a:gd fmla="*/ 1170 w 7829" name="connsiteX5"/>
                  <a:gd fmla="*/ 1350 h 2919" name="connsiteY5"/>
                  <a:gd fmla="*/ 900 w 7829" name="connsiteX6"/>
                  <a:gd fmla="*/ 1260 h 2919" name="connsiteY6"/>
                  <a:gd fmla="*/ 540 w 7829" name="connsiteX7"/>
                  <a:gd fmla="*/ 630 h 2919" name="connsiteY7"/>
                  <a:gd fmla="*/ 0 w 7829" name="connsiteX8"/>
                  <a:gd fmla="*/ 0 h 2919" name="connsiteY8"/>
                  <a:gd fmla="*/ 90 w 7829" name="connsiteX9"/>
                  <a:gd fmla="*/ 0 h 2919" name="connsiteY9"/>
                  <a:gd fmla="*/ 1619 w 7829" name="connsiteX10"/>
                  <a:gd fmla="*/ 90 h 2919" name="connsiteY10"/>
                  <a:gd fmla="*/ 3779 w 7829" name="connsiteX11"/>
                  <a:gd fmla="*/ 540 h 2919" name="connsiteY11"/>
                  <a:gd fmla="*/ 5848 w 7829" name="connsiteX12"/>
                  <a:gd fmla="*/ 720 h 2919" name="connsiteY12"/>
                  <a:gd fmla="*/ 7827 w 7829" name="connsiteX13"/>
                  <a:gd fmla="*/ 1350 h 2919"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2919" w="7829">
                    <a:moveTo>
                      <a:pt x="7827" y="1350"/>
                    </a:moveTo>
                    <a:cubicBezTo>
                      <a:pt x="7917" y="2069"/>
                      <a:pt x="4588" y="3329"/>
                      <a:pt x="3869" y="2789"/>
                    </a:cubicBezTo>
                    <a:cubicBezTo>
                      <a:pt x="3779" y="2699"/>
                      <a:pt x="3869" y="2519"/>
                      <a:pt x="3689" y="2429"/>
                    </a:cubicBezTo>
                    <a:cubicBezTo>
                      <a:pt x="3059" y="1979"/>
                      <a:pt x="2339" y="2159"/>
                      <a:pt x="1619" y="1889"/>
                    </a:cubicBezTo>
                    <a:cubicBezTo>
                      <a:pt x="1440" y="1799"/>
                      <a:pt x="1440" y="1799"/>
                      <a:pt x="1440" y="1709"/>
                    </a:cubicBezTo>
                    <a:cubicBezTo>
                      <a:pt x="1440" y="1619"/>
                      <a:pt x="1440" y="1529"/>
                      <a:pt x="1170" y="1350"/>
                    </a:cubicBezTo>
                    <a:cubicBezTo>
                      <a:pt x="1080" y="1350"/>
                      <a:pt x="990" y="1260"/>
                      <a:pt x="900" y="1260"/>
                    </a:cubicBezTo>
                    <a:cubicBezTo>
                      <a:pt x="450" y="1080"/>
                      <a:pt x="450" y="1080"/>
                      <a:pt x="540" y="630"/>
                    </a:cubicBezTo>
                    <a:cubicBezTo>
                      <a:pt x="540" y="360"/>
                      <a:pt x="540" y="360"/>
                      <a:pt x="0" y="0"/>
                    </a:cubicBezTo>
                    <a:cubicBezTo>
                      <a:pt x="0" y="0"/>
                      <a:pt x="90" y="0"/>
                      <a:pt x="90" y="0"/>
                    </a:cubicBezTo>
                    <a:cubicBezTo>
                      <a:pt x="990" y="0"/>
                      <a:pt x="1440" y="90"/>
                      <a:pt x="1619" y="90"/>
                    </a:cubicBezTo>
                    <a:cubicBezTo>
                      <a:pt x="2339" y="180"/>
                      <a:pt x="3059" y="540"/>
                      <a:pt x="3779" y="540"/>
                    </a:cubicBezTo>
                    <a:cubicBezTo>
                      <a:pt x="5578" y="720"/>
                      <a:pt x="5578" y="720"/>
                      <a:pt x="5848" y="720"/>
                    </a:cubicBezTo>
                    <a:cubicBezTo>
                      <a:pt x="7737" y="990"/>
                      <a:pt x="7827" y="1170"/>
                      <a:pt x="7827" y="1350"/>
                    </a:cubicBezTo>
                  </a:path>
                </a:pathLst>
              </a:custGeom>
              <a:solidFill>
                <a:srgbClr val="333333"/>
              </a:solidFill>
              <a:ln cap="flat" w="894">
                <a:noFill/>
                <a:prstDash val="solid"/>
                <a:miter/>
              </a:ln>
            </p:spPr>
            <p:txBody>
              <a:bodyPr anchor="ctr" rtlCol="0"/>
              <a:lstStyle/>
              <a:p>
                <a:endParaRPr lang="es-ES"/>
              </a:p>
            </p:txBody>
          </p:sp>
          <p:sp>
            <p:nvSpPr>
              <p:cNvPr id="202" name="Freeform: Shape 201">
                <a:extLst>
                  <a:ext uri="{FF2B5EF4-FFF2-40B4-BE49-F238E27FC236}">
                    <a16:creationId xmlns:a16="http://schemas.microsoft.com/office/drawing/2014/main" id="{7F6F9120-F5AA-43FC-B848-8BB05005DA43}"/>
                  </a:ext>
                </a:extLst>
              </p:cNvPr>
              <p:cNvSpPr/>
              <p:nvPr/>
            </p:nvSpPr>
            <p:spPr>
              <a:xfrm>
                <a:off x="5917594" y="2999943"/>
                <a:ext cx="16216" cy="8097"/>
              </a:xfrm>
              <a:custGeom>
                <a:avLst/>
                <a:gdLst>
                  <a:gd fmla="*/ 15497 w 16216" name="connsiteX0"/>
                  <a:gd fmla="*/ 3599 h 8097" name="connsiteY0"/>
                  <a:gd fmla="*/ 15137 w 16216" name="connsiteX1"/>
                  <a:gd fmla="*/ 3959 h 8097" name="connsiteY1"/>
                  <a:gd fmla="*/ 14957 w 16216" name="connsiteX2"/>
                  <a:gd fmla="*/ 5218 h 8097" name="connsiteY2"/>
                  <a:gd fmla="*/ 16217 w 16216" name="connsiteX3"/>
                  <a:gd fmla="*/ 6298 h 8097" name="connsiteY3"/>
                  <a:gd fmla="*/ 14687 w 16216" name="connsiteX4"/>
                  <a:gd fmla="*/ 6568 h 8097" name="connsiteY4"/>
                  <a:gd fmla="*/ 11359 w 16216" name="connsiteX5"/>
                  <a:gd fmla="*/ 7018 h 8097" name="connsiteY5"/>
                  <a:gd fmla="*/ 8390 w 16216" name="connsiteX6"/>
                  <a:gd fmla="*/ 8007 h 8097" name="connsiteY6"/>
                  <a:gd fmla="*/ 8210 w 16216" name="connsiteX7"/>
                  <a:gd fmla="*/ 8007 h 8097" name="connsiteY7"/>
                  <a:gd fmla="*/ 7310 w 16216" name="connsiteX8"/>
                  <a:gd fmla="*/ 8097 h 8097" name="connsiteY8"/>
                  <a:gd fmla="*/ 5061 w 16216" name="connsiteX9"/>
                  <a:gd fmla="*/ 7377 h 8097" name="connsiteY9"/>
                  <a:gd fmla="*/ 2632 w 16216" name="connsiteX10"/>
                  <a:gd fmla="*/ 6928 h 8097" name="connsiteY10"/>
                  <a:gd fmla="*/ 2272 w 16216" name="connsiteX11"/>
                  <a:gd fmla="*/ 6568 h 8097" name="connsiteY11"/>
                  <a:gd fmla="*/ 1462 w 16216" name="connsiteX12"/>
                  <a:gd fmla="*/ 6118 h 8097" name="connsiteY12"/>
                  <a:gd fmla="*/ 23 w 16216" name="connsiteX13"/>
                  <a:gd fmla="*/ 6388 h 8097" name="connsiteY13"/>
                  <a:gd fmla="*/ 112 w 16216" name="connsiteX14"/>
                  <a:gd fmla="*/ 5938 h 8097" name="connsiteY14"/>
                  <a:gd fmla="*/ 922 w 16216" name="connsiteX15"/>
                  <a:gd fmla="*/ 5578 h 8097" name="connsiteY15"/>
                  <a:gd fmla="*/ 2272 w 16216" name="connsiteX16"/>
                  <a:gd fmla="*/ 4948 h 8097" name="connsiteY16"/>
                  <a:gd fmla="*/ 2542 w 16216" name="connsiteX17"/>
                  <a:gd fmla="*/ 3959 h 8097" name="connsiteY17"/>
                  <a:gd fmla="*/ 2002 w 16216" name="connsiteX18"/>
                  <a:gd fmla="*/ 3149 h 8097" name="connsiteY18"/>
                  <a:gd fmla="*/ 4341 w 16216" name="connsiteX19"/>
                  <a:gd fmla="*/ 1799 h 8097" name="connsiteY19"/>
                  <a:gd fmla="*/ 6770 w 16216" name="connsiteX20"/>
                  <a:gd fmla="*/ 1529 h 8097" name="connsiteY20"/>
                  <a:gd fmla="*/ 7130 w 16216" name="connsiteX21"/>
                  <a:gd fmla="*/ 180 h 8097" name="connsiteY21"/>
                  <a:gd fmla="*/ 8030 w 16216" name="connsiteX22"/>
                  <a:gd fmla="*/ 0 h 8097" name="connsiteY22"/>
                  <a:gd fmla="*/ 8839 w 16216" name="connsiteX23"/>
                  <a:gd fmla="*/ 180 h 8097" name="connsiteY23"/>
                  <a:gd fmla="*/ 12258 w 16216" name="connsiteX24"/>
                  <a:gd fmla="*/ 2069 h 8097" name="connsiteY24"/>
                  <a:gd fmla="*/ 14058 w 16216" name="connsiteX25"/>
                  <a:gd fmla="*/ 2609 h 8097" name="connsiteY25"/>
                  <a:gd fmla="*/ 15497 w 16216" name="connsiteX26"/>
                  <a:gd fmla="*/ 3599 h 8097" name="connsiteY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b="b" l="l" r="r" t="t"/>
                <a:pathLst>
                  <a:path h="8097" w="16216">
                    <a:moveTo>
                      <a:pt x="15497" y="3599"/>
                    </a:moveTo>
                    <a:cubicBezTo>
                      <a:pt x="15497" y="3689"/>
                      <a:pt x="15317" y="3869"/>
                      <a:pt x="15137" y="3959"/>
                    </a:cubicBezTo>
                    <a:cubicBezTo>
                      <a:pt x="14417" y="4318"/>
                      <a:pt x="14957" y="5128"/>
                      <a:pt x="14957" y="5218"/>
                    </a:cubicBezTo>
                    <a:cubicBezTo>
                      <a:pt x="15317" y="5668"/>
                      <a:pt x="16217" y="5488"/>
                      <a:pt x="16217" y="6298"/>
                    </a:cubicBezTo>
                    <a:cubicBezTo>
                      <a:pt x="16037" y="6478"/>
                      <a:pt x="15947" y="6568"/>
                      <a:pt x="14687" y="6568"/>
                    </a:cubicBezTo>
                    <a:cubicBezTo>
                      <a:pt x="13518" y="6658"/>
                      <a:pt x="12438" y="6658"/>
                      <a:pt x="11359" y="7018"/>
                    </a:cubicBezTo>
                    <a:cubicBezTo>
                      <a:pt x="10369" y="7287"/>
                      <a:pt x="9379" y="7827"/>
                      <a:pt x="8390" y="8007"/>
                    </a:cubicBezTo>
                    <a:cubicBezTo>
                      <a:pt x="8300" y="8007"/>
                      <a:pt x="8300" y="8007"/>
                      <a:pt x="8210" y="8007"/>
                    </a:cubicBezTo>
                    <a:cubicBezTo>
                      <a:pt x="7760" y="8097"/>
                      <a:pt x="7400" y="8097"/>
                      <a:pt x="7310" y="8097"/>
                    </a:cubicBezTo>
                    <a:cubicBezTo>
                      <a:pt x="6320" y="8097"/>
                      <a:pt x="5601" y="7737"/>
                      <a:pt x="5061" y="7377"/>
                    </a:cubicBezTo>
                    <a:cubicBezTo>
                      <a:pt x="4341" y="6928"/>
                      <a:pt x="3441" y="7108"/>
                      <a:pt x="2632" y="6928"/>
                    </a:cubicBezTo>
                    <a:cubicBezTo>
                      <a:pt x="2362" y="6838"/>
                      <a:pt x="2362" y="6748"/>
                      <a:pt x="2272" y="6568"/>
                    </a:cubicBezTo>
                    <a:cubicBezTo>
                      <a:pt x="2272" y="6388"/>
                      <a:pt x="2182" y="6298"/>
                      <a:pt x="1462" y="6118"/>
                    </a:cubicBezTo>
                    <a:cubicBezTo>
                      <a:pt x="922" y="6028"/>
                      <a:pt x="562" y="6568"/>
                      <a:pt x="23" y="6388"/>
                    </a:cubicBezTo>
                    <a:cubicBezTo>
                      <a:pt x="23" y="6298"/>
                      <a:pt x="-67" y="6118"/>
                      <a:pt x="112" y="5938"/>
                    </a:cubicBezTo>
                    <a:cubicBezTo>
                      <a:pt x="382" y="5758"/>
                      <a:pt x="652" y="5758"/>
                      <a:pt x="922" y="5578"/>
                    </a:cubicBezTo>
                    <a:cubicBezTo>
                      <a:pt x="922" y="5218"/>
                      <a:pt x="922" y="5218"/>
                      <a:pt x="2272" y="4948"/>
                    </a:cubicBezTo>
                    <a:cubicBezTo>
                      <a:pt x="2452" y="4858"/>
                      <a:pt x="3261" y="4318"/>
                      <a:pt x="2542" y="3959"/>
                    </a:cubicBezTo>
                    <a:cubicBezTo>
                      <a:pt x="2272" y="3869"/>
                      <a:pt x="1642" y="3509"/>
                      <a:pt x="2002" y="3149"/>
                    </a:cubicBezTo>
                    <a:cubicBezTo>
                      <a:pt x="2722" y="2249"/>
                      <a:pt x="2722" y="2249"/>
                      <a:pt x="4341" y="1799"/>
                    </a:cubicBezTo>
                    <a:cubicBezTo>
                      <a:pt x="5151" y="1619"/>
                      <a:pt x="5960" y="1979"/>
                      <a:pt x="6770" y="1529"/>
                    </a:cubicBezTo>
                    <a:cubicBezTo>
                      <a:pt x="7310" y="1170"/>
                      <a:pt x="6950" y="630"/>
                      <a:pt x="7130" y="180"/>
                    </a:cubicBezTo>
                    <a:cubicBezTo>
                      <a:pt x="7310" y="90"/>
                      <a:pt x="7850" y="0"/>
                      <a:pt x="8030" y="0"/>
                    </a:cubicBezTo>
                    <a:cubicBezTo>
                      <a:pt x="8390" y="0"/>
                      <a:pt x="8570" y="90"/>
                      <a:pt x="8839" y="180"/>
                    </a:cubicBezTo>
                    <a:cubicBezTo>
                      <a:pt x="10009" y="720"/>
                      <a:pt x="11089" y="1619"/>
                      <a:pt x="12258" y="2069"/>
                    </a:cubicBezTo>
                    <a:cubicBezTo>
                      <a:pt x="12798" y="2339"/>
                      <a:pt x="13518" y="2339"/>
                      <a:pt x="14058" y="2609"/>
                    </a:cubicBezTo>
                    <a:cubicBezTo>
                      <a:pt x="14327" y="2789"/>
                      <a:pt x="15497" y="3419"/>
                      <a:pt x="15497" y="3599"/>
                    </a:cubicBezTo>
                  </a:path>
                </a:pathLst>
              </a:custGeom>
              <a:solidFill>
                <a:srgbClr val="333333"/>
              </a:solidFill>
              <a:ln cap="flat" w="894">
                <a:noFill/>
                <a:prstDash val="solid"/>
                <a:miter/>
              </a:ln>
            </p:spPr>
            <p:txBody>
              <a:bodyPr anchor="ctr" rtlCol="0"/>
              <a:lstStyle/>
              <a:p>
                <a:endParaRPr lang="es-ES"/>
              </a:p>
            </p:txBody>
          </p:sp>
          <p:sp>
            <p:nvSpPr>
              <p:cNvPr id="203" name="Freeform: Shape 202">
                <a:extLst>
                  <a:ext uri="{FF2B5EF4-FFF2-40B4-BE49-F238E27FC236}">
                    <a16:creationId xmlns:a16="http://schemas.microsoft.com/office/drawing/2014/main" id="{12B3F807-C2A7-4493-9CEE-4102013DDA74}"/>
                  </a:ext>
                </a:extLst>
              </p:cNvPr>
              <p:cNvSpPr/>
              <p:nvPr/>
            </p:nvSpPr>
            <p:spPr>
              <a:xfrm>
                <a:off x="5911588" y="3000213"/>
                <a:ext cx="4318" cy="1003"/>
              </a:xfrm>
              <a:custGeom>
                <a:avLst/>
                <a:gdLst>
                  <a:gd fmla="*/ 4318 w 4318" name="connsiteX0"/>
                  <a:gd fmla="*/ 450 h 1003" name="connsiteY0"/>
                  <a:gd fmla="*/ 2429 w 4318" name="connsiteX1"/>
                  <a:gd fmla="*/ 990 h 1003" name="connsiteY1"/>
                  <a:gd fmla="*/ 0 w 4318" name="connsiteX2"/>
                  <a:gd fmla="*/ 360 h 1003" name="connsiteY2"/>
                  <a:gd fmla="*/ 2789 w 4318" name="connsiteX3"/>
                  <a:gd fmla="*/ 0 h 1003" name="connsiteY3"/>
                  <a:gd fmla="*/ 4318 w 4318" name="connsiteX4"/>
                  <a:gd fmla="*/ 450 h 100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003" w="4318">
                    <a:moveTo>
                      <a:pt x="4318" y="450"/>
                    </a:moveTo>
                    <a:cubicBezTo>
                      <a:pt x="4229" y="720"/>
                      <a:pt x="3509" y="1080"/>
                      <a:pt x="2429" y="990"/>
                    </a:cubicBezTo>
                    <a:cubicBezTo>
                      <a:pt x="1439" y="990"/>
                      <a:pt x="0" y="540"/>
                      <a:pt x="0" y="360"/>
                    </a:cubicBezTo>
                    <a:cubicBezTo>
                      <a:pt x="0" y="90"/>
                      <a:pt x="2249" y="0"/>
                      <a:pt x="2789" y="0"/>
                    </a:cubicBezTo>
                    <a:cubicBezTo>
                      <a:pt x="3779" y="0"/>
                      <a:pt x="4318" y="180"/>
                      <a:pt x="4318" y="450"/>
                    </a:cubicBezTo>
                  </a:path>
                </a:pathLst>
              </a:custGeom>
              <a:solidFill>
                <a:srgbClr val="333333"/>
              </a:solidFill>
              <a:ln cap="flat" w="894">
                <a:noFill/>
                <a:prstDash val="solid"/>
                <a:miter/>
              </a:ln>
            </p:spPr>
            <p:txBody>
              <a:bodyPr anchor="ctr" rtlCol="0"/>
              <a:lstStyle/>
              <a:p>
                <a:endParaRPr lang="es-ES"/>
              </a:p>
            </p:txBody>
          </p:sp>
          <p:sp>
            <p:nvSpPr>
              <p:cNvPr id="204" name="Freeform: Shape 203">
                <a:extLst>
                  <a:ext uri="{FF2B5EF4-FFF2-40B4-BE49-F238E27FC236}">
                    <a16:creationId xmlns:a16="http://schemas.microsoft.com/office/drawing/2014/main" id="{DEC11D12-E496-4AB0-AFBC-6D94E7507B0D}"/>
                  </a:ext>
                </a:extLst>
              </p:cNvPr>
              <p:cNvSpPr/>
              <p:nvPr/>
            </p:nvSpPr>
            <p:spPr>
              <a:xfrm>
                <a:off x="5757448" y="3090271"/>
                <a:ext cx="7799" cy="7365"/>
              </a:xfrm>
              <a:custGeom>
                <a:avLst/>
                <a:gdLst>
                  <a:gd fmla="*/ 7492 w 7799" name="connsiteX0"/>
                  <a:gd fmla="*/ 6298 h 7365" name="connsiteY0"/>
                  <a:gd fmla="*/ 3803 w 7799" name="connsiteX1"/>
                  <a:gd fmla="*/ 7197 h 7365" name="connsiteY1"/>
                  <a:gd fmla="*/ 3443 w 7799" name="connsiteX2"/>
                  <a:gd fmla="*/ 7018 h 7365" name="connsiteY2"/>
                  <a:gd fmla="*/ 2724 w 7799" name="connsiteX3"/>
                  <a:gd fmla="*/ 5938 h 7365" name="connsiteY3"/>
                  <a:gd fmla="*/ 564 w 7799" name="connsiteX4"/>
                  <a:gd fmla="*/ 4588 h 7365" name="connsiteY4"/>
                  <a:gd fmla="*/ 25 w 7799" name="connsiteX5"/>
                  <a:gd fmla="*/ 3689 h 7365" name="connsiteY5"/>
                  <a:gd fmla="*/ 204 w 7799" name="connsiteX6"/>
                  <a:gd fmla="*/ 2519 h 7365" name="connsiteY6"/>
                  <a:gd fmla="*/ 1374 w 7799" name="connsiteX7"/>
                  <a:gd fmla="*/ 2069 h 7365" name="connsiteY7"/>
                  <a:gd fmla="*/ 2274 w 7799" name="connsiteX8"/>
                  <a:gd fmla="*/ 450 h 7365" name="connsiteY8"/>
                  <a:gd fmla="*/ 2454 w 7799" name="connsiteX9"/>
                  <a:gd fmla="*/ 270 h 7365" name="connsiteY9"/>
                  <a:gd fmla="*/ 3173 w 7799" name="connsiteX10"/>
                  <a:gd fmla="*/ 0 h 7365" name="connsiteY10"/>
                  <a:gd fmla="*/ 3983 w 7799" name="connsiteX11"/>
                  <a:gd fmla="*/ 450 h 7365" name="connsiteY11"/>
                  <a:gd fmla="*/ 5693 w 7799" name="connsiteX12"/>
                  <a:gd fmla="*/ 2429 h 7365" name="connsiteY12"/>
                  <a:gd fmla="*/ 7132 w 7799" name="connsiteX13"/>
                  <a:gd fmla="*/ 3869 h 7365" name="connsiteY13"/>
                  <a:gd fmla="*/ 7492 w 7799" name="connsiteX14"/>
                  <a:gd fmla="*/ 6298 h 7365"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7365" w="7799">
                    <a:moveTo>
                      <a:pt x="7492" y="6298"/>
                    </a:moveTo>
                    <a:cubicBezTo>
                      <a:pt x="6772" y="7377"/>
                      <a:pt x="4793" y="7557"/>
                      <a:pt x="3803" y="7197"/>
                    </a:cubicBezTo>
                    <a:cubicBezTo>
                      <a:pt x="3713" y="7197"/>
                      <a:pt x="3533" y="7108"/>
                      <a:pt x="3443" y="7018"/>
                    </a:cubicBezTo>
                    <a:cubicBezTo>
                      <a:pt x="3083" y="6748"/>
                      <a:pt x="3083" y="6208"/>
                      <a:pt x="2724" y="5938"/>
                    </a:cubicBezTo>
                    <a:cubicBezTo>
                      <a:pt x="2094" y="5398"/>
                      <a:pt x="1194" y="5218"/>
                      <a:pt x="564" y="4588"/>
                    </a:cubicBezTo>
                    <a:cubicBezTo>
                      <a:pt x="384" y="4498"/>
                      <a:pt x="114" y="4139"/>
                      <a:pt x="25" y="3689"/>
                    </a:cubicBezTo>
                    <a:cubicBezTo>
                      <a:pt x="-65" y="3149"/>
                      <a:pt x="114" y="2699"/>
                      <a:pt x="204" y="2519"/>
                    </a:cubicBezTo>
                    <a:cubicBezTo>
                      <a:pt x="564" y="2159"/>
                      <a:pt x="1104" y="2429"/>
                      <a:pt x="1374" y="2069"/>
                    </a:cubicBezTo>
                    <a:cubicBezTo>
                      <a:pt x="1734" y="1619"/>
                      <a:pt x="1824" y="900"/>
                      <a:pt x="2274" y="450"/>
                    </a:cubicBezTo>
                    <a:cubicBezTo>
                      <a:pt x="2364" y="360"/>
                      <a:pt x="2364" y="360"/>
                      <a:pt x="2454" y="270"/>
                    </a:cubicBezTo>
                    <a:cubicBezTo>
                      <a:pt x="2724" y="0"/>
                      <a:pt x="2993" y="0"/>
                      <a:pt x="3173" y="0"/>
                    </a:cubicBezTo>
                    <a:cubicBezTo>
                      <a:pt x="3533" y="0"/>
                      <a:pt x="3713" y="180"/>
                      <a:pt x="3983" y="450"/>
                    </a:cubicBezTo>
                    <a:cubicBezTo>
                      <a:pt x="4613" y="1080"/>
                      <a:pt x="5063" y="1799"/>
                      <a:pt x="5693" y="2429"/>
                    </a:cubicBezTo>
                    <a:cubicBezTo>
                      <a:pt x="6772" y="3419"/>
                      <a:pt x="6862" y="3509"/>
                      <a:pt x="7132" y="3869"/>
                    </a:cubicBezTo>
                    <a:cubicBezTo>
                      <a:pt x="7492" y="4318"/>
                      <a:pt x="8212" y="5308"/>
                      <a:pt x="7492" y="6298"/>
                    </a:cubicBezTo>
                  </a:path>
                </a:pathLst>
              </a:custGeom>
              <a:solidFill>
                <a:srgbClr val="333333"/>
              </a:solidFill>
              <a:ln cap="flat" w="894">
                <a:noFill/>
                <a:prstDash val="solid"/>
                <a:miter/>
              </a:ln>
            </p:spPr>
            <p:txBody>
              <a:bodyPr anchor="ctr" rtlCol="0"/>
              <a:lstStyle/>
              <a:p>
                <a:endParaRPr lang="es-ES"/>
              </a:p>
            </p:txBody>
          </p:sp>
          <p:sp>
            <p:nvSpPr>
              <p:cNvPr id="205" name="Freeform: Shape 204">
                <a:extLst>
                  <a:ext uri="{FF2B5EF4-FFF2-40B4-BE49-F238E27FC236}">
                    <a16:creationId xmlns:a16="http://schemas.microsoft.com/office/drawing/2014/main" id="{862C1F48-5D95-4F2D-952E-B8088B1327FC}"/>
                  </a:ext>
                </a:extLst>
              </p:cNvPr>
              <p:cNvSpPr/>
              <p:nvPr/>
            </p:nvSpPr>
            <p:spPr>
              <a:xfrm>
                <a:off x="5734276" y="3062291"/>
                <a:ext cx="31087" cy="26649"/>
              </a:xfrm>
              <a:custGeom>
                <a:avLst/>
                <a:gdLst>
                  <a:gd fmla="*/ 21577 w 31087" name="connsiteX0"/>
                  <a:gd fmla="*/ 24921 h 26649" name="connsiteY0"/>
                  <a:gd fmla="*/ 17078 w 31087" name="connsiteX1"/>
                  <a:gd fmla="*/ 25551 h 26649" name="connsiteY1"/>
                  <a:gd fmla="*/ 15189 w 31087" name="connsiteX2"/>
                  <a:gd fmla="*/ 25641 h 26649" name="connsiteY2"/>
                  <a:gd fmla="*/ 13120 w 31087" name="connsiteX3"/>
                  <a:gd fmla="*/ 26001 h 26649" name="connsiteY3"/>
                  <a:gd fmla="*/ 10601 w 31087" name="connsiteX4"/>
                  <a:gd fmla="*/ 25731 h 26649" name="connsiteY4"/>
                  <a:gd fmla="*/ 9701 w 31087" name="connsiteX5"/>
                  <a:gd fmla="*/ 26091 h 26649" name="connsiteY5"/>
                  <a:gd fmla="*/ 9701 w 31087" name="connsiteX6"/>
                  <a:gd fmla="*/ 26091 h 26649" name="connsiteY6"/>
                  <a:gd fmla="*/ 9701 w 31087" name="connsiteX7"/>
                  <a:gd fmla="*/ 26091 h 26649" name="connsiteY7"/>
                  <a:gd fmla="*/ 9701 w 31087" name="connsiteX8"/>
                  <a:gd fmla="*/ 26091 h 26649" name="connsiteY8"/>
                  <a:gd fmla="*/ 9701 w 31087" name="connsiteX9"/>
                  <a:gd fmla="*/ 26091 h 26649" name="connsiteY9"/>
                  <a:gd fmla="*/ 9701 w 31087" name="connsiteX10"/>
                  <a:gd fmla="*/ 26091 h 26649" name="connsiteY10"/>
                  <a:gd fmla="*/ 9701 w 31087" name="connsiteX11"/>
                  <a:gd fmla="*/ 26091 h 26649" name="connsiteY11"/>
                  <a:gd fmla="*/ 9701 w 31087" name="connsiteX12"/>
                  <a:gd fmla="*/ 26091 h 26649" name="connsiteY12"/>
                  <a:gd fmla="*/ 9701 w 31087" name="connsiteX13"/>
                  <a:gd fmla="*/ 26091 h 26649" name="connsiteY13"/>
                  <a:gd fmla="*/ 9341 w 31087" name="connsiteX14"/>
                  <a:gd fmla="*/ 24831 h 26649" name="connsiteY14"/>
                  <a:gd fmla="*/ 9341 w 31087" name="connsiteX15"/>
                  <a:gd fmla="*/ 24651 h 26649" name="connsiteY15"/>
                  <a:gd fmla="*/ 4843 w 31087" name="connsiteX16"/>
                  <a:gd fmla="*/ 24561 h 26649" name="connsiteY16"/>
                  <a:gd fmla="*/ 4933 w 31087" name="connsiteX17"/>
                  <a:gd fmla="*/ 22762 h 26649" name="connsiteY17"/>
                  <a:gd fmla="*/ 7452 w 31087" name="connsiteX18"/>
                  <a:gd fmla="*/ 21233 h 26649" name="connsiteY18"/>
                  <a:gd fmla="*/ 6372 w 31087" name="connsiteX19"/>
                  <a:gd fmla="*/ 19973 h 26649" name="connsiteY19"/>
                  <a:gd fmla="*/ 7002 w 31087" name="connsiteX20"/>
                  <a:gd fmla="*/ 18983 h 26649" name="connsiteY20"/>
                  <a:gd fmla="*/ 6822 w 31087" name="connsiteX21"/>
                  <a:gd fmla="*/ 17454 h 26649" name="connsiteY21"/>
                  <a:gd fmla="*/ 6642 w 31087" name="connsiteX22"/>
                  <a:gd fmla="*/ 17364 h 26649" name="connsiteY22"/>
                  <a:gd fmla="*/ 4843 w 31087" name="connsiteX23"/>
                  <a:gd fmla="*/ 17454 h 26649" name="connsiteY23"/>
                  <a:gd fmla="*/ 4573 w 31087" name="connsiteX24"/>
                  <a:gd fmla="*/ 16824 h 26649" name="connsiteY24"/>
                  <a:gd fmla="*/ 3493 w 31087" name="connsiteX25"/>
                  <a:gd fmla="*/ 16734 h 26649" name="connsiteY25"/>
                  <a:gd fmla="*/ 164 w 31087" name="connsiteX26"/>
                  <a:gd fmla="*/ 17274 h 26649" name="connsiteY26"/>
                  <a:gd fmla="*/ 3763 w 31087" name="connsiteX27"/>
                  <a:gd fmla="*/ 11966 h 26649" name="connsiteY27"/>
                  <a:gd fmla="*/ 6192 w 31087" name="connsiteX28"/>
                  <a:gd fmla="*/ 11876 h 26649" name="connsiteY28"/>
                  <a:gd fmla="*/ 10601 w 31087" name="connsiteX29"/>
                  <a:gd fmla="*/ 8637 h 26649" name="connsiteY29"/>
                  <a:gd fmla="*/ 11950 w 31087" name="connsiteX30"/>
                  <a:gd fmla="*/ 6478 h 26649" name="connsiteY30"/>
                  <a:gd fmla="*/ 13570 w 31087" name="connsiteX31"/>
                  <a:gd fmla="*/ 4768 h 26649" name="connsiteY31"/>
                  <a:gd fmla="*/ 16539 w 31087" name="connsiteX32"/>
                  <a:gd fmla="*/ 3419 h 26649" name="connsiteY32"/>
                  <a:gd fmla="*/ 19598 w 31087" name="connsiteX33"/>
                  <a:gd fmla="*/ 1439 h 26649" name="connsiteY33"/>
                  <a:gd fmla="*/ 26795 w 31087" name="connsiteX34"/>
                  <a:gd fmla="*/ 0 h 26649" name="connsiteY34"/>
                  <a:gd fmla="*/ 30934 w 31087" name="connsiteX35"/>
                  <a:gd fmla="*/ 2429 h 26649" name="connsiteY35"/>
                  <a:gd fmla="*/ 30754 w 31087" name="connsiteX36"/>
                  <a:gd fmla="*/ 2609 h 26649" name="connsiteY36"/>
                  <a:gd fmla="*/ 28504 w 31087" name="connsiteX37"/>
                  <a:gd fmla="*/ 3959 h 26649" name="connsiteY37"/>
                  <a:gd fmla="*/ 27605 w 31087" name="connsiteX38"/>
                  <a:gd fmla="*/ 5218 h 26649" name="connsiteY38"/>
                  <a:gd fmla="*/ 25715 w 31087" name="connsiteX39"/>
                  <a:gd fmla="*/ 5578 h 26649" name="connsiteY39"/>
                  <a:gd fmla="*/ 23826 w 31087" name="connsiteX40"/>
                  <a:gd fmla="*/ 7917 h 26649" name="connsiteY40"/>
                  <a:gd fmla="*/ 18788 w 31087" name="connsiteX41"/>
                  <a:gd fmla="*/ 14575 h 26649" name="connsiteY41"/>
                  <a:gd fmla="*/ 21847 w 31087" name="connsiteX42"/>
                  <a:gd fmla="*/ 24831 h 26649" name="connsiteY42"/>
                  <a:gd fmla="*/ 21577 w 31087" name="connsiteX43"/>
                  <a:gd fmla="*/ 24921 h 26649" name="connsiteY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b="b" l="l" r="r" t="t"/>
                <a:pathLst>
                  <a:path h="26649" w="31087">
                    <a:moveTo>
                      <a:pt x="21577" y="24921"/>
                    </a:moveTo>
                    <a:cubicBezTo>
                      <a:pt x="20947" y="25551"/>
                      <a:pt x="17348" y="27440"/>
                      <a:pt x="17078" y="25551"/>
                    </a:cubicBezTo>
                    <a:cubicBezTo>
                      <a:pt x="16808" y="24022"/>
                      <a:pt x="15189" y="25461"/>
                      <a:pt x="15189" y="25641"/>
                    </a:cubicBezTo>
                    <a:cubicBezTo>
                      <a:pt x="15369" y="27620"/>
                      <a:pt x="13120" y="26091"/>
                      <a:pt x="13120" y="26001"/>
                    </a:cubicBezTo>
                    <a:cubicBezTo>
                      <a:pt x="12760" y="25461"/>
                      <a:pt x="12220" y="24741"/>
                      <a:pt x="10601" y="25731"/>
                    </a:cubicBezTo>
                    <a:cubicBezTo>
                      <a:pt x="10061" y="26001"/>
                      <a:pt x="1006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9701" y="26091"/>
                      <a:pt x="9701" y="26091"/>
                    </a:cubicBezTo>
                    <a:cubicBezTo>
                      <a:pt x="9701" y="26091"/>
                      <a:pt x="8351" y="25731"/>
                      <a:pt x="9341" y="24831"/>
                    </a:cubicBezTo>
                    <a:cubicBezTo>
                      <a:pt x="9341" y="24741"/>
                      <a:pt x="9341" y="24741"/>
                      <a:pt x="9341" y="24651"/>
                    </a:cubicBezTo>
                    <a:cubicBezTo>
                      <a:pt x="5113" y="24651"/>
                      <a:pt x="5113" y="24651"/>
                      <a:pt x="4843" y="24561"/>
                    </a:cubicBezTo>
                    <a:cubicBezTo>
                      <a:pt x="3943" y="24112"/>
                      <a:pt x="4393" y="23212"/>
                      <a:pt x="4933" y="22762"/>
                    </a:cubicBezTo>
                    <a:cubicBezTo>
                      <a:pt x="5652" y="22042"/>
                      <a:pt x="6912" y="22312"/>
                      <a:pt x="7452" y="21233"/>
                    </a:cubicBezTo>
                    <a:cubicBezTo>
                      <a:pt x="7812" y="20513"/>
                      <a:pt x="6642" y="20423"/>
                      <a:pt x="6372" y="19973"/>
                    </a:cubicBezTo>
                    <a:cubicBezTo>
                      <a:pt x="6462" y="19523"/>
                      <a:pt x="6912" y="19433"/>
                      <a:pt x="7002" y="18983"/>
                    </a:cubicBezTo>
                    <a:lnTo>
                      <a:pt x="6822" y="17454"/>
                    </a:lnTo>
                    <a:cubicBezTo>
                      <a:pt x="6732" y="17454"/>
                      <a:pt x="6732" y="17364"/>
                      <a:pt x="6642" y="17364"/>
                    </a:cubicBezTo>
                    <a:cubicBezTo>
                      <a:pt x="6012" y="17184"/>
                      <a:pt x="5472" y="17724"/>
                      <a:pt x="4843" y="17454"/>
                    </a:cubicBezTo>
                    <a:cubicBezTo>
                      <a:pt x="4573" y="17364"/>
                      <a:pt x="4573" y="17094"/>
                      <a:pt x="4573" y="16824"/>
                    </a:cubicBezTo>
                    <a:cubicBezTo>
                      <a:pt x="4573" y="16374"/>
                      <a:pt x="4483" y="16284"/>
                      <a:pt x="3493" y="16734"/>
                    </a:cubicBezTo>
                    <a:cubicBezTo>
                      <a:pt x="524" y="17904"/>
                      <a:pt x="524" y="17904"/>
                      <a:pt x="164" y="17274"/>
                    </a:cubicBezTo>
                    <a:cubicBezTo>
                      <a:pt x="-645" y="15834"/>
                      <a:pt x="1694" y="12686"/>
                      <a:pt x="3763" y="11966"/>
                    </a:cubicBezTo>
                    <a:cubicBezTo>
                      <a:pt x="4573" y="11696"/>
                      <a:pt x="5383" y="12236"/>
                      <a:pt x="6192" y="11876"/>
                    </a:cubicBezTo>
                    <a:cubicBezTo>
                      <a:pt x="7812" y="11066"/>
                      <a:pt x="8981" y="9537"/>
                      <a:pt x="10601" y="8637"/>
                    </a:cubicBezTo>
                    <a:cubicBezTo>
                      <a:pt x="12580" y="7557"/>
                      <a:pt x="12580" y="7557"/>
                      <a:pt x="11950" y="6478"/>
                    </a:cubicBezTo>
                    <a:cubicBezTo>
                      <a:pt x="11590" y="5848"/>
                      <a:pt x="11500" y="5308"/>
                      <a:pt x="13570" y="4768"/>
                    </a:cubicBezTo>
                    <a:cubicBezTo>
                      <a:pt x="16269" y="4139"/>
                      <a:pt x="16269" y="4139"/>
                      <a:pt x="16539" y="3419"/>
                    </a:cubicBezTo>
                    <a:cubicBezTo>
                      <a:pt x="16898" y="2249"/>
                      <a:pt x="19508" y="1439"/>
                      <a:pt x="19598" y="1439"/>
                    </a:cubicBezTo>
                    <a:lnTo>
                      <a:pt x="26795" y="0"/>
                    </a:lnTo>
                    <a:cubicBezTo>
                      <a:pt x="27065" y="0"/>
                      <a:pt x="32013" y="1260"/>
                      <a:pt x="30934" y="2429"/>
                    </a:cubicBezTo>
                    <a:cubicBezTo>
                      <a:pt x="30844" y="2519"/>
                      <a:pt x="30754" y="2519"/>
                      <a:pt x="30754" y="2609"/>
                    </a:cubicBezTo>
                    <a:cubicBezTo>
                      <a:pt x="30034" y="3149"/>
                      <a:pt x="29134" y="3329"/>
                      <a:pt x="28504" y="3959"/>
                    </a:cubicBezTo>
                    <a:cubicBezTo>
                      <a:pt x="28145" y="4318"/>
                      <a:pt x="28234" y="5038"/>
                      <a:pt x="27605" y="5218"/>
                    </a:cubicBezTo>
                    <a:cubicBezTo>
                      <a:pt x="26975" y="5308"/>
                      <a:pt x="26345" y="5128"/>
                      <a:pt x="25715" y="5578"/>
                    </a:cubicBezTo>
                    <a:cubicBezTo>
                      <a:pt x="24906" y="6208"/>
                      <a:pt x="24546" y="7197"/>
                      <a:pt x="23826" y="7917"/>
                    </a:cubicBezTo>
                    <a:cubicBezTo>
                      <a:pt x="20677" y="10886"/>
                      <a:pt x="18788" y="14485"/>
                      <a:pt x="18788" y="14575"/>
                    </a:cubicBezTo>
                    <a:cubicBezTo>
                      <a:pt x="16179" y="20963"/>
                      <a:pt x="18698" y="22672"/>
                      <a:pt x="21847" y="24831"/>
                    </a:cubicBezTo>
                    <a:cubicBezTo>
                      <a:pt x="21667" y="24741"/>
                      <a:pt x="21577" y="24921"/>
                      <a:pt x="21577" y="24921"/>
                    </a:cubicBezTo>
                  </a:path>
                </a:pathLst>
              </a:custGeom>
              <a:solidFill>
                <a:srgbClr val="333333"/>
              </a:solidFill>
              <a:ln cap="flat" w="894">
                <a:noFill/>
                <a:prstDash val="solid"/>
                <a:miter/>
              </a:ln>
            </p:spPr>
            <p:txBody>
              <a:bodyPr anchor="ctr" rtlCol="0"/>
              <a:lstStyle/>
              <a:p>
                <a:endParaRPr lang="es-ES"/>
              </a:p>
            </p:txBody>
          </p:sp>
          <p:sp>
            <p:nvSpPr>
              <p:cNvPr id="206" name="Freeform: Shape 205">
                <a:extLst>
                  <a:ext uri="{FF2B5EF4-FFF2-40B4-BE49-F238E27FC236}">
                    <a16:creationId xmlns:a16="http://schemas.microsoft.com/office/drawing/2014/main" id="{6EBD6C83-4465-471E-9553-245AF8252A1C}"/>
                  </a:ext>
                </a:extLst>
              </p:cNvPr>
              <p:cNvSpPr/>
              <p:nvPr/>
            </p:nvSpPr>
            <p:spPr>
              <a:xfrm>
                <a:off x="5734980" y="3081184"/>
                <a:ext cx="3418" cy="3799"/>
              </a:xfrm>
              <a:custGeom>
                <a:avLst/>
                <a:gdLst>
                  <a:gd fmla="*/ 3239 w 3418" name="connsiteX0"/>
                  <a:gd fmla="*/ 1529 h 3799" name="connsiteY0"/>
                  <a:gd fmla="*/ 900 w 3418" name="connsiteX1"/>
                  <a:gd fmla="*/ 3509 h 3799" name="connsiteY1"/>
                  <a:gd fmla="*/ 810 w 3418" name="connsiteX2"/>
                  <a:gd fmla="*/ 1619 h 3799" name="connsiteY2"/>
                  <a:gd fmla="*/ 270 w 3418" name="connsiteX3"/>
                  <a:gd fmla="*/ 990 h 3799" name="connsiteY3"/>
                  <a:gd fmla="*/ 0 w 3418" name="connsiteX4"/>
                  <a:gd fmla="*/ 630 h 3799" name="connsiteY4"/>
                  <a:gd fmla="*/ 1260 w 3418" name="connsiteX5"/>
                  <a:gd fmla="*/ 0 h 3799" name="connsiteY5"/>
                  <a:gd fmla="*/ 2519 w 3418" name="connsiteX6"/>
                  <a:gd fmla="*/ 360 h 3799" name="connsiteY6"/>
                  <a:gd fmla="*/ 3149 w 3418" name="connsiteX7"/>
                  <a:gd fmla="*/ 1170 h 3799" name="connsiteY7"/>
                  <a:gd fmla="*/ 3419 w 3418" name="connsiteX8"/>
                  <a:gd fmla="*/ 1439 h 3799" name="connsiteY8"/>
                  <a:gd fmla="*/ 3239 w 3418" name="connsiteX9"/>
                  <a:gd fmla="*/ 1529 h 379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799" w="3418">
                    <a:moveTo>
                      <a:pt x="3239" y="1529"/>
                    </a:moveTo>
                    <a:cubicBezTo>
                      <a:pt x="990" y="4408"/>
                      <a:pt x="900" y="3869"/>
                      <a:pt x="900" y="3509"/>
                    </a:cubicBezTo>
                    <a:cubicBezTo>
                      <a:pt x="810" y="2879"/>
                      <a:pt x="1080" y="2249"/>
                      <a:pt x="810" y="1619"/>
                    </a:cubicBezTo>
                    <a:cubicBezTo>
                      <a:pt x="720" y="1350"/>
                      <a:pt x="540" y="1170"/>
                      <a:pt x="270" y="990"/>
                    </a:cubicBezTo>
                    <a:cubicBezTo>
                      <a:pt x="180" y="900"/>
                      <a:pt x="0" y="720"/>
                      <a:pt x="0" y="630"/>
                    </a:cubicBezTo>
                    <a:cubicBezTo>
                      <a:pt x="0" y="270"/>
                      <a:pt x="540" y="0"/>
                      <a:pt x="1260" y="0"/>
                    </a:cubicBezTo>
                    <a:cubicBezTo>
                      <a:pt x="1439" y="0"/>
                      <a:pt x="2069" y="0"/>
                      <a:pt x="2519" y="360"/>
                    </a:cubicBezTo>
                    <a:cubicBezTo>
                      <a:pt x="2789" y="540"/>
                      <a:pt x="2969" y="900"/>
                      <a:pt x="3149" y="1170"/>
                    </a:cubicBezTo>
                    <a:cubicBezTo>
                      <a:pt x="3239" y="1260"/>
                      <a:pt x="3329" y="1350"/>
                      <a:pt x="3419" y="1439"/>
                    </a:cubicBezTo>
                    <a:cubicBezTo>
                      <a:pt x="3329" y="1350"/>
                      <a:pt x="3419" y="1350"/>
                      <a:pt x="3239" y="1529"/>
                    </a:cubicBezTo>
                  </a:path>
                </a:pathLst>
              </a:custGeom>
              <a:solidFill>
                <a:srgbClr val="333333"/>
              </a:solidFill>
              <a:ln cap="flat" w="894">
                <a:noFill/>
                <a:prstDash val="solid"/>
                <a:miter/>
              </a:ln>
            </p:spPr>
            <p:txBody>
              <a:bodyPr anchor="ctr" rtlCol="0"/>
              <a:lstStyle/>
              <a:p>
                <a:endParaRPr lang="es-ES"/>
              </a:p>
            </p:txBody>
          </p:sp>
          <p:sp>
            <p:nvSpPr>
              <p:cNvPr id="207" name="Freeform: Shape 206">
                <a:extLst>
                  <a:ext uri="{FF2B5EF4-FFF2-40B4-BE49-F238E27FC236}">
                    <a16:creationId xmlns:a16="http://schemas.microsoft.com/office/drawing/2014/main" id="{1ECECCC3-4F5E-4876-B1DD-FFE5B2D98C5F}"/>
                  </a:ext>
                </a:extLst>
              </p:cNvPr>
              <p:cNvSpPr/>
              <p:nvPr/>
            </p:nvSpPr>
            <p:spPr>
              <a:xfrm>
                <a:off x="5757775" y="3031520"/>
                <a:ext cx="78185" cy="32146"/>
              </a:xfrm>
              <a:custGeom>
                <a:avLst/>
                <a:gdLst>
                  <a:gd fmla="*/ 77430 w 78185" name="connsiteX0"/>
                  <a:gd fmla="*/ 3961 h 32146" name="connsiteY0"/>
                  <a:gd fmla="*/ 52689 w 78185" name="connsiteX1"/>
                  <a:gd fmla="*/ 10348 h 32146" name="connsiteY1"/>
                  <a:gd fmla="*/ 36674 w 78185" name="connsiteX2"/>
                  <a:gd fmla="*/ 16106 h 32146" name="connsiteY2"/>
                  <a:gd fmla="*/ 36584 w 78185" name="connsiteX3"/>
                  <a:gd fmla="*/ 17006 h 32146" name="connsiteY3"/>
                  <a:gd fmla="*/ 31186 w 78185" name="connsiteX4"/>
                  <a:gd fmla="*/ 18985 h 32146" name="connsiteY4"/>
                  <a:gd fmla="*/ 30916 w 78185" name="connsiteX5"/>
                  <a:gd fmla="*/ 19885 h 32146" name="connsiteY5"/>
                  <a:gd fmla="*/ 30556 w 78185" name="connsiteX6"/>
                  <a:gd fmla="*/ 20065 h 32146" name="connsiteY6"/>
                  <a:gd fmla="*/ 28757 w 78185" name="connsiteX7"/>
                  <a:gd fmla="*/ 19795 h 32146" name="connsiteY7"/>
                  <a:gd fmla="*/ 26508 w 78185" name="connsiteX8"/>
                  <a:gd fmla="*/ 21414 h 32146" name="connsiteY8"/>
                  <a:gd fmla="*/ 25248 w 78185" name="connsiteX9"/>
                  <a:gd fmla="*/ 21145 h 32146" name="connsiteY9"/>
                  <a:gd fmla="*/ 20120 w 78185" name="connsiteX10"/>
                  <a:gd fmla="*/ 24743 h 32146" name="connsiteY10"/>
                  <a:gd fmla="*/ 17961 w 78185" name="connsiteX11"/>
                  <a:gd fmla="*/ 24563 h 32146" name="connsiteY11"/>
                  <a:gd fmla="*/ 16701 w 78185" name="connsiteX12"/>
                  <a:gd fmla="*/ 27532 h 32146" name="connsiteY12"/>
                  <a:gd fmla="*/ 14362 w 78185" name="connsiteX13"/>
                  <a:gd fmla="*/ 27082 h 32146" name="connsiteY13"/>
                  <a:gd fmla="*/ 14902 w 78185" name="connsiteX14"/>
                  <a:gd fmla="*/ 28792 h 32146" name="connsiteY14"/>
                  <a:gd fmla="*/ 13013 w 78185" name="connsiteX15"/>
                  <a:gd fmla="*/ 28612 h 32146" name="connsiteY15"/>
                  <a:gd fmla="*/ 9504 w 78185" name="connsiteX16"/>
                  <a:gd fmla="*/ 32121 h 32146" name="connsiteY16"/>
                  <a:gd fmla="*/ 4735 w 78185" name="connsiteX17"/>
                  <a:gd fmla="*/ 30771 h 32146" name="connsiteY17"/>
                  <a:gd fmla="*/ 237 w 78185" name="connsiteX18"/>
                  <a:gd fmla="*/ 31041 h 32146" name="connsiteY18"/>
                  <a:gd fmla="*/ 4825 w 78185" name="connsiteX19"/>
                  <a:gd fmla="*/ 28252 h 32146" name="connsiteY19"/>
                  <a:gd fmla="*/ 687 w 78185" name="connsiteX20"/>
                  <a:gd fmla="*/ 27352 h 32146" name="connsiteY20"/>
                  <a:gd fmla="*/ 10673 w 78185" name="connsiteX21"/>
                  <a:gd fmla="*/ 24653 h 32146" name="connsiteY21"/>
                  <a:gd fmla="*/ 10673 w 78185" name="connsiteX22"/>
                  <a:gd fmla="*/ 24203 h 32146" name="connsiteY22"/>
                  <a:gd fmla="*/ 9684 w 78185" name="connsiteX23"/>
                  <a:gd fmla="*/ 23844 h 32146" name="connsiteY23"/>
                  <a:gd fmla="*/ 11213 w 78185" name="connsiteX24"/>
                  <a:gd fmla="*/ 21864 h 32146" name="connsiteY24"/>
                  <a:gd fmla="*/ 14002 w 78185" name="connsiteX25"/>
                  <a:gd fmla="*/ 21504 h 32146" name="connsiteY25"/>
                  <a:gd fmla="*/ 13552 w 78185" name="connsiteX26"/>
                  <a:gd fmla="*/ 19795 h 32146" name="connsiteY26"/>
                  <a:gd fmla="*/ 17781 w 78185" name="connsiteX27"/>
                  <a:gd fmla="*/ 19345 h 32146" name="connsiteY27"/>
                  <a:gd fmla="*/ 17691 w 78185" name="connsiteX28"/>
                  <a:gd fmla="*/ 18895 h 32146" name="connsiteY28"/>
                  <a:gd fmla="*/ 15442 w 78185" name="connsiteX29"/>
                  <a:gd fmla="*/ 18445 h 32146" name="connsiteY29"/>
                  <a:gd fmla="*/ 17241 w 78185" name="connsiteX30"/>
                  <a:gd fmla="*/ 16916 h 32146" name="connsiteY30"/>
                  <a:gd fmla="*/ 16611 w 78185" name="connsiteX31"/>
                  <a:gd fmla="*/ 16286 h 32146" name="connsiteY31"/>
                  <a:gd fmla="*/ 19130 w 78185" name="connsiteX32"/>
                  <a:gd fmla="*/ 15836 h 32146" name="connsiteY32"/>
                  <a:gd fmla="*/ 28757 w 78185" name="connsiteX33"/>
                  <a:gd fmla="*/ 12508 h 32146" name="connsiteY33"/>
                  <a:gd fmla="*/ 42792 w 78185" name="connsiteX34"/>
                  <a:gd fmla="*/ 7289 h 32146" name="connsiteY34"/>
                  <a:gd fmla="*/ 42612 w 78185" name="connsiteX35"/>
                  <a:gd fmla="*/ 7649 h 32146" name="connsiteY35"/>
                  <a:gd fmla="*/ 47021 w 78185" name="connsiteX36"/>
                  <a:gd fmla="*/ 5310 h 32146" name="connsiteY36"/>
                  <a:gd fmla="*/ 53768 w 78185" name="connsiteX37"/>
                  <a:gd fmla="*/ 5760 h 32146" name="connsiteY37"/>
                  <a:gd fmla="*/ 64924 w 78185" name="connsiteX38"/>
                  <a:gd fmla="*/ 3421 h 32146" name="connsiteY38"/>
                  <a:gd fmla="*/ 74641 w 78185" name="connsiteX39"/>
                  <a:gd fmla="*/ 2 h 32146" name="connsiteY39"/>
                  <a:gd fmla="*/ 77430 w 78185" name="connsiteX40"/>
                  <a:gd fmla="*/ 3961 h 32146" name="connsiteY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b="b" l="l" r="r" t="t"/>
                <a:pathLst>
                  <a:path h="32146" w="78185">
                    <a:moveTo>
                      <a:pt x="77430" y="3961"/>
                    </a:moveTo>
                    <a:cubicBezTo>
                      <a:pt x="75901" y="5310"/>
                      <a:pt x="55748" y="12058"/>
                      <a:pt x="52689" y="10348"/>
                    </a:cubicBezTo>
                    <a:cubicBezTo>
                      <a:pt x="47830" y="13677"/>
                      <a:pt x="41982" y="14127"/>
                      <a:pt x="36674" y="16106"/>
                    </a:cubicBezTo>
                    <a:cubicBezTo>
                      <a:pt x="36584" y="16376"/>
                      <a:pt x="36584" y="16736"/>
                      <a:pt x="36584" y="17006"/>
                    </a:cubicBezTo>
                    <a:cubicBezTo>
                      <a:pt x="34605" y="19075"/>
                      <a:pt x="32536" y="19075"/>
                      <a:pt x="31186" y="18985"/>
                    </a:cubicBezTo>
                    <a:cubicBezTo>
                      <a:pt x="31096" y="19255"/>
                      <a:pt x="30916" y="19615"/>
                      <a:pt x="30916" y="19885"/>
                    </a:cubicBezTo>
                    <a:cubicBezTo>
                      <a:pt x="30826" y="19975"/>
                      <a:pt x="30646" y="20065"/>
                      <a:pt x="30556" y="20065"/>
                    </a:cubicBezTo>
                    <a:cubicBezTo>
                      <a:pt x="29927" y="20245"/>
                      <a:pt x="29387" y="19615"/>
                      <a:pt x="28757" y="19795"/>
                    </a:cubicBezTo>
                    <a:cubicBezTo>
                      <a:pt x="27857" y="20065"/>
                      <a:pt x="27497" y="21145"/>
                      <a:pt x="26508" y="21414"/>
                    </a:cubicBezTo>
                    <a:cubicBezTo>
                      <a:pt x="26058" y="21504"/>
                      <a:pt x="25698" y="21234"/>
                      <a:pt x="25248" y="21145"/>
                    </a:cubicBezTo>
                    <a:cubicBezTo>
                      <a:pt x="22099" y="25103"/>
                      <a:pt x="22099" y="25103"/>
                      <a:pt x="20120" y="24743"/>
                    </a:cubicBezTo>
                    <a:cubicBezTo>
                      <a:pt x="18681" y="22584"/>
                      <a:pt x="17961" y="24563"/>
                      <a:pt x="17961" y="24563"/>
                    </a:cubicBezTo>
                    <a:cubicBezTo>
                      <a:pt x="16971" y="27532"/>
                      <a:pt x="16971" y="27532"/>
                      <a:pt x="16701" y="27532"/>
                    </a:cubicBezTo>
                    <a:cubicBezTo>
                      <a:pt x="15622" y="26633"/>
                      <a:pt x="14812" y="26723"/>
                      <a:pt x="14362" y="27082"/>
                    </a:cubicBezTo>
                    <a:cubicBezTo>
                      <a:pt x="14902" y="28612"/>
                      <a:pt x="14902" y="28612"/>
                      <a:pt x="14902" y="28792"/>
                    </a:cubicBezTo>
                    <a:cubicBezTo>
                      <a:pt x="14542" y="28882"/>
                      <a:pt x="14542" y="28882"/>
                      <a:pt x="13013" y="28612"/>
                    </a:cubicBezTo>
                    <a:cubicBezTo>
                      <a:pt x="11753" y="29692"/>
                      <a:pt x="11483" y="31671"/>
                      <a:pt x="9504" y="32121"/>
                    </a:cubicBezTo>
                    <a:cubicBezTo>
                      <a:pt x="8694" y="32301"/>
                      <a:pt x="5815" y="31491"/>
                      <a:pt x="4735" y="30771"/>
                    </a:cubicBezTo>
                    <a:cubicBezTo>
                      <a:pt x="4466" y="30591"/>
                      <a:pt x="4466" y="30591"/>
                      <a:pt x="237" y="31041"/>
                    </a:cubicBezTo>
                    <a:cubicBezTo>
                      <a:pt x="327" y="30681"/>
                      <a:pt x="327" y="30681"/>
                      <a:pt x="4825" y="28252"/>
                    </a:cubicBezTo>
                    <a:cubicBezTo>
                      <a:pt x="-573" y="28252"/>
                      <a:pt x="-573" y="28252"/>
                      <a:pt x="687" y="27352"/>
                    </a:cubicBezTo>
                    <a:cubicBezTo>
                      <a:pt x="2936" y="25643"/>
                      <a:pt x="5725" y="25283"/>
                      <a:pt x="10673" y="24653"/>
                    </a:cubicBezTo>
                    <a:cubicBezTo>
                      <a:pt x="10673" y="24473"/>
                      <a:pt x="10673" y="24293"/>
                      <a:pt x="10673" y="24203"/>
                    </a:cubicBezTo>
                    <a:cubicBezTo>
                      <a:pt x="10403" y="24113"/>
                      <a:pt x="10044" y="23934"/>
                      <a:pt x="9684" y="23844"/>
                    </a:cubicBezTo>
                    <a:cubicBezTo>
                      <a:pt x="11303" y="22404"/>
                      <a:pt x="11303" y="22404"/>
                      <a:pt x="11213" y="21864"/>
                    </a:cubicBezTo>
                    <a:cubicBezTo>
                      <a:pt x="12113" y="21594"/>
                      <a:pt x="13102" y="21684"/>
                      <a:pt x="14002" y="21504"/>
                    </a:cubicBezTo>
                    <a:cubicBezTo>
                      <a:pt x="13462" y="20515"/>
                      <a:pt x="13462" y="20515"/>
                      <a:pt x="13552" y="19795"/>
                    </a:cubicBezTo>
                    <a:cubicBezTo>
                      <a:pt x="14902" y="19255"/>
                      <a:pt x="16341" y="19795"/>
                      <a:pt x="17781" y="19345"/>
                    </a:cubicBezTo>
                    <a:cubicBezTo>
                      <a:pt x="17781" y="19255"/>
                      <a:pt x="17781" y="19075"/>
                      <a:pt x="17691" y="18895"/>
                    </a:cubicBezTo>
                    <a:cubicBezTo>
                      <a:pt x="17331" y="18715"/>
                      <a:pt x="17331" y="18715"/>
                      <a:pt x="15442" y="18445"/>
                    </a:cubicBezTo>
                    <a:cubicBezTo>
                      <a:pt x="16881" y="17546"/>
                      <a:pt x="16881" y="17546"/>
                      <a:pt x="17241" y="16916"/>
                    </a:cubicBezTo>
                    <a:cubicBezTo>
                      <a:pt x="17061" y="16736"/>
                      <a:pt x="16881" y="16466"/>
                      <a:pt x="16611" y="16286"/>
                    </a:cubicBezTo>
                    <a:cubicBezTo>
                      <a:pt x="16791" y="16016"/>
                      <a:pt x="18141" y="14577"/>
                      <a:pt x="19130" y="15836"/>
                    </a:cubicBezTo>
                    <a:cubicBezTo>
                      <a:pt x="19220" y="15836"/>
                      <a:pt x="26598" y="14397"/>
                      <a:pt x="28757" y="12508"/>
                    </a:cubicBezTo>
                    <a:cubicBezTo>
                      <a:pt x="30197" y="11248"/>
                      <a:pt x="42162" y="7109"/>
                      <a:pt x="42792" y="7289"/>
                    </a:cubicBezTo>
                    <a:cubicBezTo>
                      <a:pt x="42702" y="7379"/>
                      <a:pt x="42612" y="7559"/>
                      <a:pt x="42612" y="7649"/>
                    </a:cubicBezTo>
                    <a:cubicBezTo>
                      <a:pt x="44771" y="8189"/>
                      <a:pt x="45221" y="5580"/>
                      <a:pt x="47021" y="5310"/>
                    </a:cubicBezTo>
                    <a:cubicBezTo>
                      <a:pt x="47470" y="5670"/>
                      <a:pt x="49270" y="6840"/>
                      <a:pt x="53768" y="5760"/>
                    </a:cubicBezTo>
                    <a:cubicBezTo>
                      <a:pt x="57457" y="4860"/>
                      <a:pt x="61506" y="5670"/>
                      <a:pt x="64924" y="3421"/>
                    </a:cubicBezTo>
                    <a:cubicBezTo>
                      <a:pt x="66544" y="2341"/>
                      <a:pt x="69963" y="92"/>
                      <a:pt x="74641" y="2"/>
                    </a:cubicBezTo>
                    <a:cubicBezTo>
                      <a:pt x="79319" y="-88"/>
                      <a:pt x="78330" y="2971"/>
                      <a:pt x="77430" y="3961"/>
                    </a:cubicBezTo>
                  </a:path>
                </a:pathLst>
              </a:custGeom>
              <a:solidFill>
                <a:schemeClr val="tx2"/>
              </a:solidFill>
              <a:ln cap="flat" w="894">
                <a:noFill/>
                <a:prstDash val="solid"/>
                <a:miter/>
              </a:ln>
            </p:spPr>
            <p:txBody>
              <a:bodyPr anchor="ctr" rtlCol="0"/>
              <a:lstStyle/>
              <a:p>
                <a:endParaRPr lang="es-ES"/>
              </a:p>
            </p:txBody>
          </p:sp>
          <p:sp>
            <p:nvSpPr>
              <p:cNvPr id="208" name="Freeform: Shape 207">
                <a:extLst>
                  <a:ext uri="{FF2B5EF4-FFF2-40B4-BE49-F238E27FC236}">
                    <a16:creationId xmlns:a16="http://schemas.microsoft.com/office/drawing/2014/main" id="{EE3B7683-A4B1-4627-B0FB-02937AD1C955}"/>
                  </a:ext>
                </a:extLst>
              </p:cNvPr>
              <p:cNvSpPr/>
              <p:nvPr/>
            </p:nvSpPr>
            <p:spPr>
              <a:xfrm>
                <a:off x="5794359" y="3001832"/>
                <a:ext cx="11777" cy="2789"/>
              </a:xfrm>
              <a:custGeom>
                <a:avLst/>
                <a:gdLst>
                  <a:gd fmla="*/ 11516 w 11777" name="connsiteX0"/>
                  <a:gd fmla="*/ 1260 h 2789" name="connsiteY0"/>
                  <a:gd fmla="*/ 10976 w 11777" name="connsiteX1"/>
                  <a:gd fmla="*/ 1350 h 2789" name="connsiteY1"/>
                  <a:gd fmla="*/ 9267 w 11777" name="connsiteX2"/>
                  <a:gd fmla="*/ 1260 h 2789" name="connsiteY2"/>
                  <a:gd fmla="*/ 7827 w 11777" name="connsiteX3"/>
                  <a:gd fmla="*/ 720 h 2789" name="connsiteY3"/>
                  <a:gd fmla="*/ 3419 w 11777" name="connsiteX4"/>
                  <a:gd fmla="*/ 2249 h 2789" name="connsiteY4"/>
                  <a:gd fmla="*/ 2339 w 11777" name="connsiteX5"/>
                  <a:gd fmla="*/ 2789 h 2789" name="connsiteY5"/>
                  <a:gd fmla="*/ 1350 w 11777" name="connsiteX6"/>
                  <a:gd fmla="*/ 2429 h 2789" name="connsiteY6"/>
                  <a:gd fmla="*/ 540 w 11777" name="connsiteX7"/>
                  <a:gd fmla="*/ 2519 h 2789" name="connsiteY7"/>
                  <a:gd fmla="*/ 450 w 11777" name="connsiteX8"/>
                  <a:gd fmla="*/ 2519 h 2789" name="connsiteY8"/>
                  <a:gd fmla="*/ 0 w 11777" name="connsiteX9"/>
                  <a:gd fmla="*/ 1979 h 2789" name="connsiteY9"/>
                  <a:gd fmla="*/ 8907 w 11777" name="connsiteX10"/>
                  <a:gd fmla="*/ 0 h 2789" name="connsiteY10"/>
                  <a:gd fmla="*/ 11696 w 11777" name="connsiteX11"/>
                  <a:gd fmla="*/ 1080 h 2789" name="connsiteY11"/>
                  <a:gd fmla="*/ 11516 w 11777" name="connsiteX12"/>
                  <a:gd fmla="*/ 1260 h 2789"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789" w="11777">
                    <a:moveTo>
                      <a:pt x="11516" y="1260"/>
                    </a:moveTo>
                    <a:cubicBezTo>
                      <a:pt x="11426" y="1260"/>
                      <a:pt x="11156" y="1350"/>
                      <a:pt x="10976" y="1350"/>
                    </a:cubicBezTo>
                    <a:cubicBezTo>
                      <a:pt x="9267" y="1619"/>
                      <a:pt x="9267" y="1439"/>
                      <a:pt x="9267" y="1260"/>
                    </a:cubicBezTo>
                    <a:cubicBezTo>
                      <a:pt x="9267" y="900"/>
                      <a:pt x="9357" y="540"/>
                      <a:pt x="7827" y="720"/>
                    </a:cubicBezTo>
                    <a:cubicBezTo>
                      <a:pt x="7737" y="720"/>
                      <a:pt x="5038" y="1080"/>
                      <a:pt x="3419" y="2249"/>
                    </a:cubicBezTo>
                    <a:cubicBezTo>
                      <a:pt x="3059" y="2519"/>
                      <a:pt x="2789" y="2789"/>
                      <a:pt x="2339" y="2789"/>
                    </a:cubicBezTo>
                    <a:cubicBezTo>
                      <a:pt x="1979" y="2789"/>
                      <a:pt x="1709" y="2429"/>
                      <a:pt x="1350" y="2429"/>
                    </a:cubicBezTo>
                    <a:cubicBezTo>
                      <a:pt x="1080" y="2429"/>
                      <a:pt x="810" y="2609"/>
                      <a:pt x="540" y="2519"/>
                    </a:cubicBezTo>
                    <a:cubicBezTo>
                      <a:pt x="540" y="2519"/>
                      <a:pt x="450" y="2519"/>
                      <a:pt x="450" y="2519"/>
                    </a:cubicBezTo>
                    <a:cubicBezTo>
                      <a:pt x="360" y="2519"/>
                      <a:pt x="90" y="2069"/>
                      <a:pt x="0" y="1979"/>
                    </a:cubicBezTo>
                    <a:cubicBezTo>
                      <a:pt x="360" y="1260"/>
                      <a:pt x="7467" y="0"/>
                      <a:pt x="8907" y="0"/>
                    </a:cubicBezTo>
                    <a:cubicBezTo>
                      <a:pt x="9087" y="0"/>
                      <a:pt x="12326" y="450"/>
                      <a:pt x="11696" y="1080"/>
                    </a:cubicBezTo>
                    <a:cubicBezTo>
                      <a:pt x="11606" y="1170"/>
                      <a:pt x="11516" y="1170"/>
                      <a:pt x="11516" y="1260"/>
                    </a:cubicBezTo>
                  </a:path>
                </a:pathLst>
              </a:custGeom>
              <a:solidFill>
                <a:srgbClr val="333333"/>
              </a:solidFill>
              <a:ln cap="flat" w="894">
                <a:noFill/>
                <a:prstDash val="solid"/>
                <a:miter/>
              </a:ln>
            </p:spPr>
            <p:txBody>
              <a:bodyPr anchor="ctr" rtlCol="0"/>
              <a:lstStyle/>
              <a:p>
                <a:endParaRPr lang="es-ES"/>
              </a:p>
            </p:txBody>
          </p:sp>
          <p:sp>
            <p:nvSpPr>
              <p:cNvPr id="209" name="Freeform: Shape 208">
                <a:extLst>
                  <a:ext uri="{FF2B5EF4-FFF2-40B4-BE49-F238E27FC236}">
                    <a16:creationId xmlns:a16="http://schemas.microsoft.com/office/drawing/2014/main" id="{B49DC944-61BE-4DC5-97A3-FA6B9B88FF1F}"/>
                  </a:ext>
                </a:extLst>
              </p:cNvPr>
              <p:cNvSpPr/>
              <p:nvPr/>
            </p:nvSpPr>
            <p:spPr>
              <a:xfrm>
                <a:off x="5795787" y="3002070"/>
                <a:ext cx="16295" cy="5545"/>
              </a:xfrm>
              <a:custGeom>
                <a:avLst/>
                <a:gdLst>
                  <a:gd fmla="*/ 15666 w 16295" name="connsiteX0"/>
                  <a:gd fmla="*/ 1382 h 5545" name="connsiteY0"/>
                  <a:gd fmla="*/ 14047 w 16295" name="connsiteX1"/>
                  <a:gd fmla="*/ 2012 h 5545" name="connsiteY1"/>
                  <a:gd fmla="*/ 10538 w 16295" name="connsiteX2"/>
                  <a:gd fmla="*/ 2462 h 5545" name="connsiteY2"/>
                  <a:gd fmla="*/ 9368 w 16295" name="connsiteX3"/>
                  <a:gd fmla="*/ 3271 h 5545" name="connsiteY3"/>
                  <a:gd fmla="*/ 5590 w 16295" name="connsiteX4"/>
                  <a:gd fmla="*/ 3451 h 5545" name="connsiteY4"/>
                  <a:gd fmla="*/ 5140 w 16295" name="connsiteX5"/>
                  <a:gd fmla="*/ 3901 h 5545" name="connsiteY5"/>
                  <a:gd fmla="*/ 4240 w 16295" name="connsiteX6"/>
                  <a:gd fmla="*/ 4621 h 5545" name="connsiteY6"/>
                  <a:gd fmla="*/ 2621 w 16295" name="connsiteX7"/>
                  <a:gd fmla="*/ 4891 h 5545" name="connsiteY7"/>
                  <a:gd fmla="*/ 1001 w 16295" name="connsiteX8"/>
                  <a:gd fmla="*/ 5521 h 5545" name="connsiteY8"/>
                  <a:gd fmla="*/ 102 w 16295" name="connsiteX9"/>
                  <a:gd fmla="*/ 5431 h 5545" name="connsiteY9"/>
                  <a:gd fmla="*/ 911 w 16295" name="connsiteX10"/>
                  <a:gd fmla="*/ 4801 h 5545" name="connsiteY10"/>
                  <a:gd fmla="*/ 12 w 16295" name="connsiteX11"/>
                  <a:gd fmla="*/ 4531 h 5545" name="connsiteY11"/>
                  <a:gd fmla="*/ 731 w 16295" name="connsiteX12"/>
                  <a:gd fmla="*/ 3631 h 5545" name="connsiteY12"/>
                  <a:gd fmla="*/ 4150 w 16295" name="connsiteX13"/>
                  <a:gd fmla="*/ 2642 h 5545" name="connsiteY13"/>
                  <a:gd fmla="*/ 3970 w 16295" name="connsiteX14"/>
                  <a:gd fmla="*/ 1832 h 5545" name="connsiteY14"/>
                  <a:gd fmla="*/ 3970 w 16295" name="connsiteX15"/>
                  <a:gd fmla="*/ 1742 h 5545" name="connsiteY15"/>
                  <a:gd fmla="*/ 5050 w 16295" name="connsiteX16"/>
                  <a:gd fmla="*/ 1382 h 5545" name="connsiteY16"/>
                  <a:gd fmla="*/ 5230 w 16295" name="connsiteX17"/>
                  <a:gd fmla="*/ 1382 h 5545" name="connsiteY17"/>
                  <a:gd fmla="*/ 8019 w 16295" name="connsiteX18"/>
                  <a:gd fmla="*/ 1562 h 5545" name="connsiteY18"/>
                  <a:gd fmla="*/ 10448 w 16295" name="connsiteX19"/>
                  <a:gd fmla="*/ 1292 h 5545" name="connsiteY19"/>
                  <a:gd fmla="*/ 13057 w 16295" name="connsiteX20"/>
                  <a:gd fmla="*/ 752 h 5545" name="connsiteY20"/>
                  <a:gd fmla="*/ 13507 w 16295" name="connsiteX21"/>
                  <a:gd fmla="*/ 392 h 5545" name="connsiteY21"/>
                  <a:gd fmla="*/ 14766 w 16295" name="connsiteX22"/>
                  <a:gd fmla="*/ 32 h 5545" name="connsiteY22"/>
                  <a:gd fmla="*/ 16296 w 16295" name="connsiteX23"/>
                  <a:gd fmla="*/ 212 h 5545" name="connsiteY23"/>
                  <a:gd fmla="*/ 13957 w 16295" name="connsiteX24"/>
                  <a:gd fmla="*/ 932 h 5545" name="connsiteY24"/>
                  <a:gd fmla="*/ 14047 w 16295" name="connsiteX25"/>
                  <a:gd fmla="*/ 1022 h 5545" name="connsiteY25"/>
                  <a:gd fmla="*/ 16116 w 16295" name="connsiteX26"/>
                  <a:gd fmla="*/ 1112 h 5545" name="connsiteY26"/>
                  <a:gd fmla="*/ 15666 w 16295" name="connsiteX27"/>
                  <a:gd fmla="*/ 1382 h 5545"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5545" w="16295">
                    <a:moveTo>
                      <a:pt x="15666" y="1382"/>
                    </a:moveTo>
                    <a:cubicBezTo>
                      <a:pt x="15216" y="1652"/>
                      <a:pt x="14676" y="1832"/>
                      <a:pt x="14047" y="2012"/>
                    </a:cubicBezTo>
                    <a:cubicBezTo>
                      <a:pt x="12877" y="2372"/>
                      <a:pt x="11708" y="2102"/>
                      <a:pt x="10538" y="2462"/>
                    </a:cubicBezTo>
                    <a:cubicBezTo>
                      <a:pt x="10088" y="2552"/>
                      <a:pt x="9908" y="3091"/>
                      <a:pt x="9368" y="3271"/>
                    </a:cubicBezTo>
                    <a:cubicBezTo>
                      <a:pt x="8109" y="3631"/>
                      <a:pt x="6849" y="3091"/>
                      <a:pt x="5590" y="3451"/>
                    </a:cubicBezTo>
                    <a:cubicBezTo>
                      <a:pt x="5410" y="3541"/>
                      <a:pt x="5320" y="3631"/>
                      <a:pt x="5140" y="3901"/>
                    </a:cubicBezTo>
                    <a:cubicBezTo>
                      <a:pt x="4870" y="4171"/>
                      <a:pt x="4690" y="4441"/>
                      <a:pt x="4240" y="4621"/>
                    </a:cubicBezTo>
                    <a:cubicBezTo>
                      <a:pt x="3700" y="4801"/>
                      <a:pt x="3161" y="4711"/>
                      <a:pt x="2621" y="4891"/>
                    </a:cubicBezTo>
                    <a:cubicBezTo>
                      <a:pt x="2081" y="4981"/>
                      <a:pt x="1541" y="5341"/>
                      <a:pt x="1001" y="5521"/>
                    </a:cubicBezTo>
                    <a:cubicBezTo>
                      <a:pt x="641" y="5610"/>
                      <a:pt x="102" y="5431"/>
                      <a:pt x="102" y="5431"/>
                    </a:cubicBezTo>
                    <a:cubicBezTo>
                      <a:pt x="282" y="5161"/>
                      <a:pt x="731" y="5161"/>
                      <a:pt x="911" y="4801"/>
                    </a:cubicBezTo>
                    <a:cubicBezTo>
                      <a:pt x="641" y="4711"/>
                      <a:pt x="102" y="4981"/>
                      <a:pt x="12" y="4531"/>
                    </a:cubicBezTo>
                    <a:cubicBezTo>
                      <a:pt x="-78" y="4171"/>
                      <a:pt x="372" y="3901"/>
                      <a:pt x="731" y="3631"/>
                    </a:cubicBezTo>
                    <a:cubicBezTo>
                      <a:pt x="1811" y="3001"/>
                      <a:pt x="3071" y="3181"/>
                      <a:pt x="4150" y="2642"/>
                    </a:cubicBezTo>
                    <a:cubicBezTo>
                      <a:pt x="4600" y="2372"/>
                      <a:pt x="4600" y="2372"/>
                      <a:pt x="3970" y="1832"/>
                    </a:cubicBezTo>
                    <a:cubicBezTo>
                      <a:pt x="3970" y="1832"/>
                      <a:pt x="3970" y="1742"/>
                      <a:pt x="3970" y="1742"/>
                    </a:cubicBezTo>
                    <a:cubicBezTo>
                      <a:pt x="4060" y="1652"/>
                      <a:pt x="4330" y="1472"/>
                      <a:pt x="5050" y="1382"/>
                    </a:cubicBezTo>
                    <a:cubicBezTo>
                      <a:pt x="5140" y="1382"/>
                      <a:pt x="5230" y="1382"/>
                      <a:pt x="5230" y="1382"/>
                    </a:cubicBezTo>
                    <a:cubicBezTo>
                      <a:pt x="6129" y="1202"/>
                      <a:pt x="7029" y="1562"/>
                      <a:pt x="8019" y="1562"/>
                    </a:cubicBezTo>
                    <a:cubicBezTo>
                      <a:pt x="8829" y="1562"/>
                      <a:pt x="9638" y="1382"/>
                      <a:pt x="10448" y="1292"/>
                    </a:cubicBezTo>
                    <a:cubicBezTo>
                      <a:pt x="11168" y="1202"/>
                      <a:pt x="11168" y="1202"/>
                      <a:pt x="13057" y="752"/>
                    </a:cubicBezTo>
                    <a:cubicBezTo>
                      <a:pt x="13417" y="662"/>
                      <a:pt x="13507" y="482"/>
                      <a:pt x="13507" y="392"/>
                    </a:cubicBezTo>
                    <a:cubicBezTo>
                      <a:pt x="13597" y="32"/>
                      <a:pt x="13687" y="-58"/>
                      <a:pt x="14766" y="32"/>
                    </a:cubicBezTo>
                    <a:cubicBezTo>
                      <a:pt x="16116" y="32"/>
                      <a:pt x="16206" y="122"/>
                      <a:pt x="16296" y="212"/>
                    </a:cubicBezTo>
                    <a:cubicBezTo>
                      <a:pt x="15576" y="662"/>
                      <a:pt x="14676" y="572"/>
                      <a:pt x="13957" y="932"/>
                    </a:cubicBezTo>
                    <a:cubicBezTo>
                      <a:pt x="13957" y="932"/>
                      <a:pt x="13957" y="1022"/>
                      <a:pt x="14047" y="1022"/>
                    </a:cubicBezTo>
                    <a:cubicBezTo>
                      <a:pt x="14676" y="1202"/>
                      <a:pt x="15396" y="752"/>
                      <a:pt x="16116" y="1112"/>
                    </a:cubicBezTo>
                    <a:cubicBezTo>
                      <a:pt x="16116" y="1112"/>
                      <a:pt x="16026" y="1202"/>
                      <a:pt x="15666" y="1382"/>
                    </a:cubicBezTo>
                  </a:path>
                </a:pathLst>
              </a:custGeom>
              <a:solidFill>
                <a:srgbClr val="333333"/>
              </a:solidFill>
              <a:ln cap="flat" w="894">
                <a:noFill/>
                <a:prstDash val="solid"/>
                <a:miter/>
              </a:ln>
            </p:spPr>
            <p:txBody>
              <a:bodyPr anchor="ctr" rtlCol="0"/>
              <a:lstStyle/>
              <a:p>
                <a:endParaRPr lang="es-ES"/>
              </a:p>
            </p:txBody>
          </p:sp>
          <p:sp>
            <p:nvSpPr>
              <p:cNvPr id="210" name="Freeform: Shape 209">
                <a:extLst>
                  <a:ext uri="{FF2B5EF4-FFF2-40B4-BE49-F238E27FC236}">
                    <a16:creationId xmlns:a16="http://schemas.microsoft.com/office/drawing/2014/main" id="{DCAE95E0-A17D-41BB-826D-CC4F8A525B33}"/>
                  </a:ext>
                </a:extLst>
              </p:cNvPr>
              <p:cNvSpPr/>
              <p:nvPr/>
            </p:nvSpPr>
            <p:spPr>
              <a:xfrm>
                <a:off x="5809114" y="3005611"/>
                <a:ext cx="3577" cy="1349"/>
              </a:xfrm>
              <a:custGeom>
                <a:avLst/>
                <a:gdLst>
                  <a:gd fmla="*/ 3509 w 3577" name="connsiteX0"/>
                  <a:gd fmla="*/ 720 h 1349" name="connsiteY0"/>
                  <a:gd fmla="*/ 810 w 3577" name="connsiteX1"/>
                  <a:gd fmla="*/ 1350 h 1349" name="connsiteY1"/>
                  <a:gd fmla="*/ 0 w 3577" name="connsiteX2"/>
                  <a:gd fmla="*/ 900 h 1349" name="connsiteY2"/>
                  <a:gd fmla="*/ 360 w 3577" name="connsiteX3"/>
                  <a:gd fmla="*/ 720 h 1349" name="connsiteY3"/>
                  <a:gd fmla="*/ 450 w 3577" name="connsiteX4"/>
                  <a:gd fmla="*/ 720 h 1349" name="connsiteY4"/>
                  <a:gd fmla="*/ 1799 w 3577" name="connsiteX5"/>
                  <a:gd fmla="*/ 360 h 1349" name="connsiteY5"/>
                  <a:gd fmla="*/ 3059 w 3577" name="connsiteX6"/>
                  <a:gd fmla="*/ 0 h 1349" name="connsiteY6"/>
                  <a:gd fmla="*/ 3509 w 3577" name="connsiteX7"/>
                  <a:gd fmla="*/ 720 h 1349" name="connsiteY7"/>
                  <a:gd fmla="*/ 3509 w 3577" name="connsiteX8"/>
                  <a:gd fmla="*/ 720 h 1349"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349" w="3577">
                    <a:moveTo>
                      <a:pt x="3509" y="720"/>
                    </a:moveTo>
                    <a:cubicBezTo>
                      <a:pt x="2969" y="990"/>
                      <a:pt x="990" y="1350"/>
                      <a:pt x="810" y="1350"/>
                    </a:cubicBezTo>
                    <a:cubicBezTo>
                      <a:pt x="270" y="1350"/>
                      <a:pt x="0" y="990"/>
                      <a:pt x="0" y="900"/>
                    </a:cubicBezTo>
                    <a:cubicBezTo>
                      <a:pt x="0" y="810"/>
                      <a:pt x="90" y="810"/>
                      <a:pt x="360" y="720"/>
                    </a:cubicBezTo>
                    <a:cubicBezTo>
                      <a:pt x="360" y="720"/>
                      <a:pt x="450" y="720"/>
                      <a:pt x="450" y="720"/>
                    </a:cubicBezTo>
                    <a:cubicBezTo>
                      <a:pt x="900" y="630"/>
                      <a:pt x="1350" y="540"/>
                      <a:pt x="1799" y="360"/>
                    </a:cubicBezTo>
                    <a:cubicBezTo>
                      <a:pt x="2969" y="0"/>
                      <a:pt x="2969" y="0"/>
                      <a:pt x="3059" y="0"/>
                    </a:cubicBezTo>
                    <a:cubicBezTo>
                      <a:pt x="3509" y="0"/>
                      <a:pt x="3689" y="630"/>
                      <a:pt x="3509" y="720"/>
                    </a:cubicBezTo>
                    <a:cubicBezTo>
                      <a:pt x="3599" y="630"/>
                      <a:pt x="3599" y="630"/>
                      <a:pt x="3509" y="720"/>
                    </a:cubicBezTo>
                  </a:path>
                </a:pathLst>
              </a:custGeom>
              <a:solidFill>
                <a:srgbClr val="333333"/>
              </a:solidFill>
              <a:ln cap="flat" w="894">
                <a:noFill/>
                <a:prstDash val="solid"/>
                <a:miter/>
              </a:ln>
            </p:spPr>
            <p:txBody>
              <a:bodyPr anchor="ctr" rtlCol="0"/>
              <a:lstStyle/>
              <a:p>
                <a:endParaRPr lang="es-ES"/>
              </a:p>
            </p:txBody>
          </p:sp>
          <p:sp>
            <p:nvSpPr>
              <p:cNvPr id="211" name="Freeform: Shape 210">
                <a:extLst>
                  <a:ext uri="{FF2B5EF4-FFF2-40B4-BE49-F238E27FC236}">
                    <a16:creationId xmlns:a16="http://schemas.microsoft.com/office/drawing/2014/main" id="{E3D864F9-A97C-4B38-BCBB-0C452C7AFC20}"/>
                  </a:ext>
                </a:extLst>
              </p:cNvPr>
              <p:cNvSpPr/>
              <p:nvPr/>
            </p:nvSpPr>
            <p:spPr>
              <a:xfrm>
                <a:off x="5840328" y="2998953"/>
                <a:ext cx="8331" cy="3688"/>
              </a:xfrm>
              <a:custGeom>
                <a:avLst/>
                <a:gdLst>
                  <a:gd fmla="*/ 7292 w 8331" name="connsiteX0"/>
                  <a:gd fmla="*/ 2519 h 3688" name="connsiteY0"/>
                  <a:gd fmla="*/ 7112 w 8331" name="connsiteX1"/>
                  <a:gd fmla="*/ 2609 h 3688" name="connsiteY1"/>
                  <a:gd fmla="*/ 4863 w 8331" name="connsiteX2"/>
                  <a:gd fmla="*/ 2609 h 3688" name="connsiteY2"/>
                  <a:gd fmla="*/ 2434 w 8331" name="connsiteX3"/>
                  <a:gd fmla="*/ 3329 h 3688" name="connsiteY3"/>
                  <a:gd fmla="*/ 1354 w 8331" name="connsiteX4"/>
                  <a:gd fmla="*/ 3689 h 3688" name="connsiteY4"/>
                  <a:gd fmla="*/ 5 w 8331" name="connsiteX5"/>
                  <a:gd fmla="*/ 2969 h 3688" name="connsiteY5"/>
                  <a:gd fmla="*/ 185 w 8331" name="connsiteX6"/>
                  <a:gd fmla="*/ 2789 h 3688" name="connsiteY6"/>
                  <a:gd fmla="*/ 1174 w 8331" name="connsiteX7"/>
                  <a:gd fmla="*/ 2159 h 3688" name="connsiteY7"/>
                  <a:gd fmla="*/ 1624 w 8331" name="connsiteX8"/>
                  <a:gd fmla="*/ 1709 h 3688" name="connsiteY8"/>
                  <a:gd fmla="*/ 2524 w 8331" name="connsiteX9"/>
                  <a:gd fmla="*/ 1350 h 3688" name="connsiteY9"/>
                  <a:gd fmla="*/ 8012 w 8331" name="connsiteX10"/>
                  <a:gd fmla="*/ 0 h 3688" name="connsiteY10"/>
                  <a:gd fmla="*/ 8282 w 8331" name="connsiteX11"/>
                  <a:gd fmla="*/ 180 h 3688" name="connsiteY11"/>
                  <a:gd fmla="*/ 7382 w 8331" name="connsiteX12"/>
                  <a:gd fmla="*/ 1439 h 3688" name="connsiteY12"/>
                  <a:gd fmla="*/ 7292 w 8331" name="connsiteX13"/>
                  <a:gd fmla="*/ 2519 h 3688" name="connsiteY13"/>
                  <a:gd fmla="*/ 7292 w 8331" name="connsiteX14"/>
                  <a:gd fmla="*/ 2519 h 368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688" w="8331">
                    <a:moveTo>
                      <a:pt x="7292" y="2519"/>
                    </a:moveTo>
                    <a:cubicBezTo>
                      <a:pt x="7202" y="2519"/>
                      <a:pt x="7202" y="2609"/>
                      <a:pt x="7112" y="2609"/>
                    </a:cubicBezTo>
                    <a:cubicBezTo>
                      <a:pt x="6393" y="2789"/>
                      <a:pt x="5673" y="2519"/>
                      <a:pt x="4863" y="2609"/>
                    </a:cubicBezTo>
                    <a:cubicBezTo>
                      <a:pt x="4054" y="2699"/>
                      <a:pt x="3514" y="2879"/>
                      <a:pt x="2434" y="3329"/>
                    </a:cubicBezTo>
                    <a:cubicBezTo>
                      <a:pt x="1804" y="3599"/>
                      <a:pt x="1534" y="3689"/>
                      <a:pt x="1354" y="3689"/>
                    </a:cubicBezTo>
                    <a:cubicBezTo>
                      <a:pt x="1085" y="3689"/>
                      <a:pt x="-85" y="3239"/>
                      <a:pt x="5" y="2969"/>
                    </a:cubicBezTo>
                    <a:cubicBezTo>
                      <a:pt x="5" y="2879"/>
                      <a:pt x="95" y="2789"/>
                      <a:pt x="185" y="2789"/>
                    </a:cubicBezTo>
                    <a:cubicBezTo>
                      <a:pt x="455" y="2519"/>
                      <a:pt x="905" y="2429"/>
                      <a:pt x="1174" y="2159"/>
                    </a:cubicBezTo>
                    <a:cubicBezTo>
                      <a:pt x="1354" y="2069"/>
                      <a:pt x="1444" y="1799"/>
                      <a:pt x="1624" y="1709"/>
                    </a:cubicBezTo>
                    <a:cubicBezTo>
                      <a:pt x="1804" y="1619"/>
                      <a:pt x="1984" y="1529"/>
                      <a:pt x="2524" y="1350"/>
                    </a:cubicBezTo>
                    <a:cubicBezTo>
                      <a:pt x="3244" y="1080"/>
                      <a:pt x="7022" y="0"/>
                      <a:pt x="8012" y="0"/>
                    </a:cubicBezTo>
                    <a:cubicBezTo>
                      <a:pt x="8372" y="0"/>
                      <a:pt x="8372" y="90"/>
                      <a:pt x="8282" y="180"/>
                    </a:cubicBezTo>
                    <a:cubicBezTo>
                      <a:pt x="8192" y="720"/>
                      <a:pt x="7562" y="900"/>
                      <a:pt x="7382" y="1439"/>
                    </a:cubicBezTo>
                    <a:cubicBezTo>
                      <a:pt x="7382" y="1799"/>
                      <a:pt x="7652" y="2159"/>
                      <a:pt x="7292" y="2519"/>
                    </a:cubicBezTo>
                    <a:cubicBezTo>
                      <a:pt x="7382" y="2519"/>
                      <a:pt x="7382" y="2519"/>
                      <a:pt x="7292" y="2519"/>
                    </a:cubicBezTo>
                  </a:path>
                </a:pathLst>
              </a:custGeom>
              <a:solidFill>
                <a:srgbClr val="333333"/>
              </a:solidFill>
              <a:ln cap="flat" w="894">
                <a:noFill/>
                <a:prstDash val="solid"/>
                <a:miter/>
              </a:ln>
            </p:spPr>
            <p:txBody>
              <a:bodyPr anchor="ctr" rtlCol="0"/>
              <a:lstStyle/>
              <a:p>
                <a:endParaRPr lang="es-ES"/>
              </a:p>
            </p:txBody>
          </p:sp>
          <p:sp>
            <p:nvSpPr>
              <p:cNvPr id="212" name="Freeform: Shape 211">
                <a:extLst>
                  <a:ext uri="{FF2B5EF4-FFF2-40B4-BE49-F238E27FC236}">
                    <a16:creationId xmlns:a16="http://schemas.microsoft.com/office/drawing/2014/main" id="{00B2821E-ED9E-4BA5-93C5-05B0EE620B71}"/>
                  </a:ext>
                </a:extLst>
              </p:cNvPr>
              <p:cNvSpPr/>
              <p:nvPr/>
            </p:nvSpPr>
            <p:spPr>
              <a:xfrm>
                <a:off x="5845727" y="2996884"/>
                <a:ext cx="2613" cy="719"/>
              </a:xfrm>
              <a:custGeom>
                <a:avLst/>
                <a:gdLst>
                  <a:gd fmla="*/ 2614 w 2613" name="connsiteX0"/>
                  <a:gd fmla="*/ 180 h 719" name="connsiteY0"/>
                  <a:gd fmla="*/ 1444 w 2613" name="connsiteX1"/>
                  <a:gd fmla="*/ 720 h 719" name="connsiteY1"/>
                  <a:gd fmla="*/ 5 w 2613" name="connsiteX2"/>
                  <a:gd fmla="*/ 270 h 719" name="connsiteY2"/>
                  <a:gd fmla="*/ 1714 w 2613" name="connsiteX3"/>
                  <a:gd fmla="*/ 0 h 719" name="connsiteY3"/>
                  <a:gd fmla="*/ 2614 w 2613" name="connsiteX4"/>
                  <a:gd fmla="*/ 180 h 719" name="connsiteY4"/>
                  <a:gd fmla="*/ 2614 w 2613" name="connsiteX5"/>
                  <a:gd fmla="*/ 180 h 719" name="connsiteY5"/>
                  <a:gd fmla="*/ 2614 w 2613" name="connsiteX6"/>
                  <a:gd fmla="*/ 180 h 719"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719" w="2613">
                    <a:moveTo>
                      <a:pt x="2614" y="180"/>
                    </a:moveTo>
                    <a:cubicBezTo>
                      <a:pt x="1894" y="720"/>
                      <a:pt x="1624" y="720"/>
                      <a:pt x="1444" y="720"/>
                    </a:cubicBezTo>
                    <a:cubicBezTo>
                      <a:pt x="1174" y="720"/>
                      <a:pt x="-85" y="360"/>
                      <a:pt x="5" y="270"/>
                    </a:cubicBezTo>
                    <a:cubicBezTo>
                      <a:pt x="95" y="180"/>
                      <a:pt x="994" y="0"/>
                      <a:pt x="1714" y="0"/>
                    </a:cubicBezTo>
                    <a:cubicBezTo>
                      <a:pt x="2344" y="90"/>
                      <a:pt x="2524" y="90"/>
                      <a:pt x="2614" y="180"/>
                    </a:cubicBezTo>
                    <a:cubicBezTo>
                      <a:pt x="2614" y="180"/>
                      <a:pt x="2614" y="180"/>
                      <a:pt x="2614" y="180"/>
                    </a:cubicBezTo>
                    <a:cubicBezTo>
                      <a:pt x="2614" y="180"/>
                      <a:pt x="2614" y="180"/>
                      <a:pt x="2614" y="180"/>
                    </a:cubicBezTo>
                  </a:path>
                </a:pathLst>
              </a:custGeom>
              <a:solidFill>
                <a:srgbClr val="333333"/>
              </a:solidFill>
              <a:ln cap="flat" w="894">
                <a:noFill/>
                <a:prstDash val="solid"/>
                <a:miter/>
              </a:ln>
            </p:spPr>
            <p:txBody>
              <a:bodyPr anchor="ctr" rtlCol="0"/>
              <a:lstStyle/>
              <a:p>
                <a:endParaRPr lang="es-ES"/>
              </a:p>
            </p:txBody>
          </p:sp>
          <p:sp>
            <p:nvSpPr>
              <p:cNvPr id="213" name="Freeform: Shape 212">
                <a:extLst>
                  <a:ext uri="{FF2B5EF4-FFF2-40B4-BE49-F238E27FC236}">
                    <a16:creationId xmlns:a16="http://schemas.microsoft.com/office/drawing/2014/main" id="{2014F5C7-9E5B-42F5-B982-B7E37AAAD22D}"/>
                  </a:ext>
                </a:extLst>
              </p:cNvPr>
              <p:cNvSpPr/>
              <p:nvPr/>
            </p:nvSpPr>
            <p:spPr>
              <a:xfrm>
                <a:off x="5828727" y="3002192"/>
                <a:ext cx="9739" cy="3508"/>
              </a:xfrm>
              <a:custGeom>
                <a:avLst/>
                <a:gdLst>
                  <a:gd fmla="*/ 9357 w 9739" name="connsiteX0"/>
                  <a:gd fmla="*/ 990 h 3508" name="connsiteY0"/>
                  <a:gd fmla="*/ 6388 w 9739" name="connsiteX1"/>
                  <a:gd fmla="*/ 1529 h 3508" name="connsiteY1"/>
                  <a:gd fmla="*/ 6118 w 9739" name="connsiteX2"/>
                  <a:gd fmla="*/ 1889 h 3508" name="connsiteY2"/>
                  <a:gd fmla="*/ 4678 w 9739" name="connsiteX3"/>
                  <a:gd fmla="*/ 3239 h 3508" name="connsiteY3"/>
                  <a:gd fmla="*/ 4139 w 9739" name="connsiteX4"/>
                  <a:gd fmla="*/ 3419 h 3508" name="connsiteY4"/>
                  <a:gd fmla="*/ 3599 w 9739" name="connsiteX5"/>
                  <a:gd fmla="*/ 3509 h 3508" name="connsiteY5"/>
                  <a:gd fmla="*/ 2069 w 9739" name="connsiteX6"/>
                  <a:gd fmla="*/ 3329 h 3508" name="connsiteY6"/>
                  <a:gd fmla="*/ 810 w 9739" name="connsiteX7"/>
                  <a:gd fmla="*/ 3419 h 3508" name="connsiteY7"/>
                  <a:gd fmla="*/ 540 w 9739" name="connsiteX8"/>
                  <a:gd fmla="*/ 3419 h 3508" name="connsiteY8"/>
                  <a:gd fmla="*/ 0 w 9739" name="connsiteX9"/>
                  <a:gd fmla="*/ 2969 h 3508" name="connsiteY9"/>
                  <a:gd fmla="*/ 3419 w 9739" name="connsiteX10"/>
                  <a:gd fmla="*/ 810 h 3508" name="connsiteY10"/>
                  <a:gd fmla="*/ 4049 w 9739" name="connsiteX11"/>
                  <a:gd fmla="*/ 630 h 3508" name="connsiteY11"/>
                  <a:gd fmla="*/ 6838 w 9739" name="connsiteX12"/>
                  <a:gd fmla="*/ 540 h 3508" name="connsiteY12"/>
                  <a:gd fmla="*/ 9267 w 9739" name="connsiteX13"/>
                  <a:gd fmla="*/ 0 h 3508" name="connsiteY13"/>
                  <a:gd fmla="*/ 9267 w 9739" name="connsiteX14"/>
                  <a:gd fmla="*/ 990 h 3508" name="connsiteY14"/>
                  <a:gd fmla="*/ 9357 w 9739" name="connsiteX15"/>
                  <a:gd fmla="*/ 990 h 3508"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3508" w="9739">
                    <a:moveTo>
                      <a:pt x="9357" y="990"/>
                    </a:moveTo>
                    <a:cubicBezTo>
                      <a:pt x="8457" y="1709"/>
                      <a:pt x="7287" y="990"/>
                      <a:pt x="6388" y="1529"/>
                    </a:cubicBezTo>
                    <a:cubicBezTo>
                      <a:pt x="6208" y="1619"/>
                      <a:pt x="6208" y="1709"/>
                      <a:pt x="6118" y="1889"/>
                    </a:cubicBezTo>
                    <a:cubicBezTo>
                      <a:pt x="5758" y="2519"/>
                      <a:pt x="5308" y="2969"/>
                      <a:pt x="4678" y="3239"/>
                    </a:cubicBezTo>
                    <a:cubicBezTo>
                      <a:pt x="4588" y="3239"/>
                      <a:pt x="4408" y="3329"/>
                      <a:pt x="4139" y="3419"/>
                    </a:cubicBezTo>
                    <a:cubicBezTo>
                      <a:pt x="3959" y="3419"/>
                      <a:pt x="3779" y="3509"/>
                      <a:pt x="3599" y="3509"/>
                    </a:cubicBezTo>
                    <a:cubicBezTo>
                      <a:pt x="3059" y="3509"/>
                      <a:pt x="2609" y="3329"/>
                      <a:pt x="2069" y="3329"/>
                    </a:cubicBezTo>
                    <a:cubicBezTo>
                      <a:pt x="1619" y="3329"/>
                      <a:pt x="1260" y="3419"/>
                      <a:pt x="810" y="3419"/>
                    </a:cubicBezTo>
                    <a:cubicBezTo>
                      <a:pt x="720" y="3419"/>
                      <a:pt x="630" y="3419"/>
                      <a:pt x="540" y="3419"/>
                    </a:cubicBezTo>
                    <a:cubicBezTo>
                      <a:pt x="450" y="3419"/>
                      <a:pt x="0" y="3329"/>
                      <a:pt x="0" y="2969"/>
                    </a:cubicBezTo>
                    <a:cubicBezTo>
                      <a:pt x="0" y="1979"/>
                      <a:pt x="3419" y="810"/>
                      <a:pt x="3419" y="810"/>
                    </a:cubicBezTo>
                    <a:cubicBezTo>
                      <a:pt x="3599" y="720"/>
                      <a:pt x="3779" y="720"/>
                      <a:pt x="4049" y="630"/>
                    </a:cubicBezTo>
                    <a:cubicBezTo>
                      <a:pt x="4678" y="540"/>
                      <a:pt x="6118" y="360"/>
                      <a:pt x="6838" y="540"/>
                    </a:cubicBezTo>
                    <a:cubicBezTo>
                      <a:pt x="7737" y="720"/>
                      <a:pt x="8457" y="0"/>
                      <a:pt x="9267" y="0"/>
                    </a:cubicBezTo>
                    <a:cubicBezTo>
                      <a:pt x="9897" y="0"/>
                      <a:pt x="9897" y="360"/>
                      <a:pt x="9267" y="990"/>
                    </a:cubicBezTo>
                    <a:cubicBezTo>
                      <a:pt x="9447" y="900"/>
                      <a:pt x="9447" y="900"/>
                      <a:pt x="9357" y="990"/>
                    </a:cubicBezTo>
                  </a:path>
                </a:pathLst>
              </a:custGeom>
              <a:solidFill>
                <a:srgbClr val="333333"/>
              </a:solidFill>
              <a:ln cap="flat" w="894">
                <a:noFill/>
                <a:prstDash val="solid"/>
                <a:miter/>
              </a:ln>
            </p:spPr>
            <p:txBody>
              <a:bodyPr anchor="ctr" rtlCol="0"/>
              <a:lstStyle/>
              <a:p>
                <a:endParaRPr lang="es-ES"/>
              </a:p>
            </p:txBody>
          </p:sp>
          <p:sp>
            <p:nvSpPr>
              <p:cNvPr id="214" name="Freeform: Shape 213">
                <a:extLst>
                  <a:ext uri="{FF2B5EF4-FFF2-40B4-BE49-F238E27FC236}">
                    <a16:creationId xmlns:a16="http://schemas.microsoft.com/office/drawing/2014/main" id="{5B49C9FF-0D7F-4B90-92F9-2EE865CB9033}"/>
                  </a:ext>
                </a:extLst>
              </p:cNvPr>
              <p:cNvSpPr/>
              <p:nvPr/>
            </p:nvSpPr>
            <p:spPr>
              <a:xfrm>
                <a:off x="5834752" y="3000843"/>
                <a:ext cx="3465" cy="1158"/>
              </a:xfrm>
              <a:custGeom>
                <a:avLst/>
                <a:gdLst>
                  <a:gd fmla="*/ 3242 w 3465" name="connsiteX0"/>
                  <a:gd fmla="*/ 630 h 1158" name="connsiteY0"/>
                  <a:gd fmla="*/ 3 w 3465" name="connsiteX1"/>
                  <a:gd fmla="*/ 810 h 1158" name="connsiteY1"/>
                  <a:gd fmla="*/ 812 w 3465" name="connsiteX2"/>
                  <a:gd fmla="*/ 450 h 1158" name="connsiteY2"/>
                  <a:gd fmla="*/ 1532 w 3465" name="connsiteX3"/>
                  <a:gd fmla="*/ 270 h 1158" name="connsiteY3"/>
                  <a:gd fmla="*/ 2522 w 3465" name="connsiteX4"/>
                  <a:gd fmla="*/ 180 h 1158" name="connsiteY4"/>
                  <a:gd fmla="*/ 3152 w 3465" name="connsiteX5"/>
                  <a:gd fmla="*/ 0 h 1158" name="connsiteY5"/>
                  <a:gd fmla="*/ 3332 w 3465" name="connsiteX6"/>
                  <a:gd fmla="*/ 450 h 1158" name="connsiteY6"/>
                  <a:gd fmla="*/ 3242 w 3465" name="connsiteX7"/>
                  <a:gd fmla="*/ 630 h 115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58" w="3465">
                    <a:moveTo>
                      <a:pt x="3242" y="630"/>
                    </a:moveTo>
                    <a:cubicBezTo>
                      <a:pt x="2072" y="1350"/>
                      <a:pt x="-87" y="1260"/>
                      <a:pt x="3" y="810"/>
                    </a:cubicBezTo>
                    <a:cubicBezTo>
                      <a:pt x="3" y="630"/>
                      <a:pt x="543" y="540"/>
                      <a:pt x="812" y="450"/>
                    </a:cubicBezTo>
                    <a:cubicBezTo>
                      <a:pt x="992" y="360"/>
                      <a:pt x="1172" y="360"/>
                      <a:pt x="1532" y="270"/>
                    </a:cubicBezTo>
                    <a:cubicBezTo>
                      <a:pt x="1892" y="180"/>
                      <a:pt x="2162" y="180"/>
                      <a:pt x="2522" y="180"/>
                    </a:cubicBezTo>
                    <a:cubicBezTo>
                      <a:pt x="2702" y="180"/>
                      <a:pt x="2972" y="90"/>
                      <a:pt x="3152" y="0"/>
                    </a:cubicBezTo>
                    <a:cubicBezTo>
                      <a:pt x="3422" y="0"/>
                      <a:pt x="3601" y="270"/>
                      <a:pt x="3332" y="450"/>
                    </a:cubicBezTo>
                    <a:cubicBezTo>
                      <a:pt x="3332" y="540"/>
                      <a:pt x="3332" y="630"/>
                      <a:pt x="3242" y="630"/>
                    </a:cubicBezTo>
                  </a:path>
                </a:pathLst>
              </a:custGeom>
              <a:solidFill>
                <a:srgbClr val="333333"/>
              </a:solidFill>
              <a:ln cap="flat" w="894">
                <a:noFill/>
                <a:prstDash val="solid"/>
                <a:miter/>
              </a:ln>
            </p:spPr>
            <p:txBody>
              <a:bodyPr anchor="ctr" rtlCol="0"/>
              <a:lstStyle/>
              <a:p>
                <a:endParaRPr lang="es-ES"/>
              </a:p>
            </p:txBody>
          </p:sp>
          <p:sp>
            <p:nvSpPr>
              <p:cNvPr id="215" name="Freeform: Shape 214">
                <a:extLst>
                  <a:ext uri="{FF2B5EF4-FFF2-40B4-BE49-F238E27FC236}">
                    <a16:creationId xmlns:a16="http://schemas.microsoft.com/office/drawing/2014/main" id="{C68F11D0-F2FF-4B12-9D50-D35E2A699D15}"/>
                  </a:ext>
                </a:extLst>
              </p:cNvPr>
              <p:cNvSpPr/>
              <p:nvPr/>
            </p:nvSpPr>
            <p:spPr>
              <a:xfrm>
                <a:off x="5835921" y="2996344"/>
                <a:ext cx="2850" cy="942"/>
              </a:xfrm>
              <a:custGeom>
                <a:avLst/>
                <a:gdLst>
                  <a:gd fmla="*/ 2613 w 2850" name="connsiteX0"/>
                  <a:gd fmla="*/ 450 h 942" name="connsiteY0"/>
                  <a:gd fmla="*/ 4 w 2850" name="connsiteX1"/>
                  <a:gd fmla="*/ 810 h 942" name="connsiteY1"/>
                  <a:gd fmla="*/ 2433 w 2850" name="connsiteX2"/>
                  <a:gd fmla="*/ 0 h 942" name="connsiteY2"/>
                  <a:gd fmla="*/ 2793 w 2850" name="connsiteX3"/>
                  <a:gd fmla="*/ 270 h 942" name="connsiteY3"/>
                  <a:gd fmla="*/ 2613 w 2850" name="connsiteX4"/>
                  <a:gd fmla="*/ 450 h 9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942" w="2850">
                    <a:moveTo>
                      <a:pt x="2613" y="450"/>
                    </a:moveTo>
                    <a:cubicBezTo>
                      <a:pt x="1533" y="1080"/>
                      <a:pt x="-86" y="990"/>
                      <a:pt x="4" y="810"/>
                    </a:cubicBezTo>
                    <a:cubicBezTo>
                      <a:pt x="4" y="720"/>
                      <a:pt x="813" y="90"/>
                      <a:pt x="2433" y="0"/>
                    </a:cubicBezTo>
                    <a:cubicBezTo>
                      <a:pt x="2703" y="0"/>
                      <a:pt x="2973" y="0"/>
                      <a:pt x="2793" y="270"/>
                    </a:cubicBezTo>
                    <a:cubicBezTo>
                      <a:pt x="2793" y="270"/>
                      <a:pt x="2703" y="360"/>
                      <a:pt x="2613" y="450"/>
                    </a:cubicBezTo>
                  </a:path>
                </a:pathLst>
              </a:custGeom>
              <a:solidFill>
                <a:srgbClr val="333333"/>
              </a:solidFill>
              <a:ln cap="flat" w="894">
                <a:noFill/>
                <a:prstDash val="solid"/>
                <a:miter/>
              </a:ln>
            </p:spPr>
            <p:txBody>
              <a:bodyPr anchor="ctr" rtlCol="0"/>
              <a:lstStyle/>
              <a:p>
                <a:endParaRPr lang="es-ES"/>
              </a:p>
            </p:txBody>
          </p:sp>
          <p:sp>
            <p:nvSpPr>
              <p:cNvPr id="216" name="Freeform: Shape 215">
                <a:extLst>
                  <a:ext uri="{FF2B5EF4-FFF2-40B4-BE49-F238E27FC236}">
                    <a16:creationId xmlns:a16="http://schemas.microsoft.com/office/drawing/2014/main" id="{3CD6CA84-4C41-4920-8A6E-49D5C9C2266D}"/>
                  </a:ext>
                </a:extLst>
              </p:cNvPr>
              <p:cNvSpPr/>
              <p:nvPr/>
            </p:nvSpPr>
            <p:spPr>
              <a:xfrm>
                <a:off x="5823030" y="3007680"/>
                <a:ext cx="2905" cy="1200"/>
              </a:xfrm>
              <a:custGeom>
                <a:avLst/>
                <a:gdLst>
                  <a:gd fmla="*/ 2549 w 2905" name="connsiteX0"/>
                  <a:gd fmla="*/ 720 h 1200" name="connsiteY0"/>
                  <a:gd fmla="*/ 659 w 2905" name="connsiteX1"/>
                  <a:gd fmla="*/ 1170 h 1200" name="connsiteY1"/>
                  <a:gd fmla="*/ 30 w 2905" name="connsiteX2"/>
                  <a:gd fmla="*/ 450 h 1200" name="connsiteY2"/>
                  <a:gd fmla="*/ 120 w 2905" name="connsiteX3"/>
                  <a:gd fmla="*/ 270 h 1200" name="connsiteY3"/>
                  <a:gd fmla="*/ 209 w 2905" name="connsiteX4"/>
                  <a:gd fmla="*/ 270 h 1200" name="connsiteY4"/>
                  <a:gd fmla="*/ 1379 w 2905" name="connsiteX5"/>
                  <a:gd fmla="*/ 180 h 1200" name="connsiteY5"/>
                  <a:gd fmla="*/ 2549 w 2905" name="connsiteX6"/>
                  <a:gd fmla="*/ 0 h 1200" name="connsiteY6"/>
                  <a:gd fmla="*/ 2639 w 2905" name="connsiteX7"/>
                  <a:gd fmla="*/ 720 h 1200" name="connsiteY7"/>
                  <a:gd fmla="*/ 2549 w 2905" name="connsiteX8"/>
                  <a:gd fmla="*/ 720 h 120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200" w="2905">
                    <a:moveTo>
                      <a:pt x="2549" y="720"/>
                    </a:moveTo>
                    <a:cubicBezTo>
                      <a:pt x="2009" y="1170"/>
                      <a:pt x="1199" y="1260"/>
                      <a:pt x="659" y="1170"/>
                    </a:cubicBezTo>
                    <a:cubicBezTo>
                      <a:pt x="30" y="1080"/>
                      <a:pt x="-60" y="900"/>
                      <a:pt x="30" y="450"/>
                    </a:cubicBezTo>
                    <a:cubicBezTo>
                      <a:pt x="30" y="270"/>
                      <a:pt x="30" y="270"/>
                      <a:pt x="120" y="270"/>
                    </a:cubicBezTo>
                    <a:cubicBezTo>
                      <a:pt x="120" y="270"/>
                      <a:pt x="209" y="270"/>
                      <a:pt x="209" y="270"/>
                    </a:cubicBezTo>
                    <a:cubicBezTo>
                      <a:pt x="569" y="180"/>
                      <a:pt x="1019" y="180"/>
                      <a:pt x="1379" y="180"/>
                    </a:cubicBezTo>
                    <a:cubicBezTo>
                      <a:pt x="1739" y="90"/>
                      <a:pt x="2099" y="0"/>
                      <a:pt x="2549" y="0"/>
                    </a:cubicBezTo>
                    <a:cubicBezTo>
                      <a:pt x="2909" y="0"/>
                      <a:pt x="3088" y="360"/>
                      <a:pt x="2639" y="720"/>
                    </a:cubicBezTo>
                    <a:cubicBezTo>
                      <a:pt x="2639" y="630"/>
                      <a:pt x="2549" y="720"/>
                      <a:pt x="2549" y="720"/>
                    </a:cubicBezTo>
                  </a:path>
                </a:pathLst>
              </a:custGeom>
              <a:solidFill>
                <a:srgbClr val="333333"/>
              </a:solidFill>
              <a:ln cap="flat" w="894">
                <a:noFill/>
                <a:prstDash val="solid"/>
                <a:miter/>
              </a:ln>
            </p:spPr>
            <p:txBody>
              <a:bodyPr anchor="ctr" rtlCol="0"/>
              <a:lstStyle/>
              <a:p>
                <a:endParaRPr lang="es-ES"/>
              </a:p>
            </p:txBody>
          </p:sp>
          <p:sp>
            <p:nvSpPr>
              <p:cNvPr id="217" name="Freeform: Shape 216">
                <a:extLst>
                  <a:ext uri="{FF2B5EF4-FFF2-40B4-BE49-F238E27FC236}">
                    <a16:creationId xmlns:a16="http://schemas.microsoft.com/office/drawing/2014/main" id="{B023A193-57E1-420F-80EE-C1B6295A17F9}"/>
                  </a:ext>
                </a:extLst>
              </p:cNvPr>
              <p:cNvSpPr/>
              <p:nvPr/>
            </p:nvSpPr>
            <p:spPr>
              <a:xfrm>
                <a:off x="5820630" y="3004801"/>
                <a:ext cx="6131" cy="2710"/>
              </a:xfrm>
              <a:custGeom>
                <a:avLst/>
                <a:gdLst>
                  <a:gd fmla="*/ 6028 w 6131" name="connsiteX0"/>
                  <a:gd fmla="*/ 1170 h 2710" name="connsiteY0"/>
                  <a:gd fmla="*/ 6028 w 6131" name="connsiteX1"/>
                  <a:gd fmla="*/ 1170 h 2710" name="connsiteY1"/>
                  <a:gd fmla="*/ 5578 w 6131" name="connsiteX2"/>
                  <a:gd fmla="*/ 1170 h 2710" name="connsiteY2"/>
                  <a:gd fmla="*/ 3419 w 6131" name="connsiteX3"/>
                  <a:gd fmla="*/ 1350 h 2710" name="connsiteY3"/>
                  <a:gd fmla="*/ 1439 w 6131" name="connsiteX4"/>
                  <a:gd fmla="*/ 2159 h 2710" name="connsiteY4"/>
                  <a:gd fmla="*/ 810 w 6131" name="connsiteX5"/>
                  <a:gd fmla="*/ 2699 h 2710" name="connsiteY5"/>
                  <a:gd fmla="*/ 0 w 6131" name="connsiteX6"/>
                  <a:gd fmla="*/ 2249 h 2710" name="connsiteY6"/>
                  <a:gd fmla="*/ 180 w 6131" name="connsiteX7"/>
                  <a:gd fmla="*/ 2069 h 2710" name="connsiteY7"/>
                  <a:gd fmla="*/ 1439 w 6131" name="connsiteX8"/>
                  <a:gd fmla="*/ 1080 h 2710" name="connsiteY8"/>
                  <a:gd fmla="*/ 2159 w 6131" name="connsiteX9"/>
                  <a:gd fmla="*/ 180 h 2710" name="connsiteY9"/>
                  <a:gd fmla="*/ 2519 w 6131" name="connsiteX10"/>
                  <a:gd fmla="*/ 0 h 2710" name="connsiteY10"/>
                  <a:gd fmla="*/ 2699 w 6131" name="connsiteX11"/>
                  <a:gd fmla="*/ 90 h 2710" name="connsiteY11"/>
                  <a:gd fmla="*/ 3509 w 6131" name="connsiteX12"/>
                  <a:gd fmla="*/ 270 h 2710" name="connsiteY12"/>
                  <a:gd fmla="*/ 4768 w 6131" name="connsiteX13"/>
                  <a:gd fmla="*/ 270 h 2710" name="connsiteY13"/>
                  <a:gd fmla="*/ 4858 w 6131" name="connsiteX14"/>
                  <a:gd fmla="*/ 270 h 2710" name="connsiteY14"/>
                  <a:gd fmla="*/ 5308 w 6131" name="connsiteX15"/>
                  <a:gd fmla="*/ 540 h 2710" name="connsiteY15"/>
                  <a:gd fmla="*/ 6028 w 6131" name="connsiteX16"/>
                  <a:gd fmla="*/ 810 h 2710" name="connsiteY16"/>
                  <a:gd fmla="*/ 6028 w 6131" name="connsiteX17"/>
                  <a:gd fmla="*/ 1170 h 2710" name="connsiteY17"/>
                  <a:gd fmla="*/ 6028 w 6131" name="connsiteX18"/>
                  <a:gd fmla="*/ 1170 h 271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10" w="6131">
                    <a:moveTo>
                      <a:pt x="6028" y="1170"/>
                    </a:moveTo>
                    <a:cubicBezTo>
                      <a:pt x="6028" y="1170"/>
                      <a:pt x="6028" y="1170"/>
                      <a:pt x="6028" y="1170"/>
                    </a:cubicBezTo>
                    <a:cubicBezTo>
                      <a:pt x="5938" y="1170"/>
                      <a:pt x="5758" y="1170"/>
                      <a:pt x="5578" y="1170"/>
                    </a:cubicBezTo>
                    <a:cubicBezTo>
                      <a:pt x="5038" y="1080"/>
                      <a:pt x="4498" y="1080"/>
                      <a:pt x="3419" y="1350"/>
                    </a:cubicBezTo>
                    <a:cubicBezTo>
                      <a:pt x="1709" y="1799"/>
                      <a:pt x="1709" y="1799"/>
                      <a:pt x="1439" y="2159"/>
                    </a:cubicBezTo>
                    <a:cubicBezTo>
                      <a:pt x="1260" y="2429"/>
                      <a:pt x="1080" y="2609"/>
                      <a:pt x="810" y="2699"/>
                    </a:cubicBezTo>
                    <a:cubicBezTo>
                      <a:pt x="180" y="2789"/>
                      <a:pt x="0" y="2339"/>
                      <a:pt x="0" y="2249"/>
                    </a:cubicBezTo>
                    <a:cubicBezTo>
                      <a:pt x="0" y="2159"/>
                      <a:pt x="90" y="2159"/>
                      <a:pt x="180" y="2069"/>
                    </a:cubicBezTo>
                    <a:cubicBezTo>
                      <a:pt x="540" y="1709"/>
                      <a:pt x="1080" y="1529"/>
                      <a:pt x="1439" y="1080"/>
                    </a:cubicBezTo>
                    <a:cubicBezTo>
                      <a:pt x="1709" y="810"/>
                      <a:pt x="1889" y="450"/>
                      <a:pt x="2159" y="180"/>
                    </a:cubicBezTo>
                    <a:cubicBezTo>
                      <a:pt x="2159" y="180"/>
                      <a:pt x="2429" y="0"/>
                      <a:pt x="2519" y="0"/>
                    </a:cubicBezTo>
                    <a:cubicBezTo>
                      <a:pt x="2609" y="0"/>
                      <a:pt x="2609" y="0"/>
                      <a:pt x="2699" y="90"/>
                    </a:cubicBezTo>
                    <a:cubicBezTo>
                      <a:pt x="2969" y="270"/>
                      <a:pt x="3149" y="270"/>
                      <a:pt x="3509" y="270"/>
                    </a:cubicBezTo>
                    <a:cubicBezTo>
                      <a:pt x="4588" y="180"/>
                      <a:pt x="4588" y="180"/>
                      <a:pt x="4768" y="270"/>
                    </a:cubicBezTo>
                    <a:cubicBezTo>
                      <a:pt x="4768" y="270"/>
                      <a:pt x="4858" y="270"/>
                      <a:pt x="4858" y="270"/>
                    </a:cubicBezTo>
                    <a:cubicBezTo>
                      <a:pt x="5038" y="360"/>
                      <a:pt x="5128" y="450"/>
                      <a:pt x="5308" y="540"/>
                    </a:cubicBezTo>
                    <a:cubicBezTo>
                      <a:pt x="5578" y="630"/>
                      <a:pt x="5848" y="720"/>
                      <a:pt x="6028" y="810"/>
                    </a:cubicBezTo>
                    <a:cubicBezTo>
                      <a:pt x="6208" y="990"/>
                      <a:pt x="6118" y="1080"/>
                      <a:pt x="6028" y="1170"/>
                    </a:cubicBezTo>
                    <a:cubicBezTo>
                      <a:pt x="6118" y="1170"/>
                      <a:pt x="6028" y="1170"/>
                      <a:pt x="6028" y="1170"/>
                    </a:cubicBezTo>
                  </a:path>
                </a:pathLst>
              </a:custGeom>
              <a:solidFill>
                <a:srgbClr val="333333"/>
              </a:solidFill>
              <a:ln cap="flat" w="894">
                <a:noFill/>
                <a:prstDash val="solid"/>
                <a:miter/>
              </a:ln>
            </p:spPr>
            <p:txBody>
              <a:bodyPr anchor="ctr" rtlCol="0"/>
              <a:lstStyle/>
              <a:p>
                <a:endParaRPr lang="es-ES"/>
              </a:p>
            </p:txBody>
          </p:sp>
          <p:sp>
            <p:nvSpPr>
              <p:cNvPr id="218" name="Freeform: Shape 217">
                <a:extLst>
                  <a:ext uri="{FF2B5EF4-FFF2-40B4-BE49-F238E27FC236}">
                    <a16:creationId xmlns:a16="http://schemas.microsoft.com/office/drawing/2014/main" id="{E4394E30-BD18-425D-B31F-22402F212075}"/>
                  </a:ext>
                </a:extLst>
              </p:cNvPr>
              <p:cNvSpPr/>
              <p:nvPr/>
            </p:nvSpPr>
            <p:spPr>
              <a:xfrm>
                <a:off x="5816761" y="3005611"/>
                <a:ext cx="4700" cy="2109"/>
              </a:xfrm>
              <a:custGeom>
                <a:avLst/>
                <a:gdLst>
                  <a:gd fmla="*/ 4319 w 4700" name="connsiteX0"/>
                  <a:gd fmla="*/ 630 h 2109" name="connsiteY0"/>
                  <a:gd fmla="*/ 2789 w 4700" name="connsiteX1"/>
                  <a:gd fmla="*/ 1709 h 2109" name="connsiteY1"/>
                  <a:gd fmla="*/ 2339 w 4700" name="connsiteX2"/>
                  <a:gd fmla="*/ 2069 h 2109" name="connsiteY2"/>
                  <a:gd fmla="*/ 1979 w 4700" name="connsiteX3"/>
                  <a:gd fmla="*/ 2069 h 2109" name="connsiteY3"/>
                  <a:gd fmla="*/ 1799 w 4700" name="connsiteX4"/>
                  <a:gd fmla="*/ 1979 h 2109" name="connsiteY4"/>
                  <a:gd fmla="*/ 1080 w 4700" name="connsiteX5"/>
                  <a:gd fmla="*/ 1889 h 2109" name="connsiteY5"/>
                  <a:gd fmla="*/ 180 w 4700" name="connsiteX6"/>
                  <a:gd fmla="*/ 1889 h 2109" name="connsiteY6"/>
                  <a:gd fmla="*/ 0 w 4700" name="connsiteX7"/>
                  <a:gd fmla="*/ 1799 h 2109" name="connsiteY7"/>
                  <a:gd fmla="*/ 1889 w 4700" name="connsiteX8"/>
                  <a:gd fmla="*/ 360 h 2109" name="connsiteY8"/>
                  <a:gd fmla="*/ 2159 w 4700" name="connsiteX9"/>
                  <a:gd fmla="*/ 270 h 2109" name="connsiteY9"/>
                  <a:gd fmla="*/ 2249 w 4700" name="connsiteX10"/>
                  <a:gd fmla="*/ 270 h 2109" name="connsiteY10"/>
                  <a:gd fmla="*/ 3329 w 4700" name="connsiteX11"/>
                  <a:gd fmla="*/ 180 h 2109" name="connsiteY11"/>
                  <a:gd fmla="*/ 4408 w 4700" name="connsiteX12"/>
                  <a:gd fmla="*/ 0 h 2109" name="connsiteY12"/>
                  <a:gd fmla="*/ 4408 w 4700" name="connsiteX13"/>
                  <a:gd fmla="*/ 0 h 2109" name="connsiteY13"/>
                  <a:gd fmla="*/ 4408 w 4700" name="connsiteX14"/>
                  <a:gd fmla="*/ 0 h 2109" name="connsiteY14"/>
                  <a:gd fmla="*/ 4408 w 4700" name="connsiteX15"/>
                  <a:gd fmla="*/ 0 h 2109" name="connsiteY15"/>
                  <a:gd fmla="*/ 4408 w 4700" name="connsiteX16"/>
                  <a:gd fmla="*/ 0 h 2109" name="connsiteY16"/>
                  <a:gd fmla="*/ 4408 w 4700" name="connsiteX17"/>
                  <a:gd fmla="*/ 0 h 2109" name="connsiteY17"/>
                  <a:gd fmla="*/ 4408 w 4700" name="connsiteX18"/>
                  <a:gd fmla="*/ 0 h 2109" name="connsiteY18"/>
                  <a:gd fmla="*/ 4408 w 4700" name="connsiteX19"/>
                  <a:gd fmla="*/ 0 h 2109" name="connsiteY19"/>
                  <a:gd fmla="*/ 4408 w 4700" name="connsiteX20"/>
                  <a:gd fmla="*/ 0 h 2109" name="connsiteY20"/>
                  <a:gd fmla="*/ 4588 w 4700" name="connsiteX21"/>
                  <a:gd fmla="*/ 360 h 2109" name="connsiteY21"/>
                  <a:gd fmla="*/ 4319 w 4700" name="connsiteX22"/>
                  <a:gd fmla="*/ 630 h 2109"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2109" w="4700">
                    <a:moveTo>
                      <a:pt x="4319" y="630"/>
                    </a:moveTo>
                    <a:cubicBezTo>
                      <a:pt x="3779" y="990"/>
                      <a:pt x="3239" y="1260"/>
                      <a:pt x="2789" y="1709"/>
                    </a:cubicBezTo>
                    <a:cubicBezTo>
                      <a:pt x="2609" y="1799"/>
                      <a:pt x="2609" y="2069"/>
                      <a:pt x="2339" y="2069"/>
                    </a:cubicBezTo>
                    <a:cubicBezTo>
                      <a:pt x="2339" y="2069"/>
                      <a:pt x="2069" y="2159"/>
                      <a:pt x="1979" y="2069"/>
                    </a:cubicBezTo>
                    <a:cubicBezTo>
                      <a:pt x="1889" y="2069"/>
                      <a:pt x="1799" y="2069"/>
                      <a:pt x="1799" y="1979"/>
                    </a:cubicBezTo>
                    <a:cubicBezTo>
                      <a:pt x="1709" y="1889"/>
                      <a:pt x="1619" y="1889"/>
                      <a:pt x="1080" y="1889"/>
                    </a:cubicBezTo>
                    <a:cubicBezTo>
                      <a:pt x="270" y="1889"/>
                      <a:pt x="270" y="1889"/>
                      <a:pt x="180" y="1889"/>
                    </a:cubicBezTo>
                    <a:cubicBezTo>
                      <a:pt x="0" y="1889"/>
                      <a:pt x="0" y="1799"/>
                      <a:pt x="0" y="1799"/>
                    </a:cubicBezTo>
                    <a:cubicBezTo>
                      <a:pt x="0" y="1709"/>
                      <a:pt x="1440" y="630"/>
                      <a:pt x="1889" y="360"/>
                    </a:cubicBezTo>
                    <a:cubicBezTo>
                      <a:pt x="1979" y="360"/>
                      <a:pt x="2159" y="270"/>
                      <a:pt x="2159" y="270"/>
                    </a:cubicBezTo>
                    <a:cubicBezTo>
                      <a:pt x="2159" y="270"/>
                      <a:pt x="2249" y="270"/>
                      <a:pt x="2249" y="270"/>
                    </a:cubicBezTo>
                    <a:cubicBezTo>
                      <a:pt x="2609" y="270"/>
                      <a:pt x="2969" y="270"/>
                      <a:pt x="3329" y="180"/>
                    </a:cubicBezTo>
                    <a:cubicBezTo>
                      <a:pt x="3689" y="90"/>
                      <a:pt x="4049" y="9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408" y="0"/>
                      <a:pt x="4408" y="0"/>
                      <a:pt x="4408" y="0"/>
                    </a:cubicBezTo>
                    <a:cubicBezTo>
                      <a:pt x="4858" y="0"/>
                      <a:pt x="4678" y="180"/>
                      <a:pt x="4588" y="360"/>
                    </a:cubicBezTo>
                    <a:cubicBezTo>
                      <a:pt x="4498" y="540"/>
                      <a:pt x="4319" y="630"/>
                      <a:pt x="4319" y="630"/>
                    </a:cubicBezTo>
                  </a:path>
                </a:pathLst>
              </a:custGeom>
              <a:solidFill>
                <a:srgbClr val="333333"/>
              </a:solidFill>
              <a:ln cap="flat" w="894">
                <a:noFill/>
                <a:prstDash val="solid"/>
                <a:miter/>
              </a:ln>
            </p:spPr>
            <p:txBody>
              <a:bodyPr anchor="ctr" rtlCol="0"/>
              <a:lstStyle/>
              <a:p>
                <a:endParaRPr lang="es-ES"/>
              </a:p>
            </p:txBody>
          </p:sp>
          <p:sp>
            <p:nvSpPr>
              <p:cNvPr id="219" name="Freeform: Shape 218">
                <a:extLst>
                  <a:ext uri="{FF2B5EF4-FFF2-40B4-BE49-F238E27FC236}">
                    <a16:creationId xmlns:a16="http://schemas.microsoft.com/office/drawing/2014/main" id="{1218849E-1896-412E-9AB1-EC0CFEA2B8D6}"/>
                  </a:ext>
                </a:extLst>
              </p:cNvPr>
              <p:cNvSpPr/>
              <p:nvPr/>
            </p:nvSpPr>
            <p:spPr>
              <a:xfrm>
                <a:off x="5826323" y="2997784"/>
                <a:ext cx="8522" cy="2429"/>
              </a:xfrm>
              <a:custGeom>
                <a:avLst/>
                <a:gdLst>
                  <a:gd fmla="*/ 8522 w 8522" name="connsiteX0"/>
                  <a:gd fmla="*/ 720 h 2429" name="connsiteY0"/>
                  <a:gd fmla="*/ 5913 w 8522" name="connsiteX1"/>
                  <a:gd fmla="*/ 1170 h 2429" name="connsiteY1"/>
                  <a:gd fmla="*/ 4744 w 8522" name="connsiteX2"/>
                  <a:gd fmla="*/ 1170 h 2429" name="connsiteY2"/>
                  <a:gd fmla="*/ 5194 w 8522" name="connsiteX3"/>
                  <a:gd fmla="*/ 1529 h 2429" name="connsiteY3"/>
                  <a:gd fmla="*/ 4654 w 8522" name="connsiteX4"/>
                  <a:gd fmla="*/ 1889 h 2429" name="connsiteY4"/>
                  <a:gd fmla="*/ 1145 w 8522" name="connsiteX5"/>
                  <a:gd fmla="*/ 2429 h 2429" name="connsiteY5"/>
                  <a:gd fmla="*/ 785 w 8522" name="connsiteX6"/>
                  <a:gd fmla="*/ 2429 h 2429" name="connsiteY6"/>
                  <a:gd fmla="*/ 65 w 8522" name="connsiteX7"/>
                  <a:gd fmla="*/ 1889 h 2429" name="connsiteY7"/>
                  <a:gd fmla="*/ 515 w 8522" name="connsiteX8"/>
                  <a:gd fmla="*/ 1709 h 2429" name="connsiteY8"/>
                  <a:gd fmla="*/ 1325 w 8522" name="connsiteX9"/>
                  <a:gd fmla="*/ 1979 h 2429" name="connsiteY9"/>
                  <a:gd fmla="*/ 3484 w 8522" name="connsiteX10"/>
                  <a:gd fmla="*/ 990 h 2429" name="connsiteY10"/>
                  <a:gd fmla="*/ 5104 w 8522" name="connsiteX11"/>
                  <a:gd fmla="*/ 360 h 2429" name="connsiteY11"/>
                  <a:gd fmla="*/ 7263 w 8522" name="connsiteX12"/>
                  <a:gd fmla="*/ 0 h 2429" name="connsiteY12"/>
                  <a:gd fmla="*/ 7623 w 8522" name="connsiteX13"/>
                  <a:gd fmla="*/ 270 h 2429" name="connsiteY13"/>
                  <a:gd fmla="*/ 8522 w 8522" name="connsiteX14"/>
                  <a:gd fmla="*/ 720 h 2429" name="connsiteY14"/>
                  <a:gd fmla="*/ 8522 w 8522" name="connsiteX15"/>
                  <a:gd fmla="*/ 720 h 242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2429" w="8522">
                    <a:moveTo>
                      <a:pt x="8522" y="720"/>
                    </a:moveTo>
                    <a:cubicBezTo>
                      <a:pt x="8253" y="810"/>
                      <a:pt x="6813" y="1439"/>
                      <a:pt x="5913" y="1170"/>
                    </a:cubicBezTo>
                    <a:cubicBezTo>
                      <a:pt x="5284" y="990"/>
                      <a:pt x="4744" y="1080"/>
                      <a:pt x="4744" y="1170"/>
                    </a:cubicBezTo>
                    <a:cubicBezTo>
                      <a:pt x="4834" y="1350"/>
                      <a:pt x="5284" y="1260"/>
                      <a:pt x="5194" y="1529"/>
                    </a:cubicBezTo>
                    <a:cubicBezTo>
                      <a:pt x="5194" y="1619"/>
                      <a:pt x="5194" y="1709"/>
                      <a:pt x="4654" y="1889"/>
                    </a:cubicBezTo>
                    <a:cubicBezTo>
                      <a:pt x="4474" y="1979"/>
                      <a:pt x="1235" y="2429"/>
                      <a:pt x="1145" y="2429"/>
                    </a:cubicBezTo>
                    <a:cubicBezTo>
                      <a:pt x="965" y="2429"/>
                      <a:pt x="785" y="2429"/>
                      <a:pt x="785" y="2429"/>
                    </a:cubicBezTo>
                    <a:cubicBezTo>
                      <a:pt x="425" y="2429"/>
                      <a:pt x="-204" y="2159"/>
                      <a:pt x="65" y="1889"/>
                    </a:cubicBezTo>
                    <a:cubicBezTo>
                      <a:pt x="155" y="1799"/>
                      <a:pt x="335" y="1709"/>
                      <a:pt x="515" y="1709"/>
                    </a:cubicBezTo>
                    <a:cubicBezTo>
                      <a:pt x="785" y="1709"/>
                      <a:pt x="1055" y="1979"/>
                      <a:pt x="1325" y="1979"/>
                    </a:cubicBezTo>
                    <a:cubicBezTo>
                      <a:pt x="2225" y="2069"/>
                      <a:pt x="2764" y="1260"/>
                      <a:pt x="3484" y="990"/>
                    </a:cubicBezTo>
                    <a:cubicBezTo>
                      <a:pt x="4024" y="810"/>
                      <a:pt x="4564" y="540"/>
                      <a:pt x="5104" y="360"/>
                    </a:cubicBezTo>
                    <a:cubicBezTo>
                      <a:pt x="5104" y="360"/>
                      <a:pt x="6903" y="0"/>
                      <a:pt x="7263" y="0"/>
                    </a:cubicBezTo>
                    <a:cubicBezTo>
                      <a:pt x="7443" y="0"/>
                      <a:pt x="7533" y="90"/>
                      <a:pt x="7623" y="270"/>
                    </a:cubicBezTo>
                    <a:cubicBezTo>
                      <a:pt x="7983" y="720"/>
                      <a:pt x="8522" y="720"/>
                      <a:pt x="8522" y="720"/>
                    </a:cubicBezTo>
                    <a:cubicBezTo>
                      <a:pt x="8522" y="720"/>
                      <a:pt x="8522" y="720"/>
                      <a:pt x="8522" y="720"/>
                    </a:cubicBezTo>
                  </a:path>
                </a:pathLst>
              </a:custGeom>
              <a:solidFill>
                <a:srgbClr val="333333"/>
              </a:solidFill>
              <a:ln cap="flat" w="894">
                <a:noFill/>
                <a:prstDash val="solid"/>
                <a:miter/>
              </a:ln>
            </p:spPr>
            <p:txBody>
              <a:bodyPr anchor="ctr" rtlCol="0"/>
              <a:lstStyle/>
              <a:p>
                <a:endParaRPr lang="es-ES"/>
              </a:p>
            </p:txBody>
          </p:sp>
          <p:sp>
            <p:nvSpPr>
              <p:cNvPr id="220" name="Freeform: Shape 219">
                <a:extLst>
                  <a:ext uri="{FF2B5EF4-FFF2-40B4-BE49-F238E27FC236}">
                    <a16:creationId xmlns:a16="http://schemas.microsoft.com/office/drawing/2014/main" id="{97B12352-8F24-4125-84ED-799CD5CCB9F8}"/>
                  </a:ext>
                </a:extLst>
              </p:cNvPr>
              <p:cNvSpPr/>
              <p:nvPr/>
            </p:nvSpPr>
            <p:spPr>
              <a:xfrm>
                <a:off x="5818808" y="3000933"/>
                <a:ext cx="11688" cy="2916"/>
              </a:xfrm>
              <a:custGeom>
                <a:avLst/>
                <a:gdLst>
                  <a:gd fmla="*/ 5151 w 11688" name="connsiteX0"/>
                  <a:gd fmla="*/ 2699 h 2916" name="connsiteY0"/>
                  <a:gd fmla="*/ 5061 w 11688" name="connsiteX1"/>
                  <a:gd fmla="*/ 2159 h 2916" name="connsiteY1"/>
                  <a:gd fmla="*/ 3621 w 11688" name="connsiteX2"/>
                  <a:gd fmla="*/ 2159 h 2916" name="connsiteY2"/>
                  <a:gd fmla="*/ 3531 w 11688" name="connsiteX3"/>
                  <a:gd fmla="*/ 1889 h 2916" name="connsiteY3"/>
                  <a:gd fmla="*/ 3531 w 11688" name="connsiteX4"/>
                  <a:gd fmla="*/ 1709 h 2916" name="connsiteY4"/>
                  <a:gd fmla="*/ 3081 w 11688" name="connsiteX5"/>
                  <a:gd fmla="*/ 1709 h 2916" name="connsiteY5"/>
                  <a:gd fmla="*/ 3081 w 11688" name="connsiteX6"/>
                  <a:gd fmla="*/ 1439 h 2916" name="connsiteY6"/>
                  <a:gd fmla="*/ 2362 w 11688" name="connsiteX7"/>
                  <a:gd fmla="*/ 1080 h 2916" name="connsiteY7"/>
                  <a:gd fmla="*/ 22 w 11688" name="connsiteX8"/>
                  <a:gd fmla="*/ 1799 h 2916" name="connsiteY8"/>
                  <a:gd fmla="*/ 742 w 11688" name="connsiteX9"/>
                  <a:gd fmla="*/ 2159 h 2916" name="connsiteY9"/>
                  <a:gd fmla="*/ 1732 w 11688" name="connsiteX10"/>
                  <a:gd fmla="*/ 2159 h 2916" name="connsiteY10"/>
                  <a:gd fmla="*/ 2901 w 11688" name="connsiteX11"/>
                  <a:gd fmla="*/ 2159 h 2916" name="connsiteY11"/>
                  <a:gd fmla="*/ 2631 w 11688" name="connsiteX12"/>
                  <a:gd fmla="*/ 2339 h 2916" name="connsiteY12"/>
                  <a:gd fmla="*/ 2092 w 11688" name="connsiteX13"/>
                  <a:gd fmla="*/ 2879 h 2916" name="connsiteY13"/>
                  <a:gd fmla="*/ 2182 w 11688" name="connsiteX14"/>
                  <a:gd fmla="*/ 2879 h 2916" name="connsiteY14"/>
                  <a:gd fmla="*/ 3621 w 11688" name="connsiteX15"/>
                  <a:gd fmla="*/ 2699 h 2916" name="connsiteY15"/>
                  <a:gd fmla="*/ 3891 w 11688" name="connsiteX16"/>
                  <a:gd fmla="*/ 2789 h 2916" name="connsiteY16"/>
                  <a:gd fmla="*/ 4431 w 11688" name="connsiteX17"/>
                  <a:gd fmla="*/ 2879 h 2916" name="connsiteY17"/>
                  <a:gd fmla="*/ 5151 w 11688" name="connsiteX18"/>
                  <a:gd fmla="*/ 2699 h 2916" name="connsiteY18"/>
                  <a:gd fmla="*/ 7670 w 11688" name="connsiteX19"/>
                  <a:gd fmla="*/ 2159 h 2916" name="connsiteY19"/>
                  <a:gd fmla="*/ 7940 w 11688" name="connsiteX20"/>
                  <a:gd fmla="*/ 1619 h 2916" name="connsiteY20"/>
                  <a:gd fmla="*/ 7310 w 11688" name="connsiteX21"/>
                  <a:gd fmla="*/ 630 h 2916" name="connsiteY21"/>
                  <a:gd fmla="*/ 7040 w 11688" name="connsiteX22"/>
                  <a:gd fmla="*/ 450 h 2916" name="connsiteY22"/>
                  <a:gd fmla="*/ 6950 w 11688" name="connsiteX23"/>
                  <a:gd fmla="*/ 450 h 2916" name="connsiteY23"/>
                  <a:gd fmla="*/ 5510 w 11688" name="connsiteX24"/>
                  <a:gd fmla="*/ 450 h 2916" name="connsiteY24"/>
                  <a:gd fmla="*/ 4161 w 11688" name="connsiteX25"/>
                  <a:gd fmla="*/ 90 h 2916" name="connsiteY25"/>
                  <a:gd fmla="*/ 3261 w 11688" name="connsiteX26"/>
                  <a:gd fmla="*/ 630 h 2916" name="connsiteY26"/>
                  <a:gd fmla="*/ 3981 w 11688" name="connsiteX27"/>
                  <a:gd fmla="*/ 810 h 2916" name="connsiteY27"/>
                  <a:gd fmla="*/ 3981 w 11688" name="connsiteX28"/>
                  <a:gd fmla="*/ 810 h 2916" name="connsiteY28"/>
                  <a:gd fmla="*/ 3981 w 11688" name="connsiteX29"/>
                  <a:gd fmla="*/ 810 h 2916" name="connsiteY29"/>
                  <a:gd fmla="*/ 3981 w 11688" name="connsiteX30"/>
                  <a:gd fmla="*/ 810 h 2916" name="connsiteY30"/>
                  <a:gd fmla="*/ 3981 w 11688" name="connsiteX31"/>
                  <a:gd fmla="*/ 810 h 2916" name="connsiteY31"/>
                  <a:gd fmla="*/ 3981 w 11688" name="connsiteX32"/>
                  <a:gd fmla="*/ 810 h 2916" name="connsiteY32"/>
                  <a:gd fmla="*/ 3981 w 11688" name="connsiteX33"/>
                  <a:gd fmla="*/ 810 h 2916" name="connsiteY33"/>
                  <a:gd fmla="*/ 3981 w 11688" name="connsiteX34"/>
                  <a:gd fmla="*/ 810 h 2916" name="connsiteY34"/>
                  <a:gd fmla="*/ 3981 w 11688" name="connsiteX35"/>
                  <a:gd fmla="*/ 810 h 2916" name="connsiteY35"/>
                  <a:gd fmla="*/ 4341 w 11688" name="connsiteX36"/>
                  <a:gd fmla="*/ 900 h 2916" name="connsiteY36"/>
                  <a:gd fmla="*/ 4341 w 11688" name="connsiteX37"/>
                  <a:gd fmla="*/ 1170 h 2916" name="connsiteY37"/>
                  <a:gd fmla="*/ 4521 w 11688" name="connsiteX38"/>
                  <a:gd fmla="*/ 1439 h 2916" name="connsiteY38"/>
                  <a:gd fmla="*/ 4701 w 11688" name="connsiteX39"/>
                  <a:gd fmla="*/ 1709 h 2916" name="connsiteY39"/>
                  <a:gd fmla="*/ 5870 w 11688" name="connsiteX40"/>
                  <a:gd fmla="*/ 1979 h 2916" name="connsiteY40"/>
                  <a:gd fmla="*/ 6230 w 11688" name="connsiteX41"/>
                  <a:gd fmla="*/ 2429 h 2916" name="connsiteY41"/>
                  <a:gd fmla="*/ 7670 w 11688" name="connsiteX42"/>
                  <a:gd fmla="*/ 2159 h 2916" name="connsiteY42"/>
                  <a:gd fmla="*/ 11448 w 11688" name="connsiteX43"/>
                  <a:gd fmla="*/ 1619 h 2916" name="connsiteY43"/>
                  <a:gd fmla="*/ 11628 w 11688" name="connsiteX44"/>
                  <a:gd fmla="*/ 1350 h 2916" name="connsiteY44"/>
                  <a:gd fmla="*/ 10729 w 11688" name="connsiteX45"/>
                  <a:gd fmla="*/ 1439 h 2916" name="connsiteY45"/>
                  <a:gd fmla="*/ 9559 w 11688" name="connsiteX46"/>
                  <a:gd fmla="*/ 1529 h 2916" name="connsiteY46"/>
                  <a:gd fmla="*/ 9829 w 11688" name="connsiteX47"/>
                  <a:gd fmla="*/ 1260 h 2916" name="connsiteY47"/>
                  <a:gd fmla="*/ 9199 w 11688" name="connsiteX48"/>
                  <a:gd fmla="*/ 630 h 2916" name="connsiteY48"/>
                  <a:gd fmla="*/ 7850 w 11688" name="connsiteX49"/>
                  <a:gd fmla="*/ 0 h 2916" name="connsiteY49"/>
                  <a:gd fmla="*/ 7580 w 11688" name="connsiteX50"/>
                  <a:gd fmla="*/ 270 h 2916" name="connsiteY50"/>
                  <a:gd fmla="*/ 8210 w 11688" name="connsiteX51"/>
                  <a:gd fmla="*/ 990 h 2916" name="connsiteY51"/>
                  <a:gd fmla="*/ 8389 w 11688" name="connsiteX52"/>
                  <a:gd fmla="*/ 1619 h 2916" name="connsiteY52"/>
                  <a:gd fmla="*/ 8389 w 11688" name="connsiteX53"/>
                  <a:gd fmla="*/ 1619 h 2916" name="connsiteY53"/>
                  <a:gd fmla="*/ 8479 w 11688" name="connsiteX54"/>
                  <a:gd fmla="*/ 1619 h 2916" name="connsiteY54"/>
                  <a:gd fmla="*/ 8479 w 11688" name="connsiteX55"/>
                  <a:gd fmla="*/ 1619 h 2916" name="connsiteY55"/>
                  <a:gd fmla="*/ 9019 w 11688" name="connsiteX56"/>
                  <a:gd fmla="*/ 1619 h 2916" name="connsiteY56"/>
                  <a:gd fmla="*/ 9199 w 11688" name="connsiteX57"/>
                  <a:gd fmla="*/ 1709 h 2916" name="connsiteY57"/>
                  <a:gd fmla="*/ 9829 w 11688" name="connsiteX58"/>
                  <a:gd fmla="*/ 2159 h 2916" name="connsiteY58"/>
                  <a:gd fmla="*/ 11448 w 11688" name="connsiteX59"/>
                  <a:gd fmla="*/ 1619 h 2916" name="connsiteY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b="b" l="l" r="r" t="t"/>
                <a:pathLst>
                  <a:path h="2916" w="11688">
                    <a:moveTo>
                      <a:pt x="5151" y="2699"/>
                    </a:moveTo>
                    <a:cubicBezTo>
                      <a:pt x="5600" y="2429"/>
                      <a:pt x="5241" y="2249"/>
                      <a:pt x="5061" y="2159"/>
                    </a:cubicBezTo>
                    <a:cubicBezTo>
                      <a:pt x="4611" y="2069"/>
                      <a:pt x="4071" y="2249"/>
                      <a:pt x="3621" y="2159"/>
                    </a:cubicBezTo>
                    <a:cubicBezTo>
                      <a:pt x="3351" y="2159"/>
                      <a:pt x="3441" y="2069"/>
                      <a:pt x="3531" y="1889"/>
                    </a:cubicBezTo>
                    <a:cubicBezTo>
                      <a:pt x="3621" y="1709"/>
                      <a:pt x="3621" y="1709"/>
                      <a:pt x="3531" y="1709"/>
                    </a:cubicBezTo>
                    <a:cubicBezTo>
                      <a:pt x="3081" y="1709"/>
                      <a:pt x="3081" y="1709"/>
                      <a:pt x="3081" y="1709"/>
                    </a:cubicBezTo>
                    <a:cubicBezTo>
                      <a:pt x="2991" y="1619"/>
                      <a:pt x="3081" y="1529"/>
                      <a:pt x="3081" y="1439"/>
                    </a:cubicBezTo>
                    <a:cubicBezTo>
                      <a:pt x="3081" y="1260"/>
                      <a:pt x="2721" y="1080"/>
                      <a:pt x="2362" y="1080"/>
                    </a:cubicBezTo>
                    <a:cubicBezTo>
                      <a:pt x="2002" y="1080"/>
                      <a:pt x="-248" y="1529"/>
                      <a:pt x="22" y="1799"/>
                    </a:cubicBezTo>
                    <a:cubicBezTo>
                      <a:pt x="22" y="1799"/>
                      <a:pt x="652" y="2159"/>
                      <a:pt x="742" y="2159"/>
                    </a:cubicBezTo>
                    <a:cubicBezTo>
                      <a:pt x="1012" y="2249"/>
                      <a:pt x="1462" y="2159"/>
                      <a:pt x="1732" y="2159"/>
                    </a:cubicBezTo>
                    <a:cubicBezTo>
                      <a:pt x="2182" y="2069"/>
                      <a:pt x="2811" y="1979"/>
                      <a:pt x="2901" y="2159"/>
                    </a:cubicBezTo>
                    <a:cubicBezTo>
                      <a:pt x="2901" y="2249"/>
                      <a:pt x="2811" y="2249"/>
                      <a:pt x="2631" y="2339"/>
                    </a:cubicBezTo>
                    <a:cubicBezTo>
                      <a:pt x="1912" y="2699"/>
                      <a:pt x="2002" y="2879"/>
                      <a:pt x="2092" y="2879"/>
                    </a:cubicBezTo>
                    <a:cubicBezTo>
                      <a:pt x="2092" y="2879"/>
                      <a:pt x="2182" y="2879"/>
                      <a:pt x="2182" y="2879"/>
                    </a:cubicBezTo>
                    <a:cubicBezTo>
                      <a:pt x="2721" y="2879"/>
                      <a:pt x="3171" y="2699"/>
                      <a:pt x="3621" y="2699"/>
                    </a:cubicBezTo>
                    <a:cubicBezTo>
                      <a:pt x="3711" y="2699"/>
                      <a:pt x="3801" y="2789"/>
                      <a:pt x="3891" y="2789"/>
                    </a:cubicBezTo>
                    <a:cubicBezTo>
                      <a:pt x="4071" y="2879"/>
                      <a:pt x="4161" y="2969"/>
                      <a:pt x="4431" y="2879"/>
                    </a:cubicBezTo>
                    <a:cubicBezTo>
                      <a:pt x="4701" y="2879"/>
                      <a:pt x="4971" y="2789"/>
                      <a:pt x="5151" y="2699"/>
                    </a:cubicBezTo>
                    <a:moveTo>
                      <a:pt x="7670" y="2159"/>
                    </a:moveTo>
                    <a:cubicBezTo>
                      <a:pt x="7940" y="1979"/>
                      <a:pt x="8030" y="1799"/>
                      <a:pt x="7940" y="1619"/>
                    </a:cubicBezTo>
                    <a:cubicBezTo>
                      <a:pt x="7850" y="1529"/>
                      <a:pt x="7310" y="630"/>
                      <a:pt x="7310" y="630"/>
                    </a:cubicBezTo>
                    <a:cubicBezTo>
                      <a:pt x="7220" y="540"/>
                      <a:pt x="7220" y="450"/>
                      <a:pt x="7040" y="450"/>
                    </a:cubicBezTo>
                    <a:cubicBezTo>
                      <a:pt x="7040" y="450"/>
                      <a:pt x="6950" y="450"/>
                      <a:pt x="6950" y="450"/>
                    </a:cubicBezTo>
                    <a:cubicBezTo>
                      <a:pt x="6500" y="360"/>
                      <a:pt x="5960" y="540"/>
                      <a:pt x="5510" y="450"/>
                    </a:cubicBezTo>
                    <a:cubicBezTo>
                      <a:pt x="5061" y="360"/>
                      <a:pt x="4701" y="90"/>
                      <a:pt x="4161" y="90"/>
                    </a:cubicBezTo>
                    <a:cubicBezTo>
                      <a:pt x="3621" y="90"/>
                      <a:pt x="2991" y="360"/>
                      <a:pt x="3261" y="630"/>
                    </a:cubicBezTo>
                    <a:cubicBezTo>
                      <a:pt x="3441" y="810"/>
                      <a:pt x="389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3981" y="810"/>
                      <a:pt x="3981" y="810"/>
                      <a:pt x="3981" y="810"/>
                    </a:cubicBezTo>
                    <a:cubicBezTo>
                      <a:pt x="4251" y="810"/>
                      <a:pt x="4341" y="810"/>
                      <a:pt x="4341" y="900"/>
                    </a:cubicBezTo>
                    <a:cubicBezTo>
                      <a:pt x="4431" y="990"/>
                      <a:pt x="4251" y="1080"/>
                      <a:pt x="4341" y="1170"/>
                    </a:cubicBezTo>
                    <a:cubicBezTo>
                      <a:pt x="4431" y="1260"/>
                      <a:pt x="4431" y="1260"/>
                      <a:pt x="4521" y="1439"/>
                    </a:cubicBezTo>
                    <a:cubicBezTo>
                      <a:pt x="4521" y="1619"/>
                      <a:pt x="4611" y="1619"/>
                      <a:pt x="4701" y="1709"/>
                    </a:cubicBezTo>
                    <a:cubicBezTo>
                      <a:pt x="5061" y="1889"/>
                      <a:pt x="5510" y="1709"/>
                      <a:pt x="5870" y="1979"/>
                    </a:cubicBezTo>
                    <a:cubicBezTo>
                      <a:pt x="6050" y="2069"/>
                      <a:pt x="5960" y="2339"/>
                      <a:pt x="6230" y="2429"/>
                    </a:cubicBezTo>
                    <a:cubicBezTo>
                      <a:pt x="6590" y="2519"/>
                      <a:pt x="7220" y="2429"/>
                      <a:pt x="7670" y="2159"/>
                    </a:cubicBezTo>
                    <a:moveTo>
                      <a:pt x="11448" y="1619"/>
                    </a:moveTo>
                    <a:cubicBezTo>
                      <a:pt x="11538" y="1619"/>
                      <a:pt x="11808" y="1350"/>
                      <a:pt x="11628" y="1350"/>
                    </a:cubicBezTo>
                    <a:cubicBezTo>
                      <a:pt x="11538" y="1350"/>
                      <a:pt x="11268" y="1350"/>
                      <a:pt x="10729" y="1439"/>
                    </a:cubicBezTo>
                    <a:cubicBezTo>
                      <a:pt x="9919" y="1529"/>
                      <a:pt x="9649" y="1619"/>
                      <a:pt x="9559" y="1529"/>
                    </a:cubicBezTo>
                    <a:cubicBezTo>
                      <a:pt x="9649" y="1439"/>
                      <a:pt x="9919" y="1439"/>
                      <a:pt x="9829" y="1260"/>
                    </a:cubicBezTo>
                    <a:cubicBezTo>
                      <a:pt x="9829" y="1170"/>
                      <a:pt x="9829" y="1170"/>
                      <a:pt x="9199" y="630"/>
                    </a:cubicBezTo>
                    <a:cubicBezTo>
                      <a:pt x="8929" y="360"/>
                      <a:pt x="8479" y="0"/>
                      <a:pt x="7850" y="0"/>
                    </a:cubicBezTo>
                    <a:cubicBezTo>
                      <a:pt x="7760" y="0"/>
                      <a:pt x="7490" y="0"/>
                      <a:pt x="7580" y="270"/>
                    </a:cubicBezTo>
                    <a:cubicBezTo>
                      <a:pt x="7670" y="630"/>
                      <a:pt x="8030" y="720"/>
                      <a:pt x="8210" y="990"/>
                    </a:cubicBezTo>
                    <a:cubicBezTo>
                      <a:pt x="8299" y="1170"/>
                      <a:pt x="8299" y="1439"/>
                      <a:pt x="8389" y="1619"/>
                    </a:cubicBezTo>
                    <a:cubicBezTo>
                      <a:pt x="8389" y="1619"/>
                      <a:pt x="8389" y="1619"/>
                      <a:pt x="8389" y="1619"/>
                    </a:cubicBezTo>
                    <a:cubicBezTo>
                      <a:pt x="8389" y="1619"/>
                      <a:pt x="8389" y="1619"/>
                      <a:pt x="8479" y="1619"/>
                    </a:cubicBezTo>
                    <a:cubicBezTo>
                      <a:pt x="8479" y="1619"/>
                      <a:pt x="8479" y="1619"/>
                      <a:pt x="8479" y="1619"/>
                    </a:cubicBezTo>
                    <a:cubicBezTo>
                      <a:pt x="8569" y="1619"/>
                      <a:pt x="8749" y="1619"/>
                      <a:pt x="9019" y="1619"/>
                    </a:cubicBezTo>
                    <a:cubicBezTo>
                      <a:pt x="9109" y="1619"/>
                      <a:pt x="9109" y="1619"/>
                      <a:pt x="9199" y="1709"/>
                    </a:cubicBezTo>
                    <a:cubicBezTo>
                      <a:pt x="9199" y="1799"/>
                      <a:pt x="9379" y="2069"/>
                      <a:pt x="9829" y="2159"/>
                    </a:cubicBezTo>
                    <a:cubicBezTo>
                      <a:pt x="10279" y="2159"/>
                      <a:pt x="11089" y="1889"/>
                      <a:pt x="11448" y="1619"/>
                    </a:cubicBezTo>
                  </a:path>
                </a:pathLst>
              </a:custGeom>
              <a:solidFill>
                <a:srgbClr val="333333"/>
              </a:solidFill>
              <a:ln cap="flat" w="894">
                <a:noFill/>
                <a:prstDash val="solid"/>
                <a:miter/>
              </a:ln>
            </p:spPr>
            <p:txBody>
              <a:bodyPr anchor="ctr" rtlCol="0"/>
              <a:lstStyle/>
              <a:p>
                <a:endParaRPr lang="es-ES"/>
              </a:p>
            </p:txBody>
          </p:sp>
          <p:sp>
            <p:nvSpPr>
              <p:cNvPr id="221" name="Freeform: Shape 220">
                <a:extLst>
                  <a:ext uri="{FF2B5EF4-FFF2-40B4-BE49-F238E27FC236}">
                    <a16:creationId xmlns:a16="http://schemas.microsoft.com/office/drawing/2014/main" id="{DE60CD50-E309-475B-80D9-208AAB203C82}"/>
                  </a:ext>
                </a:extLst>
              </p:cNvPr>
              <p:cNvSpPr/>
              <p:nvPr/>
            </p:nvSpPr>
            <p:spPr>
              <a:xfrm>
                <a:off x="5729672" y="3003542"/>
                <a:ext cx="23375" cy="9627"/>
              </a:xfrm>
              <a:custGeom>
                <a:avLst/>
                <a:gdLst>
                  <a:gd fmla="*/ 20333 w 23375" name="connsiteX0"/>
                  <a:gd fmla="*/ 4318 h 9627" name="connsiteY0"/>
                  <a:gd fmla="*/ 990 w 23375" name="connsiteX1"/>
                  <a:gd fmla="*/ 9627 h 9627" name="connsiteY1"/>
                  <a:gd fmla="*/ 900 w 23375" name="connsiteX2"/>
                  <a:gd fmla="*/ 9537 h 9627" name="connsiteY2"/>
                  <a:gd fmla="*/ 3329 w 23375" name="connsiteX3"/>
                  <a:gd fmla="*/ 7737 h 9627" name="connsiteY3"/>
                  <a:gd fmla="*/ 0 w 23375" name="connsiteX4"/>
                  <a:gd fmla="*/ 7917 h 9627" name="connsiteY4"/>
                  <a:gd fmla="*/ 990 w 23375" name="connsiteX5"/>
                  <a:gd fmla="*/ 7108 h 9627" name="connsiteY5"/>
                  <a:gd fmla="*/ 1799 w 23375" name="connsiteX6"/>
                  <a:gd fmla="*/ 6208 h 9627" name="connsiteY6"/>
                  <a:gd fmla="*/ 3509 w 23375" name="connsiteX7"/>
                  <a:gd fmla="*/ 6298 h 9627" name="connsiteY7"/>
                  <a:gd fmla="*/ 4768 w 23375" name="connsiteX8"/>
                  <a:gd fmla="*/ 5668 h 9627" name="connsiteY8"/>
                  <a:gd fmla="*/ 8457 w 23375" name="connsiteX9"/>
                  <a:gd fmla="*/ 5038 h 9627" name="connsiteY9"/>
                  <a:gd fmla="*/ 2609 w 23375" name="connsiteX10"/>
                  <a:gd fmla="*/ 5398 h 9627" name="connsiteY10"/>
                  <a:gd fmla="*/ 5938 w 23375" name="connsiteX11"/>
                  <a:gd fmla="*/ 3689 h 9627" name="connsiteY11"/>
                  <a:gd fmla="*/ 7557 w 23375" name="connsiteX12"/>
                  <a:gd fmla="*/ 3149 h 9627" name="connsiteY12"/>
                  <a:gd fmla="*/ 8007 w 23375" name="connsiteX13"/>
                  <a:gd fmla="*/ 2609 h 9627" name="connsiteY13"/>
                  <a:gd fmla="*/ 7647 w 23375" name="connsiteX14"/>
                  <a:gd fmla="*/ 2609 h 9627" name="connsiteY14"/>
                  <a:gd fmla="*/ 10076 w 23375" name="connsiteX15"/>
                  <a:gd fmla="*/ 2159 h 9627" name="connsiteY15"/>
                  <a:gd fmla="*/ 10166 w 23375" name="connsiteX16"/>
                  <a:gd fmla="*/ 2249 h 9627" name="connsiteY16"/>
                  <a:gd fmla="*/ 9627 w 23375" name="connsiteX17"/>
                  <a:gd fmla="*/ 2789 h 9627" name="connsiteY17"/>
                  <a:gd fmla="*/ 11156 w 23375" name="connsiteX18"/>
                  <a:gd fmla="*/ 2249 h 9627" name="connsiteY18"/>
                  <a:gd fmla="*/ 14215 w 23375" name="connsiteX19"/>
                  <a:gd fmla="*/ 990 h 9627" name="connsiteY19"/>
                  <a:gd fmla="*/ 13225 w 23375" name="connsiteX20"/>
                  <a:gd fmla="*/ 1619 h 9627" name="connsiteY20"/>
                  <a:gd fmla="*/ 15655 w 23375" name="connsiteX21"/>
                  <a:gd fmla="*/ 810 h 9627" name="connsiteY21"/>
                  <a:gd fmla="*/ 17724 w 23375" name="connsiteX22"/>
                  <a:gd fmla="*/ 0 h 9627" name="connsiteY22"/>
                  <a:gd fmla="*/ 17094 w 23375" name="connsiteX23"/>
                  <a:gd fmla="*/ 450 h 9627" name="connsiteY23"/>
                  <a:gd fmla="*/ 15295 w 23375" name="connsiteX24"/>
                  <a:gd fmla="*/ 1529 h 9627" name="connsiteY24"/>
                  <a:gd fmla="*/ 15834 w 23375" name="connsiteX25"/>
                  <a:gd fmla="*/ 1709 h 9627" name="connsiteY25"/>
                  <a:gd fmla="*/ 15834 w 23375" name="connsiteX26"/>
                  <a:gd fmla="*/ 1799 h 9627" name="connsiteY26"/>
                  <a:gd fmla="*/ 15924 w 23375" name="connsiteX27"/>
                  <a:gd fmla="*/ 1889 h 9627" name="connsiteY27"/>
                  <a:gd fmla="*/ 16734 w 23375" name="connsiteX28"/>
                  <a:gd fmla="*/ 1799 h 9627" name="connsiteY28"/>
                  <a:gd fmla="*/ 13585 w 23375" name="connsiteX29"/>
                  <a:gd fmla="*/ 3329 h 9627" name="connsiteY29"/>
                  <a:gd fmla="*/ 19073 w 23375" name="connsiteX30"/>
                  <a:gd fmla="*/ 1350 h 9627" name="connsiteY30"/>
                  <a:gd fmla="*/ 19883 w 23375" name="connsiteX31"/>
                  <a:gd fmla="*/ 1080 h 9627" name="connsiteY31"/>
                  <a:gd fmla="*/ 19613 w 23375" name="connsiteX32"/>
                  <a:gd fmla="*/ 1350 h 9627" name="connsiteY32"/>
                  <a:gd fmla="*/ 23032 w 23375" name="connsiteX33"/>
                  <a:gd fmla="*/ 270 h 9627" name="connsiteY33"/>
                  <a:gd fmla="*/ 21682 w 23375" name="connsiteX34"/>
                  <a:gd fmla="*/ 900 h 9627" name="connsiteY34"/>
                  <a:gd fmla="*/ 17634 w 23375" name="connsiteX35"/>
                  <a:gd fmla="*/ 2429 h 9627" name="connsiteY35"/>
                  <a:gd fmla="*/ 17994 w 23375" name="connsiteX36"/>
                  <a:gd fmla="*/ 2429 h 9627" name="connsiteY36"/>
                  <a:gd fmla="*/ 17994 w 23375" name="connsiteX37"/>
                  <a:gd fmla="*/ 2519 h 9627" name="connsiteY37"/>
                  <a:gd fmla="*/ 22582 w 23375" name="connsiteX38"/>
                  <a:gd fmla="*/ 1619 h 9627" name="connsiteY38"/>
                  <a:gd fmla="*/ 20963 w 23375" name="connsiteX39"/>
                  <a:gd fmla="*/ 2249 h 9627" name="connsiteY39"/>
                  <a:gd fmla="*/ 23302 w 23375" name="connsiteX40"/>
                  <a:gd fmla="*/ 2969 h 9627" name="connsiteY40"/>
                  <a:gd fmla="*/ 20333 w 23375" name="connsiteX41"/>
                  <a:gd fmla="*/ 4318 h 9627" name="connsiteY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b="b" l="l" r="r" t="t"/>
                <a:pathLst>
                  <a:path h="9627" w="23375">
                    <a:moveTo>
                      <a:pt x="20333" y="4318"/>
                    </a:moveTo>
                    <a:cubicBezTo>
                      <a:pt x="20153" y="4408"/>
                      <a:pt x="1440" y="9717"/>
                      <a:pt x="990" y="9627"/>
                    </a:cubicBezTo>
                    <a:cubicBezTo>
                      <a:pt x="990" y="9627"/>
                      <a:pt x="900" y="9537"/>
                      <a:pt x="900" y="9537"/>
                    </a:cubicBezTo>
                    <a:cubicBezTo>
                      <a:pt x="1080" y="8997"/>
                      <a:pt x="2789" y="8007"/>
                      <a:pt x="3329" y="7737"/>
                    </a:cubicBezTo>
                    <a:cubicBezTo>
                      <a:pt x="2249" y="7737"/>
                      <a:pt x="1170" y="7917"/>
                      <a:pt x="0" y="7917"/>
                    </a:cubicBezTo>
                    <a:cubicBezTo>
                      <a:pt x="90" y="7377"/>
                      <a:pt x="900" y="7647"/>
                      <a:pt x="990" y="7108"/>
                    </a:cubicBezTo>
                    <a:cubicBezTo>
                      <a:pt x="270" y="6568"/>
                      <a:pt x="1799" y="6208"/>
                      <a:pt x="1799" y="6208"/>
                    </a:cubicBezTo>
                    <a:cubicBezTo>
                      <a:pt x="2339" y="6118"/>
                      <a:pt x="2969" y="6388"/>
                      <a:pt x="3509" y="6298"/>
                    </a:cubicBezTo>
                    <a:cubicBezTo>
                      <a:pt x="4049" y="6208"/>
                      <a:pt x="4229" y="5668"/>
                      <a:pt x="4768" y="5668"/>
                    </a:cubicBezTo>
                    <a:cubicBezTo>
                      <a:pt x="5218" y="5668"/>
                      <a:pt x="7737" y="5308"/>
                      <a:pt x="8457" y="5038"/>
                    </a:cubicBezTo>
                    <a:cubicBezTo>
                      <a:pt x="6478" y="3959"/>
                      <a:pt x="4588" y="6118"/>
                      <a:pt x="2609" y="5398"/>
                    </a:cubicBezTo>
                    <a:cubicBezTo>
                      <a:pt x="2699" y="5038"/>
                      <a:pt x="3149" y="4408"/>
                      <a:pt x="5938" y="3689"/>
                    </a:cubicBezTo>
                    <a:cubicBezTo>
                      <a:pt x="7377" y="3329"/>
                      <a:pt x="7377" y="3239"/>
                      <a:pt x="7557" y="3149"/>
                    </a:cubicBezTo>
                    <a:cubicBezTo>
                      <a:pt x="7557" y="2969"/>
                      <a:pt x="7557" y="2969"/>
                      <a:pt x="8007" y="2609"/>
                    </a:cubicBezTo>
                    <a:cubicBezTo>
                      <a:pt x="7917" y="2519"/>
                      <a:pt x="7917" y="2519"/>
                      <a:pt x="7647" y="2609"/>
                    </a:cubicBezTo>
                    <a:cubicBezTo>
                      <a:pt x="7917" y="2339"/>
                      <a:pt x="9627" y="2069"/>
                      <a:pt x="10076" y="2159"/>
                    </a:cubicBezTo>
                    <a:cubicBezTo>
                      <a:pt x="10076" y="2159"/>
                      <a:pt x="10076" y="2249"/>
                      <a:pt x="10166" y="2249"/>
                    </a:cubicBezTo>
                    <a:cubicBezTo>
                      <a:pt x="9987" y="2429"/>
                      <a:pt x="9807" y="2609"/>
                      <a:pt x="9627" y="2789"/>
                    </a:cubicBezTo>
                    <a:cubicBezTo>
                      <a:pt x="9897" y="2879"/>
                      <a:pt x="10796" y="2519"/>
                      <a:pt x="11156" y="2249"/>
                    </a:cubicBezTo>
                    <a:cubicBezTo>
                      <a:pt x="12146" y="1709"/>
                      <a:pt x="13945" y="1080"/>
                      <a:pt x="14215" y="990"/>
                    </a:cubicBezTo>
                    <a:cubicBezTo>
                      <a:pt x="13945" y="1260"/>
                      <a:pt x="13495" y="1439"/>
                      <a:pt x="13225" y="1619"/>
                    </a:cubicBezTo>
                    <a:cubicBezTo>
                      <a:pt x="13675" y="1799"/>
                      <a:pt x="15565" y="810"/>
                      <a:pt x="15655" y="810"/>
                    </a:cubicBezTo>
                    <a:cubicBezTo>
                      <a:pt x="16914" y="90"/>
                      <a:pt x="17634" y="0"/>
                      <a:pt x="17724" y="0"/>
                    </a:cubicBezTo>
                    <a:cubicBezTo>
                      <a:pt x="17634" y="180"/>
                      <a:pt x="17634" y="180"/>
                      <a:pt x="17094" y="450"/>
                    </a:cubicBezTo>
                    <a:cubicBezTo>
                      <a:pt x="16554" y="810"/>
                      <a:pt x="15295" y="1529"/>
                      <a:pt x="15295" y="1529"/>
                    </a:cubicBezTo>
                    <a:cubicBezTo>
                      <a:pt x="15475" y="1619"/>
                      <a:pt x="15655" y="1529"/>
                      <a:pt x="15834" y="1709"/>
                    </a:cubicBezTo>
                    <a:cubicBezTo>
                      <a:pt x="15834" y="1709"/>
                      <a:pt x="15834" y="1799"/>
                      <a:pt x="15834" y="1799"/>
                    </a:cubicBezTo>
                    <a:cubicBezTo>
                      <a:pt x="15834" y="1799"/>
                      <a:pt x="15924" y="1889"/>
                      <a:pt x="15924" y="1889"/>
                    </a:cubicBezTo>
                    <a:cubicBezTo>
                      <a:pt x="16014" y="1889"/>
                      <a:pt x="16014" y="1889"/>
                      <a:pt x="16734" y="1799"/>
                    </a:cubicBezTo>
                    <a:cubicBezTo>
                      <a:pt x="15834" y="2609"/>
                      <a:pt x="14575" y="2699"/>
                      <a:pt x="13585" y="3329"/>
                    </a:cubicBezTo>
                    <a:cubicBezTo>
                      <a:pt x="13675" y="3329"/>
                      <a:pt x="13945" y="3329"/>
                      <a:pt x="19073" y="1350"/>
                    </a:cubicBezTo>
                    <a:cubicBezTo>
                      <a:pt x="19703" y="1080"/>
                      <a:pt x="19703" y="1080"/>
                      <a:pt x="19883" y="1080"/>
                    </a:cubicBezTo>
                    <a:cubicBezTo>
                      <a:pt x="19793" y="1170"/>
                      <a:pt x="19793" y="1170"/>
                      <a:pt x="19613" y="1350"/>
                    </a:cubicBezTo>
                    <a:cubicBezTo>
                      <a:pt x="20873" y="1350"/>
                      <a:pt x="21772" y="360"/>
                      <a:pt x="23032" y="270"/>
                    </a:cubicBezTo>
                    <a:cubicBezTo>
                      <a:pt x="22942" y="450"/>
                      <a:pt x="22942" y="450"/>
                      <a:pt x="21682" y="900"/>
                    </a:cubicBezTo>
                    <a:cubicBezTo>
                      <a:pt x="17814" y="2249"/>
                      <a:pt x="17814" y="2249"/>
                      <a:pt x="17634" y="2429"/>
                    </a:cubicBezTo>
                    <a:cubicBezTo>
                      <a:pt x="17724" y="2429"/>
                      <a:pt x="17904" y="2429"/>
                      <a:pt x="17994" y="2429"/>
                    </a:cubicBezTo>
                    <a:cubicBezTo>
                      <a:pt x="17994" y="2429"/>
                      <a:pt x="17994" y="2519"/>
                      <a:pt x="17994" y="2519"/>
                    </a:cubicBezTo>
                    <a:cubicBezTo>
                      <a:pt x="19613" y="2519"/>
                      <a:pt x="20963" y="1439"/>
                      <a:pt x="22582" y="1619"/>
                    </a:cubicBezTo>
                    <a:cubicBezTo>
                      <a:pt x="22132" y="2069"/>
                      <a:pt x="21502" y="2069"/>
                      <a:pt x="20963" y="2249"/>
                    </a:cubicBezTo>
                    <a:cubicBezTo>
                      <a:pt x="24022" y="1799"/>
                      <a:pt x="23302" y="2969"/>
                      <a:pt x="23302" y="2969"/>
                    </a:cubicBezTo>
                    <a:cubicBezTo>
                      <a:pt x="23032" y="2969"/>
                      <a:pt x="20873" y="4049"/>
                      <a:pt x="20333" y="4318"/>
                    </a:cubicBezTo>
                  </a:path>
                </a:pathLst>
              </a:custGeom>
              <a:solidFill>
                <a:srgbClr val="333333"/>
              </a:solidFill>
              <a:ln cap="flat" w="894">
                <a:noFill/>
                <a:prstDash val="solid"/>
                <a:miter/>
              </a:ln>
            </p:spPr>
            <p:txBody>
              <a:bodyPr anchor="ctr" rtlCol="0"/>
              <a:lstStyle/>
              <a:p>
                <a:endParaRPr lang="es-ES"/>
              </a:p>
            </p:txBody>
          </p:sp>
          <p:sp>
            <p:nvSpPr>
              <p:cNvPr id="222" name="Freeform: Shape 221">
                <a:extLst>
                  <a:ext uri="{FF2B5EF4-FFF2-40B4-BE49-F238E27FC236}">
                    <a16:creationId xmlns:a16="http://schemas.microsoft.com/office/drawing/2014/main" id="{94DB63D4-E570-4687-98FE-E98D0295C338}"/>
                  </a:ext>
                </a:extLst>
              </p:cNvPr>
              <p:cNvSpPr/>
              <p:nvPr/>
            </p:nvSpPr>
            <p:spPr>
              <a:xfrm>
                <a:off x="5676950" y="3006241"/>
                <a:ext cx="57939" cy="26270"/>
              </a:xfrm>
              <a:custGeom>
                <a:avLst/>
                <a:gdLst>
                  <a:gd fmla="*/ 43005 w 57939" name="connsiteX0"/>
                  <a:gd fmla="*/ 9897 h 26270" name="connsiteY0"/>
                  <a:gd fmla="*/ 34458 w 57939" name="connsiteX1"/>
                  <a:gd fmla="*/ 11786 h 26270" name="connsiteY1"/>
                  <a:gd fmla="*/ 20513 w 57939" name="connsiteX2"/>
                  <a:gd fmla="*/ 17724 h 26270" name="connsiteY2"/>
                  <a:gd fmla="*/ 0 w 57939" name="connsiteX3"/>
                  <a:gd fmla="*/ 26271 h 26270" name="connsiteY3"/>
                  <a:gd fmla="*/ 5398 w 57939" name="connsiteX4"/>
                  <a:gd fmla="*/ 23032 h 26270" name="connsiteY4"/>
                  <a:gd fmla="*/ 4498 w 57939" name="connsiteX5"/>
                  <a:gd fmla="*/ 22672 h 26270" name="connsiteY5"/>
                  <a:gd fmla="*/ 5128 w 57939" name="connsiteX6"/>
                  <a:gd fmla="*/ 21862 h 26270" name="connsiteY6"/>
                  <a:gd fmla="*/ 5038 w 57939" name="connsiteX7"/>
                  <a:gd fmla="*/ 21592 h 26270" name="connsiteY7"/>
                  <a:gd fmla="*/ 11246 w 57939" name="connsiteX8"/>
                  <a:gd fmla="*/ 18264 h 26270" name="connsiteY8"/>
                  <a:gd fmla="*/ 11156 w 57939" name="connsiteX9"/>
                  <a:gd fmla="*/ 18534 h 26270" name="connsiteY9"/>
                  <a:gd fmla="*/ 13855 w 57939" name="connsiteX10"/>
                  <a:gd fmla="*/ 18084 h 26270" name="connsiteY10"/>
                  <a:gd fmla="*/ 13855 w 57939" name="connsiteX11"/>
                  <a:gd fmla="*/ 17814 h 26270" name="connsiteY11"/>
                  <a:gd fmla="*/ 20513 w 57939" name="connsiteX12"/>
                  <a:gd fmla="*/ 16194 h 26270" name="connsiteY12"/>
                  <a:gd fmla="*/ 13405 w 57939" name="connsiteX13"/>
                  <a:gd fmla="*/ 17094 h 26270" name="connsiteY13"/>
                  <a:gd fmla="*/ 19703 w 57939" name="connsiteX14"/>
                  <a:gd fmla="*/ 14305 h 26270" name="connsiteY14"/>
                  <a:gd fmla="*/ 30409 w 57939" name="connsiteX15"/>
                  <a:gd fmla="*/ 11966 h 26270" name="connsiteY15"/>
                  <a:gd fmla="*/ 30229 w 57939" name="connsiteX16"/>
                  <a:gd fmla="*/ 11696 h 26270" name="connsiteY16"/>
                  <a:gd fmla="*/ 33198 w 57939" name="connsiteX17"/>
                  <a:gd fmla="*/ 10256 h 26270" name="connsiteY17"/>
                  <a:gd fmla="*/ 33378 w 57939" name="connsiteX18"/>
                  <a:gd fmla="*/ 10166 h 26270" name="connsiteY18"/>
                  <a:gd fmla="*/ 33378 w 57939" name="connsiteX19"/>
                  <a:gd fmla="*/ 10166 h 26270" name="connsiteY19"/>
                  <a:gd fmla="*/ 33378 w 57939" name="connsiteX20"/>
                  <a:gd fmla="*/ 10166 h 26270" name="connsiteY20"/>
                  <a:gd fmla="*/ 33378 w 57939" name="connsiteX21"/>
                  <a:gd fmla="*/ 10166 h 26270" name="connsiteY21"/>
                  <a:gd fmla="*/ 33378 w 57939" name="connsiteX22"/>
                  <a:gd fmla="*/ 10166 h 26270" name="connsiteY22"/>
                  <a:gd fmla="*/ 33378 w 57939" name="connsiteX23"/>
                  <a:gd fmla="*/ 10166 h 26270" name="connsiteY23"/>
                  <a:gd fmla="*/ 33378 w 57939" name="connsiteX24"/>
                  <a:gd fmla="*/ 10166 h 26270" name="connsiteY24"/>
                  <a:gd fmla="*/ 33378 w 57939" name="connsiteX25"/>
                  <a:gd fmla="*/ 10166 h 26270" name="connsiteY25"/>
                  <a:gd fmla="*/ 28790 w 57939" name="connsiteX26"/>
                  <a:gd fmla="*/ 11426 h 26270" name="connsiteY26"/>
                  <a:gd fmla="*/ 34188 w 57939" name="connsiteX27"/>
                  <a:gd fmla="*/ 8907 h 26270" name="connsiteY27"/>
                  <a:gd fmla="*/ 30859 w 57939" name="connsiteX28"/>
                  <a:gd fmla="*/ 10076 h 26270" name="connsiteY28"/>
                  <a:gd fmla="*/ 31489 w 57939" name="connsiteX29"/>
                  <a:gd fmla="*/ 9717 h 26270" name="connsiteY29"/>
                  <a:gd fmla="*/ 27530 w 57939" name="connsiteX30"/>
                  <a:gd fmla="*/ 11246 h 26270" name="connsiteY30"/>
                  <a:gd fmla="*/ 20693 w 57939" name="connsiteX31"/>
                  <a:gd fmla="*/ 13315 h 26270" name="connsiteY31"/>
                  <a:gd fmla="*/ 25821 w 57939" name="connsiteX32"/>
                  <a:gd fmla="*/ 10706 h 26270" name="connsiteY32"/>
                  <a:gd fmla="*/ 25551 w 57939" name="connsiteX33"/>
                  <a:gd fmla="*/ 10526 h 26270" name="connsiteY33"/>
                  <a:gd fmla="*/ 30769 w 57939" name="connsiteX34"/>
                  <a:gd fmla="*/ 7557 h 26270" name="connsiteY34"/>
                  <a:gd fmla="*/ 30589 w 57939" name="connsiteX35"/>
                  <a:gd fmla="*/ 7827 h 26270" name="connsiteY35"/>
                  <a:gd fmla="*/ 30769 w 57939" name="connsiteX36"/>
                  <a:gd fmla="*/ 8097 h 26270" name="connsiteY36"/>
                  <a:gd fmla="*/ 36257 w 57939" name="connsiteX37"/>
                  <a:gd fmla="*/ 5668 h 26270" name="connsiteY37"/>
                  <a:gd fmla="*/ 32928 w 57939" name="connsiteX38"/>
                  <a:gd fmla="*/ 6658 h 26270" name="connsiteY38"/>
                  <a:gd fmla="*/ 43275 w 57939" name="connsiteX39"/>
                  <a:gd fmla="*/ 2339 h 26270" name="connsiteY39"/>
                  <a:gd fmla="*/ 42555 w 57939" name="connsiteX40"/>
                  <a:gd fmla="*/ 2699 h 26270" name="connsiteY40"/>
                  <a:gd fmla="*/ 45344 w 57939" name="connsiteX41"/>
                  <a:gd fmla="*/ 1979 h 26270" name="connsiteY41"/>
                  <a:gd fmla="*/ 45524 w 57939" name="connsiteX42"/>
                  <a:gd fmla="*/ 2159 h 26270" name="connsiteY42"/>
                  <a:gd fmla="*/ 47413 w 57939" name="connsiteX43"/>
                  <a:gd fmla="*/ 1529 h 26270" name="connsiteY43"/>
                  <a:gd fmla="*/ 46694 w 57939" name="connsiteX44"/>
                  <a:gd fmla="*/ 1979 h 26270" name="connsiteY44"/>
                  <a:gd fmla="*/ 49033 w 57939" name="connsiteX45"/>
                  <a:gd fmla="*/ 1709 h 26270" name="connsiteY45"/>
                  <a:gd fmla="*/ 42915 w 57939" name="connsiteX46"/>
                  <a:gd fmla="*/ 3419 h 26270" name="connsiteY46"/>
                  <a:gd fmla="*/ 43455 w 57939" name="connsiteX47"/>
                  <a:gd fmla="*/ 3599 h 26270" name="connsiteY47"/>
                  <a:gd fmla="*/ 41385 w 57939" name="connsiteX48"/>
                  <a:gd fmla="*/ 4498 h 26270" name="connsiteY48"/>
                  <a:gd fmla="*/ 42015 w 57939" name="connsiteX49"/>
                  <a:gd fmla="*/ 4318 h 26270" name="connsiteY49"/>
                  <a:gd fmla="*/ 40036 w 57939" name="connsiteX50"/>
                  <a:gd fmla="*/ 5398 h 26270" name="connsiteY50"/>
                  <a:gd fmla="*/ 49573 w 57939" name="connsiteX51"/>
                  <a:gd fmla="*/ 1979 h 26270" name="connsiteY51"/>
                  <a:gd fmla="*/ 43365 w 57939" name="connsiteX52"/>
                  <a:gd fmla="*/ 5038 h 26270" name="connsiteY52"/>
                  <a:gd fmla="*/ 38237 w 57939" name="connsiteX53"/>
                  <a:gd fmla="*/ 7737 h 26270" name="connsiteY53"/>
                  <a:gd fmla="*/ 40216 w 57939" name="connsiteX54"/>
                  <a:gd fmla="*/ 6928 h 26270" name="connsiteY54"/>
                  <a:gd fmla="*/ 57940 w 57939" name="connsiteX55"/>
                  <a:gd fmla="*/ 0 h 26270" name="connsiteY55"/>
                  <a:gd fmla="*/ 55421 w 57939" name="connsiteX56"/>
                  <a:gd fmla="*/ 1170 h 26270" name="connsiteY56"/>
                  <a:gd fmla="*/ 55690 w 57939" name="connsiteX57"/>
                  <a:gd fmla="*/ 1170 h 26270" name="connsiteY57"/>
                  <a:gd fmla="*/ 48403 w 57939" name="connsiteX58"/>
                  <a:gd fmla="*/ 4588 h 26270" name="connsiteY58"/>
                  <a:gd fmla="*/ 51372 w 57939" name="connsiteX59"/>
                  <a:gd fmla="*/ 3689 h 26270" name="connsiteY59"/>
                  <a:gd fmla="*/ 44624 w 57939" name="connsiteX60"/>
                  <a:gd fmla="*/ 8367 h 26270" name="connsiteY60"/>
                  <a:gd fmla="*/ 45164 w 57939" name="connsiteX61"/>
                  <a:gd fmla="*/ 8727 h 26270" name="connsiteY61"/>
                  <a:gd fmla="*/ 43005 w 57939" name="connsiteX62"/>
                  <a:gd fmla="*/ 9897 h 26270" name="connsiteY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b="b" l="l" r="r" t="t"/>
                <a:pathLst>
                  <a:path h="26270" w="57939">
                    <a:moveTo>
                      <a:pt x="43005" y="9897"/>
                    </a:moveTo>
                    <a:cubicBezTo>
                      <a:pt x="40216" y="10886"/>
                      <a:pt x="37247" y="10796"/>
                      <a:pt x="34458" y="11786"/>
                    </a:cubicBezTo>
                    <a:cubicBezTo>
                      <a:pt x="29690" y="13405"/>
                      <a:pt x="26631" y="14845"/>
                      <a:pt x="20513" y="17724"/>
                    </a:cubicBezTo>
                    <a:cubicBezTo>
                      <a:pt x="20333" y="17814"/>
                      <a:pt x="2519" y="25911"/>
                      <a:pt x="0" y="26271"/>
                    </a:cubicBezTo>
                    <a:cubicBezTo>
                      <a:pt x="450" y="25371"/>
                      <a:pt x="450" y="25371"/>
                      <a:pt x="5398" y="23032"/>
                    </a:cubicBezTo>
                    <a:cubicBezTo>
                      <a:pt x="5218" y="22852"/>
                      <a:pt x="5218" y="22852"/>
                      <a:pt x="4498" y="22672"/>
                    </a:cubicBezTo>
                    <a:cubicBezTo>
                      <a:pt x="4678" y="22312"/>
                      <a:pt x="4948" y="22132"/>
                      <a:pt x="5128" y="21862"/>
                    </a:cubicBezTo>
                    <a:cubicBezTo>
                      <a:pt x="5128" y="21772"/>
                      <a:pt x="5038" y="21682"/>
                      <a:pt x="5038" y="21592"/>
                    </a:cubicBezTo>
                    <a:cubicBezTo>
                      <a:pt x="5848" y="20693"/>
                      <a:pt x="9447" y="18713"/>
                      <a:pt x="11246" y="18264"/>
                    </a:cubicBezTo>
                    <a:cubicBezTo>
                      <a:pt x="11246" y="18354"/>
                      <a:pt x="11156" y="18444"/>
                      <a:pt x="11156" y="18534"/>
                    </a:cubicBezTo>
                    <a:cubicBezTo>
                      <a:pt x="11966" y="19343"/>
                      <a:pt x="13765" y="18713"/>
                      <a:pt x="13855" y="18084"/>
                    </a:cubicBezTo>
                    <a:cubicBezTo>
                      <a:pt x="13855" y="17994"/>
                      <a:pt x="13855" y="17904"/>
                      <a:pt x="13855" y="17814"/>
                    </a:cubicBezTo>
                    <a:cubicBezTo>
                      <a:pt x="15924" y="16464"/>
                      <a:pt x="18354" y="17094"/>
                      <a:pt x="20513" y="16194"/>
                    </a:cubicBezTo>
                    <a:cubicBezTo>
                      <a:pt x="19073" y="16014"/>
                      <a:pt x="19073" y="16014"/>
                      <a:pt x="13405" y="17094"/>
                    </a:cubicBezTo>
                    <a:cubicBezTo>
                      <a:pt x="13765" y="16104"/>
                      <a:pt x="17274" y="15025"/>
                      <a:pt x="19703" y="14305"/>
                    </a:cubicBezTo>
                    <a:cubicBezTo>
                      <a:pt x="23212" y="13225"/>
                      <a:pt x="26901" y="12955"/>
                      <a:pt x="30409" y="11966"/>
                    </a:cubicBezTo>
                    <a:cubicBezTo>
                      <a:pt x="30319" y="11876"/>
                      <a:pt x="30229" y="11786"/>
                      <a:pt x="30229" y="11696"/>
                    </a:cubicBezTo>
                    <a:cubicBezTo>
                      <a:pt x="30409" y="11516"/>
                      <a:pt x="30409" y="11516"/>
                      <a:pt x="33198" y="1025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33378" y="10166"/>
                      <a:pt x="33378" y="10166"/>
                      <a:pt x="33378" y="10166"/>
                    </a:cubicBezTo>
                    <a:cubicBezTo>
                      <a:pt x="29150" y="11426"/>
                      <a:pt x="29150" y="11426"/>
                      <a:pt x="28790" y="11426"/>
                    </a:cubicBezTo>
                    <a:cubicBezTo>
                      <a:pt x="29150" y="11066"/>
                      <a:pt x="29150" y="11066"/>
                      <a:pt x="34188" y="8907"/>
                    </a:cubicBezTo>
                    <a:cubicBezTo>
                      <a:pt x="33018" y="9267"/>
                      <a:pt x="32029" y="9807"/>
                      <a:pt x="30859" y="10076"/>
                    </a:cubicBezTo>
                    <a:cubicBezTo>
                      <a:pt x="31039" y="9987"/>
                      <a:pt x="31309" y="9807"/>
                      <a:pt x="31489" y="9717"/>
                    </a:cubicBezTo>
                    <a:cubicBezTo>
                      <a:pt x="31309" y="9717"/>
                      <a:pt x="30769" y="9717"/>
                      <a:pt x="27530" y="11246"/>
                    </a:cubicBezTo>
                    <a:cubicBezTo>
                      <a:pt x="27440" y="11246"/>
                      <a:pt x="21772" y="13585"/>
                      <a:pt x="20693" y="13315"/>
                    </a:cubicBezTo>
                    <a:cubicBezTo>
                      <a:pt x="21682" y="11066"/>
                      <a:pt x="24381" y="12056"/>
                      <a:pt x="25821" y="10706"/>
                    </a:cubicBezTo>
                    <a:cubicBezTo>
                      <a:pt x="25731" y="10616"/>
                      <a:pt x="25641" y="10526"/>
                      <a:pt x="25551" y="10526"/>
                    </a:cubicBezTo>
                    <a:cubicBezTo>
                      <a:pt x="26361" y="9267"/>
                      <a:pt x="30769" y="7557"/>
                      <a:pt x="30769" y="7557"/>
                    </a:cubicBezTo>
                    <a:cubicBezTo>
                      <a:pt x="30679" y="7647"/>
                      <a:pt x="30679" y="7737"/>
                      <a:pt x="30589" y="7827"/>
                    </a:cubicBezTo>
                    <a:cubicBezTo>
                      <a:pt x="30679" y="7917"/>
                      <a:pt x="30679" y="8007"/>
                      <a:pt x="30769" y="8097"/>
                    </a:cubicBezTo>
                    <a:cubicBezTo>
                      <a:pt x="32838" y="7827"/>
                      <a:pt x="34368" y="6388"/>
                      <a:pt x="36257" y="5668"/>
                    </a:cubicBezTo>
                    <a:cubicBezTo>
                      <a:pt x="34998" y="5488"/>
                      <a:pt x="34008" y="6388"/>
                      <a:pt x="32928" y="6658"/>
                    </a:cubicBezTo>
                    <a:cubicBezTo>
                      <a:pt x="33738" y="6208"/>
                      <a:pt x="35987" y="5308"/>
                      <a:pt x="43275" y="2339"/>
                    </a:cubicBezTo>
                    <a:cubicBezTo>
                      <a:pt x="43095" y="2429"/>
                      <a:pt x="42825" y="2609"/>
                      <a:pt x="42555" y="2699"/>
                    </a:cubicBezTo>
                    <a:cubicBezTo>
                      <a:pt x="43545" y="2519"/>
                      <a:pt x="44444" y="2069"/>
                      <a:pt x="45344" y="1979"/>
                    </a:cubicBezTo>
                    <a:cubicBezTo>
                      <a:pt x="45434" y="2069"/>
                      <a:pt x="45524" y="2159"/>
                      <a:pt x="45524" y="2159"/>
                    </a:cubicBezTo>
                    <a:cubicBezTo>
                      <a:pt x="46154" y="1979"/>
                      <a:pt x="46784" y="1709"/>
                      <a:pt x="47413" y="1529"/>
                    </a:cubicBezTo>
                    <a:cubicBezTo>
                      <a:pt x="47233" y="1709"/>
                      <a:pt x="46964" y="1799"/>
                      <a:pt x="46694" y="1979"/>
                    </a:cubicBezTo>
                    <a:cubicBezTo>
                      <a:pt x="46694" y="1979"/>
                      <a:pt x="46694" y="1979"/>
                      <a:pt x="49033" y="1709"/>
                    </a:cubicBezTo>
                    <a:cubicBezTo>
                      <a:pt x="47233" y="2969"/>
                      <a:pt x="44894" y="2519"/>
                      <a:pt x="42915" y="3419"/>
                    </a:cubicBezTo>
                    <a:cubicBezTo>
                      <a:pt x="43095" y="3509"/>
                      <a:pt x="43275" y="3599"/>
                      <a:pt x="43455" y="3599"/>
                    </a:cubicBezTo>
                    <a:cubicBezTo>
                      <a:pt x="43095" y="3869"/>
                      <a:pt x="43095" y="3869"/>
                      <a:pt x="41385" y="4498"/>
                    </a:cubicBezTo>
                    <a:cubicBezTo>
                      <a:pt x="41565" y="4408"/>
                      <a:pt x="41835" y="4408"/>
                      <a:pt x="42015" y="4318"/>
                    </a:cubicBezTo>
                    <a:cubicBezTo>
                      <a:pt x="41385" y="4768"/>
                      <a:pt x="40666" y="5038"/>
                      <a:pt x="40036" y="5398"/>
                    </a:cubicBezTo>
                    <a:cubicBezTo>
                      <a:pt x="43455" y="4858"/>
                      <a:pt x="46244" y="2789"/>
                      <a:pt x="49573" y="1979"/>
                    </a:cubicBezTo>
                    <a:cubicBezTo>
                      <a:pt x="49393" y="2339"/>
                      <a:pt x="49393" y="2429"/>
                      <a:pt x="43365" y="5038"/>
                    </a:cubicBezTo>
                    <a:cubicBezTo>
                      <a:pt x="40576" y="6298"/>
                      <a:pt x="40306" y="6388"/>
                      <a:pt x="38237" y="7737"/>
                    </a:cubicBezTo>
                    <a:cubicBezTo>
                      <a:pt x="38596" y="7737"/>
                      <a:pt x="38596" y="7737"/>
                      <a:pt x="40216" y="6928"/>
                    </a:cubicBezTo>
                    <a:cubicBezTo>
                      <a:pt x="47773" y="3059"/>
                      <a:pt x="56680" y="180"/>
                      <a:pt x="57940" y="0"/>
                    </a:cubicBezTo>
                    <a:cubicBezTo>
                      <a:pt x="57130" y="450"/>
                      <a:pt x="56230" y="720"/>
                      <a:pt x="55421" y="1170"/>
                    </a:cubicBezTo>
                    <a:cubicBezTo>
                      <a:pt x="55511" y="1170"/>
                      <a:pt x="55600" y="1170"/>
                      <a:pt x="55690" y="1170"/>
                    </a:cubicBezTo>
                    <a:cubicBezTo>
                      <a:pt x="55600" y="1350"/>
                      <a:pt x="55600" y="1350"/>
                      <a:pt x="48403" y="4588"/>
                    </a:cubicBezTo>
                    <a:cubicBezTo>
                      <a:pt x="49483" y="4498"/>
                      <a:pt x="50382" y="3959"/>
                      <a:pt x="51372" y="3689"/>
                    </a:cubicBezTo>
                    <a:cubicBezTo>
                      <a:pt x="49573" y="5938"/>
                      <a:pt x="46244" y="5848"/>
                      <a:pt x="44624" y="8367"/>
                    </a:cubicBezTo>
                    <a:cubicBezTo>
                      <a:pt x="44804" y="8457"/>
                      <a:pt x="44984" y="8637"/>
                      <a:pt x="45164" y="8727"/>
                    </a:cubicBezTo>
                    <a:cubicBezTo>
                      <a:pt x="44984" y="8907"/>
                      <a:pt x="44714" y="9087"/>
                      <a:pt x="43005" y="9897"/>
                    </a:cubicBezTo>
                  </a:path>
                </a:pathLst>
              </a:custGeom>
              <a:solidFill>
                <a:srgbClr val="333333"/>
              </a:solidFill>
              <a:ln cap="flat" w="894">
                <a:noFill/>
                <a:prstDash val="solid"/>
                <a:miter/>
              </a:ln>
            </p:spPr>
            <p:txBody>
              <a:bodyPr anchor="ctr" rtlCol="0"/>
              <a:lstStyle/>
              <a:p>
                <a:endParaRPr lang="es-ES"/>
              </a:p>
            </p:txBody>
          </p:sp>
          <p:sp>
            <p:nvSpPr>
              <p:cNvPr id="223" name="Freeform: Shape 222">
                <a:extLst>
                  <a:ext uri="{FF2B5EF4-FFF2-40B4-BE49-F238E27FC236}">
                    <a16:creationId xmlns:a16="http://schemas.microsoft.com/office/drawing/2014/main" id="{4757142C-A4F5-457D-AE47-15FE194F56C9}"/>
                  </a:ext>
                </a:extLst>
              </p:cNvPr>
              <p:cNvSpPr/>
              <p:nvPr/>
            </p:nvSpPr>
            <p:spPr>
              <a:xfrm>
                <a:off x="5711498" y="3016857"/>
                <a:ext cx="8019" cy="2816"/>
              </a:xfrm>
              <a:custGeom>
                <a:avLst/>
                <a:gdLst>
                  <a:gd fmla="*/ 7287 w 8019" name="connsiteX0"/>
                  <a:gd fmla="*/ 720 h 2816" name="connsiteY0"/>
                  <a:gd fmla="*/ 0 w 8019" name="connsiteX1"/>
                  <a:gd fmla="*/ 2789 h 2816" name="connsiteY1"/>
                  <a:gd fmla="*/ 1529 w 8019" name="connsiteX2"/>
                  <a:gd fmla="*/ 1799 h 2816" name="connsiteY2"/>
                  <a:gd fmla="*/ 2339 w 8019" name="connsiteX3"/>
                  <a:gd fmla="*/ 1350 h 2816" name="connsiteY3"/>
                  <a:gd fmla="*/ 2069 w 8019" name="connsiteX4"/>
                  <a:gd fmla="*/ 1260 h 2816" name="connsiteY4"/>
                  <a:gd fmla="*/ 2069 w 8019" name="connsiteX5"/>
                  <a:gd fmla="*/ 1170 h 2816" name="connsiteY5"/>
                  <a:gd fmla="*/ 3149 w 8019" name="connsiteX6"/>
                  <a:gd fmla="*/ 630 h 2816" name="connsiteY6"/>
                  <a:gd fmla="*/ 4588 w 8019" name="connsiteX7"/>
                  <a:gd fmla="*/ 450 h 2816" name="connsiteY7"/>
                  <a:gd fmla="*/ 6388 w 8019" name="connsiteX8"/>
                  <a:gd fmla="*/ 0 h 2816" name="connsiteY8"/>
                  <a:gd fmla="*/ 7737 w 8019" name="connsiteX9"/>
                  <a:gd fmla="*/ 0 h 2816" name="connsiteY9"/>
                  <a:gd fmla="*/ 7827 w 8019" name="connsiteX10"/>
                  <a:gd fmla="*/ 360 h 2816" name="connsiteY10"/>
                  <a:gd fmla="*/ 7287 w 8019" name="connsiteX11"/>
                  <a:gd fmla="*/ 720 h 2816"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816" w="8019">
                    <a:moveTo>
                      <a:pt x="7287" y="720"/>
                    </a:moveTo>
                    <a:cubicBezTo>
                      <a:pt x="2339" y="2879"/>
                      <a:pt x="90" y="2879"/>
                      <a:pt x="0" y="2789"/>
                    </a:cubicBezTo>
                    <a:cubicBezTo>
                      <a:pt x="0" y="2519"/>
                      <a:pt x="720" y="2159"/>
                      <a:pt x="1529" y="1799"/>
                    </a:cubicBezTo>
                    <a:cubicBezTo>
                      <a:pt x="2249" y="1439"/>
                      <a:pt x="2339" y="1439"/>
                      <a:pt x="2339" y="1350"/>
                    </a:cubicBezTo>
                    <a:cubicBezTo>
                      <a:pt x="2249" y="1260"/>
                      <a:pt x="2159" y="1350"/>
                      <a:pt x="2069" y="1260"/>
                    </a:cubicBezTo>
                    <a:cubicBezTo>
                      <a:pt x="2069" y="1260"/>
                      <a:pt x="2069" y="1260"/>
                      <a:pt x="2069" y="1170"/>
                    </a:cubicBezTo>
                    <a:cubicBezTo>
                      <a:pt x="2249" y="990"/>
                      <a:pt x="2789" y="720"/>
                      <a:pt x="3149" y="630"/>
                    </a:cubicBezTo>
                    <a:cubicBezTo>
                      <a:pt x="3329" y="540"/>
                      <a:pt x="3329" y="540"/>
                      <a:pt x="4588" y="450"/>
                    </a:cubicBezTo>
                    <a:cubicBezTo>
                      <a:pt x="5218" y="360"/>
                      <a:pt x="5758" y="90"/>
                      <a:pt x="6388" y="0"/>
                    </a:cubicBezTo>
                    <a:cubicBezTo>
                      <a:pt x="6388" y="0"/>
                      <a:pt x="6388" y="0"/>
                      <a:pt x="7737" y="0"/>
                    </a:cubicBezTo>
                    <a:cubicBezTo>
                      <a:pt x="8187" y="0"/>
                      <a:pt x="8007" y="270"/>
                      <a:pt x="7827" y="360"/>
                    </a:cubicBezTo>
                    <a:cubicBezTo>
                      <a:pt x="7647" y="540"/>
                      <a:pt x="7467" y="630"/>
                      <a:pt x="7287" y="720"/>
                    </a:cubicBezTo>
                  </a:path>
                </a:pathLst>
              </a:custGeom>
              <a:solidFill>
                <a:srgbClr val="333333"/>
              </a:solidFill>
              <a:ln cap="flat" w="894">
                <a:noFill/>
                <a:prstDash val="solid"/>
                <a:miter/>
              </a:ln>
            </p:spPr>
            <p:txBody>
              <a:bodyPr anchor="ctr" rtlCol="0"/>
              <a:lstStyle/>
              <a:p>
                <a:endParaRPr lang="es-ES"/>
              </a:p>
            </p:txBody>
          </p:sp>
          <p:sp>
            <p:nvSpPr>
              <p:cNvPr id="224" name="Freeform: Shape 223">
                <a:extLst>
                  <a:ext uri="{FF2B5EF4-FFF2-40B4-BE49-F238E27FC236}">
                    <a16:creationId xmlns:a16="http://schemas.microsoft.com/office/drawing/2014/main" id="{E0B2544B-9BCD-4F58-9D1F-FB5E78ABF10E}"/>
                  </a:ext>
                </a:extLst>
              </p:cNvPr>
              <p:cNvSpPr/>
              <p:nvPr/>
            </p:nvSpPr>
            <p:spPr>
              <a:xfrm>
                <a:off x="5699263" y="3019196"/>
                <a:ext cx="16824" cy="8007"/>
              </a:xfrm>
              <a:custGeom>
                <a:avLst/>
                <a:gdLst>
                  <a:gd fmla="*/ 12776 w 16824" name="connsiteX0"/>
                  <a:gd fmla="*/ 4498 h 8007" name="connsiteY0"/>
                  <a:gd fmla="*/ 10706 w 16824" name="connsiteX1"/>
                  <a:gd fmla="*/ 4858 h 8007" name="connsiteY1"/>
                  <a:gd fmla="*/ 6118 w 16824" name="connsiteX2"/>
                  <a:gd fmla="*/ 6478 h 8007" name="connsiteY2"/>
                  <a:gd fmla="*/ 4229 w 16824" name="connsiteX3"/>
                  <a:gd fmla="*/ 7108 h 8007" name="connsiteY3"/>
                  <a:gd fmla="*/ 2879 w 16824" name="connsiteX4"/>
                  <a:gd fmla="*/ 7287 h 8007" name="connsiteY4"/>
                  <a:gd fmla="*/ 1260 w 16824" name="connsiteX5"/>
                  <a:gd fmla="*/ 8007 h 8007" name="connsiteY5"/>
                  <a:gd fmla="*/ 1170 w 16824" name="connsiteX6"/>
                  <a:gd fmla="*/ 8007 h 8007" name="connsiteY6"/>
                  <a:gd fmla="*/ 900 w 16824" name="connsiteX7"/>
                  <a:gd fmla="*/ 7737 h 8007" name="connsiteY7"/>
                  <a:gd fmla="*/ 4229 w 16824" name="connsiteX8"/>
                  <a:gd fmla="*/ 6388 h 8007" name="connsiteY8"/>
                  <a:gd fmla="*/ 5488 w 16824" name="connsiteX9"/>
                  <a:gd fmla="*/ 5758 h 8007" name="connsiteY9"/>
                  <a:gd fmla="*/ 4858 w 16824" name="connsiteX10"/>
                  <a:gd fmla="*/ 5848 h 8007" name="connsiteY10"/>
                  <a:gd fmla="*/ 4858 w 16824" name="connsiteX11"/>
                  <a:gd fmla="*/ 5758 h 8007" name="connsiteY11"/>
                  <a:gd fmla="*/ 4049 w 16824" name="connsiteX12"/>
                  <a:gd fmla="*/ 5938 h 8007" name="connsiteY12"/>
                  <a:gd fmla="*/ 90 w 16824" name="connsiteX13"/>
                  <a:gd fmla="*/ 6658 h 8007" name="connsiteY13"/>
                  <a:gd fmla="*/ 180 w 16824" name="connsiteX14"/>
                  <a:gd fmla="*/ 6478 h 8007" name="connsiteY14"/>
                  <a:gd fmla="*/ 90 w 16824" name="connsiteX15"/>
                  <a:gd fmla="*/ 6388 h 8007" name="connsiteY15"/>
                  <a:gd fmla="*/ 0 w 16824" name="connsiteX16"/>
                  <a:gd fmla="*/ 6388 h 8007" name="connsiteY16"/>
                  <a:gd fmla="*/ 0 w 16824" name="connsiteX17"/>
                  <a:gd fmla="*/ 6298 h 8007" name="connsiteY17"/>
                  <a:gd fmla="*/ 2339 w 16824" name="connsiteX18"/>
                  <a:gd fmla="*/ 5218 h 8007" name="connsiteY18"/>
                  <a:gd fmla="*/ 2429 w 16824" name="connsiteX19"/>
                  <a:gd fmla="*/ 5218 h 8007" name="connsiteY19"/>
                  <a:gd fmla="*/ 2429 w 16824" name="connsiteX20"/>
                  <a:gd fmla="*/ 5218 h 8007" name="connsiteY20"/>
                  <a:gd fmla="*/ 2429 w 16824" name="connsiteX21"/>
                  <a:gd fmla="*/ 5218 h 8007" name="connsiteY21"/>
                  <a:gd fmla="*/ 2429 w 16824" name="connsiteX22"/>
                  <a:gd fmla="*/ 5218 h 8007" name="connsiteY22"/>
                  <a:gd fmla="*/ 2429 w 16824" name="connsiteX23"/>
                  <a:gd fmla="*/ 5218 h 8007" name="connsiteY23"/>
                  <a:gd fmla="*/ 2429 w 16824" name="connsiteX24"/>
                  <a:gd fmla="*/ 5218 h 8007" name="connsiteY24"/>
                  <a:gd fmla="*/ 2429 w 16824" name="connsiteX25"/>
                  <a:gd fmla="*/ 5218 h 8007" name="connsiteY25"/>
                  <a:gd fmla="*/ 2429 w 16824" name="connsiteX26"/>
                  <a:gd fmla="*/ 5218 h 8007" name="connsiteY26"/>
                  <a:gd fmla="*/ 8367 w 16824" name="connsiteX27"/>
                  <a:gd fmla="*/ 2699 h 8007" name="connsiteY27"/>
                  <a:gd fmla="*/ 9987 w 16824" name="connsiteX28"/>
                  <a:gd fmla="*/ 1350 h 8007" name="connsiteY28"/>
                  <a:gd fmla="*/ 13585 w 16824" name="connsiteX29"/>
                  <a:gd fmla="*/ 810 h 8007" name="connsiteY29"/>
                  <a:gd fmla="*/ 16824 w 16824" name="connsiteX30"/>
                  <a:gd fmla="*/ 0 h 8007" name="connsiteY30"/>
                  <a:gd fmla="*/ 16014 w 16824" name="connsiteX31"/>
                  <a:gd fmla="*/ 540 h 8007" name="connsiteY31"/>
                  <a:gd fmla="*/ 16284 w 16824" name="connsiteX32"/>
                  <a:gd fmla="*/ 630 h 8007" name="connsiteY32"/>
                  <a:gd fmla="*/ 16284 w 16824" name="connsiteX33"/>
                  <a:gd fmla="*/ 720 h 8007" name="connsiteY33"/>
                  <a:gd fmla="*/ 14665 w 16824" name="connsiteX34"/>
                  <a:gd fmla="*/ 1439 h 8007" name="connsiteY34"/>
                  <a:gd fmla="*/ 11606 w 16824" name="connsiteX35"/>
                  <a:gd fmla="*/ 3509 h 8007" name="connsiteY35"/>
                  <a:gd fmla="*/ 13225 w 16824" name="connsiteX36"/>
                  <a:gd fmla="*/ 3419 h 8007" name="connsiteY36"/>
                  <a:gd fmla="*/ 12776 w 16824" name="connsiteX37"/>
                  <a:gd fmla="*/ 4498 h 8007" name="connsiteY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b="b" l="l" r="r" t="t"/>
                <a:pathLst>
                  <a:path h="8007" w="16824">
                    <a:moveTo>
                      <a:pt x="12776" y="4498"/>
                    </a:moveTo>
                    <a:cubicBezTo>
                      <a:pt x="12146" y="4768"/>
                      <a:pt x="11426" y="4678"/>
                      <a:pt x="10706" y="4858"/>
                    </a:cubicBezTo>
                    <a:cubicBezTo>
                      <a:pt x="9177" y="5308"/>
                      <a:pt x="7647" y="5938"/>
                      <a:pt x="6118" y="6478"/>
                    </a:cubicBezTo>
                    <a:cubicBezTo>
                      <a:pt x="5128" y="6838"/>
                      <a:pt x="4408" y="7108"/>
                      <a:pt x="4229" y="7108"/>
                    </a:cubicBezTo>
                    <a:cubicBezTo>
                      <a:pt x="3779" y="7287"/>
                      <a:pt x="3329" y="7108"/>
                      <a:pt x="2879" y="7287"/>
                    </a:cubicBezTo>
                    <a:cubicBezTo>
                      <a:pt x="2339" y="7467"/>
                      <a:pt x="1799" y="7827"/>
                      <a:pt x="1260" y="8007"/>
                    </a:cubicBezTo>
                    <a:cubicBezTo>
                      <a:pt x="1260" y="8007"/>
                      <a:pt x="1170" y="8007"/>
                      <a:pt x="1170" y="8007"/>
                    </a:cubicBezTo>
                    <a:cubicBezTo>
                      <a:pt x="900" y="7737"/>
                      <a:pt x="900" y="7737"/>
                      <a:pt x="900" y="7737"/>
                    </a:cubicBezTo>
                    <a:cubicBezTo>
                      <a:pt x="1080" y="7647"/>
                      <a:pt x="4229" y="6388"/>
                      <a:pt x="4229" y="6388"/>
                    </a:cubicBezTo>
                    <a:cubicBezTo>
                      <a:pt x="4498" y="6298"/>
                      <a:pt x="5128" y="6118"/>
                      <a:pt x="5488" y="5758"/>
                    </a:cubicBezTo>
                    <a:cubicBezTo>
                      <a:pt x="5308" y="5758"/>
                      <a:pt x="5128" y="5848"/>
                      <a:pt x="4858" y="5848"/>
                    </a:cubicBezTo>
                    <a:cubicBezTo>
                      <a:pt x="4858" y="5848"/>
                      <a:pt x="4858" y="5758"/>
                      <a:pt x="4858" y="5758"/>
                    </a:cubicBezTo>
                    <a:cubicBezTo>
                      <a:pt x="4768" y="5668"/>
                      <a:pt x="4768" y="5668"/>
                      <a:pt x="4049" y="5938"/>
                    </a:cubicBezTo>
                    <a:cubicBezTo>
                      <a:pt x="2249" y="6568"/>
                      <a:pt x="90" y="6658"/>
                      <a:pt x="90" y="6658"/>
                    </a:cubicBezTo>
                    <a:cubicBezTo>
                      <a:pt x="90" y="6568"/>
                      <a:pt x="180" y="6568"/>
                      <a:pt x="180" y="6478"/>
                    </a:cubicBezTo>
                    <a:cubicBezTo>
                      <a:pt x="180" y="6478"/>
                      <a:pt x="180" y="6478"/>
                      <a:pt x="90" y="6388"/>
                    </a:cubicBezTo>
                    <a:cubicBezTo>
                      <a:pt x="90" y="6388"/>
                      <a:pt x="0" y="6388"/>
                      <a:pt x="0" y="6388"/>
                    </a:cubicBezTo>
                    <a:cubicBezTo>
                      <a:pt x="0" y="6388"/>
                      <a:pt x="0" y="6298"/>
                      <a:pt x="0" y="6298"/>
                    </a:cubicBezTo>
                    <a:cubicBezTo>
                      <a:pt x="720" y="5848"/>
                      <a:pt x="1979" y="5308"/>
                      <a:pt x="233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429" y="5218"/>
                      <a:pt x="2429" y="5218"/>
                      <a:pt x="2429" y="5218"/>
                    </a:cubicBezTo>
                    <a:cubicBezTo>
                      <a:pt x="2699" y="5308"/>
                      <a:pt x="8367" y="2789"/>
                      <a:pt x="8367" y="2699"/>
                    </a:cubicBezTo>
                    <a:cubicBezTo>
                      <a:pt x="8277" y="2249"/>
                      <a:pt x="9537" y="1439"/>
                      <a:pt x="9987" y="1350"/>
                    </a:cubicBezTo>
                    <a:cubicBezTo>
                      <a:pt x="9987" y="1350"/>
                      <a:pt x="12146" y="810"/>
                      <a:pt x="13585" y="810"/>
                    </a:cubicBezTo>
                    <a:cubicBezTo>
                      <a:pt x="14755" y="810"/>
                      <a:pt x="15744" y="90"/>
                      <a:pt x="16824" y="0"/>
                    </a:cubicBezTo>
                    <a:cubicBezTo>
                      <a:pt x="16554" y="180"/>
                      <a:pt x="16194" y="270"/>
                      <a:pt x="16014" y="540"/>
                    </a:cubicBezTo>
                    <a:cubicBezTo>
                      <a:pt x="16104" y="540"/>
                      <a:pt x="16194" y="630"/>
                      <a:pt x="16284" y="630"/>
                    </a:cubicBezTo>
                    <a:cubicBezTo>
                      <a:pt x="16284" y="630"/>
                      <a:pt x="16284" y="720"/>
                      <a:pt x="16284" y="720"/>
                    </a:cubicBezTo>
                    <a:cubicBezTo>
                      <a:pt x="15744" y="1080"/>
                      <a:pt x="14935" y="1350"/>
                      <a:pt x="14665" y="1439"/>
                    </a:cubicBezTo>
                    <a:cubicBezTo>
                      <a:pt x="12686" y="1979"/>
                      <a:pt x="11606" y="3239"/>
                      <a:pt x="11606" y="3509"/>
                    </a:cubicBezTo>
                    <a:cubicBezTo>
                      <a:pt x="12146" y="3869"/>
                      <a:pt x="12686" y="2969"/>
                      <a:pt x="13225" y="3419"/>
                    </a:cubicBezTo>
                    <a:cubicBezTo>
                      <a:pt x="13405" y="3509"/>
                      <a:pt x="12955" y="4408"/>
                      <a:pt x="12776" y="4498"/>
                    </a:cubicBezTo>
                  </a:path>
                </a:pathLst>
              </a:custGeom>
              <a:solidFill>
                <a:srgbClr val="333333"/>
              </a:solidFill>
              <a:ln cap="flat" w="894">
                <a:noFill/>
                <a:prstDash val="solid"/>
                <a:miter/>
              </a:ln>
            </p:spPr>
            <p:txBody>
              <a:bodyPr anchor="ctr" rtlCol="0"/>
              <a:lstStyle/>
              <a:p>
                <a:endParaRPr lang="es-ES"/>
              </a:p>
            </p:txBody>
          </p:sp>
          <p:sp>
            <p:nvSpPr>
              <p:cNvPr id="225" name="Freeform: Shape 224">
                <a:extLst>
                  <a:ext uri="{FF2B5EF4-FFF2-40B4-BE49-F238E27FC236}">
                    <a16:creationId xmlns:a16="http://schemas.microsoft.com/office/drawing/2014/main" id="{31FB5EE9-17A3-4EA7-8920-A0EFB4B81E42}"/>
                  </a:ext>
                </a:extLst>
              </p:cNvPr>
              <p:cNvSpPr/>
              <p:nvPr/>
            </p:nvSpPr>
            <p:spPr>
              <a:xfrm>
                <a:off x="5695574" y="3014158"/>
                <a:ext cx="9626" cy="5038"/>
              </a:xfrm>
              <a:custGeom>
                <a:avLst/>
                <a:gdLst>
                  <a:gd fmla="*/ 270 w 9626" name="connsiteX0"/>
                  <a:gd fmla="*/ 5038 h 5038" name="connsiteY0"/>
                  <a:gd fmla="*/ 0 w 9626" name="connsiteX1"/>
                  <a:gd fmla="*/ 5038 h 5038" name="connsiteY1"/>
                  <a:gd fmla="*/ 0 w 9626" name="connsiteX2"/>
                  <a:gd fmla="*/ 4948 h 5038" name="connsiteY2"/>
                  <a:gd fmla="*/ 90 w 9626" name="connsiteX3"/>
                  <a:gd fmla="*/ 4858 h 5038" name="connsiteY3"/>
                  <a:gd fmla="*/ 2429 w 9626" name="connsiteX4"/>
                  <a:gd fmla="*/ 3599 h 5038" name="connsiteY4"/>
                  <a:gd fmla="*/ 3239 w 9626" name="connsiteX5"/>
                  <a:gd fmla="*/ 2879 h 5038" name="connsiteY5"/>
                  <a:gd fmla="*/ 3599 w 9626" name="connsiteX6"/>
                  <a:gd fmla="*/ 2699 h 5038" name="connsiteY6"/>
                  <a:gd fmla="*/ 9627 w 9626" name="connsiteX7"/>
                  <a:gd fmla="*/ 0 h 5038" name="connsiteY7"/>
                  <a:gd fmla="*/ 6298 w 9626" name="connsiteX8"/>
                  <a:gd fmla="*/ 1799 h 5038" name="connsiteY8"/>
                  <a:gd fmla="*/ 4498 w 9626" name="connsiteX9"/>
                  <a:gd fmla="*/ 2699 h 5038" name="connsiteY9"/>
                  <a:gd fmla="*/ 3959 w 9626" name="connsiteX10"/>
                  <a:gd fmla="*/ 3149 h 5038" name="connsiteY10"/>
                  <a:gd fmla="*/ 270 w 9626" name="connsiteX11"/>
                  <a:gd fmla="*/ 5038 h 503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5038" w="9626">
                    <a:moveTo>
                      <a:pt x="270" y="5038"/>
                    </a:moveTo>
                    <a:cubicBezTo>
                      <a:pt x="270" y="5038"/>
                      <a:pt x="180" y="5038"/>
                      <a:pt x="0" y="5038"/>
                    </a:cubicBezTo>
                    <a:cubicBezTo>
                      <a:pt x="0" y="5038"/>
                      <a:pt x="0" y="4948"/>
                      <a:pt x="0" y="4948"/>
                    </a:cubicBezTo>
                    <a:cubicBezTo>
                      <a:pt x="0" y="4948"/>
                      <a:pt x="90" y="4858"/>
                      <a:pt x="90" y="4858"/>
                    </a:cubicBezTo>
                    <a:cubicBezTo>
                      <a:pt x="810" y="4408"/>
                      <a:pt x="1619" y="4049"/>
                      <a:pt x="2429" y="3599"/>
                    </a:cubicBezTo>
                    <a:cubicBezTo>
                      <a:pt x="2699" y="3419"/>
                      <a:pt x="2969" y="3059"/>
                      <a:pt x="3239" y="2879"/>
                    </a:cubicBezTo>
                    <a:cubicBezTo>
                      <a:pt x="3329" y="2789"/>
                      <a:pt x="3419" y="2789"/>
                      <a:pt x="3599" y="2699"/>
                    </a:cubicBezTo>
                    <a:cubicBezTo>
                      <a:pt x="7917" y="450"/>
                      <a:pt x="9267" y="0"/>
                      <a:pt x="9627" y="0"/>
                    </a:cubicBezTo>
                    <a:cubicBezTo>
                      <a:pt x="9357" y="360"/>
                      <a:pt x="6298" y="1799"/>
                      <a:pt x="6298" y="1799"/>
                    </a:cubicBezTo>
                    <a:cubicBezTo>
                      <a:pt x="4678" y="2519"/>
                      <a:pt x="4678" y="2519"/>
                      <a:pt x="4498" y="2699"/>
                    </a:cubicBezTo>
                    <a:cubicBezTo>
                      <a:pt x="4319" y="2789"/>
                      <a:pt x="4229" y="3059"/>
                      <a:pt x="3959" y="3149"/>
                    </a:cubicBezTo>
                    <a:cubicBezTo>
                      <a:pt x="3779" y="3239"/>
                      <a:pt x="270" y="5038"/>
                      <a:pt x="270" y="5038"/>
                    </a:cubicBezTo>
                  </a:path>
                </a:pathLst>
              </a:custGeom>
              <a:solidFill>
                <a:srgbClr val="333333"/>
              </a:solidFill>
              <a:ln cap="flat" w="894">
                <a:noFill/>
                <a:prstDash val="solid"/>
                <a:miter/>
              </a:ln>
            </p:spPr>
            <p:txBody>
              <a:bodyPr anchor="ctr" rtlCol="0"/>
              <a:lstStyle/>
              <a:p>
                <a:endParaRPr lang="es-ES"/>
              </a:p>
            </p:txBody>
          </p:sp>
          <p:sp>
            <p:nvSpPr>
              <p:cNvPr id="226" name="Freeform: Shape 225">
                <a:extLst>
                  <a:ext uri="{FF2B5EF4-FFF2-40B4-BE49-F238E27FC236}">
                    <a16:creationId xmlns:a16="http://schemas.microsoft.com/office/drawing/2014/main" id="{DB727C0B-A261-4891-8475-FFCCE141765D}"/>
                  </a:ext>
                </a:extLst>
              </p:cNvPr>
              <p:cNvSpPr/>
              <p:nvPr/>
            </p:nvSpPr>
            <p:spPr>
              <a:xfrm>
                <a:off x="5610914" y="3085143"/>
                <a:ext cx="4408" cy="2429"/>
              </a:xfrm>
              <a:custGeom>
                <a:avLst/>
                <a:gdLst>
                  <a:gd fmla="*/ 3869 w 4408" name="connsiteX0"/>
                  <a:gd fmla="*/ 1170 h 2429" name="connsiteY0"/>
                  <a:gd fmla="*/ 1350 w 4408" name="connsiteX1"/>
                  <a:gd fmla="*/ 2159 h 2429" name="connsiteY1"/>
                  <a:gd fmla="*/ 0 w 4408" name="connsiteX2"/>
                  <a:gd fmla="*/ 2429 h 2429" name="connsiteY2"/>
                  <a:gd fmla="*/ 540 w 4408" name="connsiteX3"/>
                  <a:gd fmla="*/ 1350 h 2429" name="connsiteY3"/>
                  <a:gd fmla="*/ 630 w 4408" name="connsiteX4"/>
                  <a:gd fmla="*/ 1260 h 2429" name="connsiteY4"/>
                  <a:gd fmla="*/ 810 w 4408" name="connsiteX5"/>
                  <a:gd fmla="*/ 1170 h 2429" name="connsiteY5"/>
                  <a:gd fmla="*/ 2339 w 4408" name="connsiteX6"/>
                  <a:gd fmla="*/ 720 h 2429" name="connsiteY6"/>
                  <a:gd fmla="*/ 2699 w 4408" name="connsiteX7"/>
                  <a:gd fmla="*/ 720 h 2429" name="connsiteY7"/>
                  <a:gd fmla="*/ 3959 w 4408" name="connsiteX8"/>
                  <a:gd fmla="*/ 270 h 2429" name="connsiteY8"/>
                  <a:gd fmla="*/ 4408 w 4408" name="connsiteX9"/>
                  <a:gd fmla="*/ 0 h 2429" name="connsiteY9"/>
                  <a:gd fmla="*/ 4408 w 4408" name="connsiteX10"/>
                  <a:gd fmla="*/ 0 h 2429" name="connsiteY10"/>
                  <a:gd fmla="*/ 3869 w 4408" name="connsiteX11"/>
                  <a:gd fmla="*/ 1170 h 242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2429" w="4408">
                    <a:moveTo>
                      <a:pt x="3869" y="1170"/>
                    </a:moveTo>
                    <a:cubicBezTo>
                      <a:pt x="3509" y="1439"/>
                      <a:pt x="1350" y="2159"/>
                      <a:pt x="1350" y="2159"/>
                    </a:cubicBezTo>
                    <a:cubicBezTo>
                      <a:pt x="900" y="2339"/>
                      <a:pt x="450" y="2249"/>
                      <a:pt x="0" y="2429"/>
                    </a:cubicBezTo>
                    <a:lnTo>
                      <a:pt x="540" y="1350"/>
                    </a:lnTo>
                    <a:cubicBezTo>
                      <a:pt x="630" y="1260"/>
                      <a:pt x="630" y="1260"/>
                      <a:pt x="630" y="1260"/>
                    </a:cubicBezTo>
                    <a:cubicBezTo>
                      <a:pt x="630" y="1260"/>
                      <a:pt x="720" y="1170"/>
                      <a:pt x="810" y="1170"/>
                    </a:cubicBezTo>
                    <a:lnTo>
                      <a:pt x="2339" y="720"/>
                    </a:lnTo>
                    <a:cubicBezTo>
                      <a:pt x="2429" y="720"/>
                      <a:pt x="2519" y="720"/>
                      <a:pt x="2699" y="720"/>
                    </a:cubicBezTo>
                    <a:cubicBezTo>
                      <a:pt x="3059" y="720"/>
                      <a:pt x="3149" y="720"/>
                      <a:pt x="3959" y="270"/>
                    </a:cubicBezTo>
                    <a:cubicBezTo>
                      <a:pt x="4319" y="90"/>
                      <a:pt x="4408" y="0"/>
                      <a:pt x="4408" y="0"/>
                    </a:cubicBezTo>
                    <a:cubicBezTo>
                      <a:pt x="4408" y="0"/>
                      <a:pt x="4408" y="0"/>
                      <a:pt x="4408" y="0"/>
                    </a:cubicBezTo>
                    <a:cubicBezTo>
                      <a:pt x="4319" y="720"/>
                      <a:pt x="4229" y="990"/>
                      <a:pt x="3869" y="1170"/>
                    </a:cubicBezTo>
                  </a:path>
                </a:pathLst>
              </a:custGeom>
              <a:solidFill>
                <a:srgbClr val="333333"/>
              </a:solidFill>
              <a:ln cap="flat" w="894">
                <a:noFill/>
                <a:prstDash val="solid"/>
                <a:miter/>
              </a:ln>
            </p:spPr>
            <p:txBody>
              <a:bodyPr anchor="ctr" rtlCol="0"/>
              <a:lstStyle/>
              <a:p>
                <a:endParaRPr lang="es-ES"/>
              </a:p>
            </p:txBody>
          </p:sp>
          <p:sp>
            <p:nvSpPr>
              <p:cNvPr id="227" name="Freeform: Shape 226">
                <a:extLst>
                  <a:ext uri="{FF2B5EF4-FFF2-40B4-BE49-F238E27FC236}">
                    <a16:creationId xmlns:a16="http://schemas.microsoft.com/office/drawing/2014/main" id="{8BB230F6-3103-4BE5-93F4-93055659DF1C}"/>
                  </a:ext>
                </a:extLst>
              </p:cNvPr>
              <p:cNvSpPr/>
              <p:nvPr/>
            </p:nvSpPr>
            <p:spPr>
              <a:xfrm>
                <a:off x="5611273" y="3087212"/>
                <a:ext cx="3819" cy="2218"/>
              </a:xfrm>
              <a:custGeom>
                <a:avLst/>
                <a:gdLst>
                  <a:gd fmla="*/ 2879 w 3819" name="connsiteX0"/>
                  <a:gd fmla="*/ 990 h 2218" name="connsiteY0"/>
                  <a:gd fmla="*/ 0 w 3819" name="connsiteX1"/>
                  <a:gd fmla="*/ 2069 h 2218" name="connsiteY1"/>
                  <a:gd fmla="*/ 1350 w 3819" name="connsiteX2"/>
                  <a:gd fmla="*/ 540 h 2218" name="connsiteY2"/>
                  <a:gd fmla="*/ 1439 w 3819" name="connsiteX3"/>
                  <a:gd fmla="*/ 540 h 2218" name="connsiteY3"/>
                  <a:gd fmla="*/ 1979 w 3819" name="connsiteX4"/>
                  <a:gd fmla="*/ 450 h 2218" name="connsiteY4"/>
                  <a:gd fmla="*/ 3149 w 3819" name="connsiteX5"/>
                  <a:gd fmla="*/ 90 h 2218" name="connsiteY5"/>
                  <a:gd fmla="*/ 3689 w 3819" name="connsiteX6"/>
                  <a:gd fmla="*/ 0 h 2218" name="connsiteY6"/>
                  <a:gd fmla="*/ 3149 w 3819" name="connsiteX7"/>
                  <a:gd fmla="*/ 900 h 2218" name="connsiteY7"/>
                  <a:gd fmla="*/ 2879 w 3819" name="connsiteX8"/>
                  <a:gd fmla="*/ 990 h 2218"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2218" w="3819">
                    <a:moveTo>
                      <a:pt x="2879" y="990"/>
                    </a:moveTo>
                    <a:cubicBezTo>
                      <a:pt x="1709" y="1889"/>
                      <a:pt x="0" y="2519"/>
                      <a:pt x="0" y="2069"/>
                    </a:cubicBezTo>
                    <a:cubicBezTo>
                      <a:pt x="90" y="1709"/>
                      <a:pt x="1080" y="630"/>
                      <a:pt x="1350" y="540"/>
                    </a:cubicBezTo>
                    <a:cubicBezTo>
                      <a:pt x="1350" y="540"/>
                      <a:pt x="1439" y="540"/>
                      <a:pt x="1439" y="540"/>
                    </a:cubicBezTo>
                    <a:cubicBezTo>
                      <a:pt x="1619" y="450"/>
                      <a:pt x="1799" y="450"/>
                      <a:pt x="1979" y="450"/>
                    </a:cubicBezTo>
                    <a:cubicBezTo>
                      <a:pt x="2339" y="360"/>
                      <a:pt x="2699" y="180"/>
                      <a:pt x="3149" y="90"/>
                    </a:cubicBezTo>
                    <a:cubicBezTo>
                      <a:pt x="3509" y="0"/>
                      <a:pt x="3599" y="0"/>
                      <a:pt x="3689" y="0"/>
                    </a:cubicBezTo>
                    <a:cubicBezTo>
                      <a:pt x="4049" y="0"/>
                      <a:pt x="3599" y="540"/>
                      <a:pt x="3149" y="900"/>
                    </a:cubicBezTo>
                    <a:cubicBezTo>
                      <a:pt x="3059" y="900"/>
                      <a:pt x="2969" y="990"/>
                      <a:pt x="2879" y="990"/>
                    </a:cubicBezTo>
                  </a:path>
                </a:pathLst>
              </a:custGeom>
              <a:solidFill>
                <a:srgbClr val="333333"/>
              </a:solidFill>
              <a:ln cap="flat" w="894">
                <a:noFill/>
                <a:prstDash val="solid"/>
                <a:miter/>
              </a:ln>
            </p:spPr>
            <p:txBody>
              <a:bodyPr anchor="ctr" rtlCol="0"/>
              <a:lstStyle/>
              <a:p>
                <a:endParaRPr lang="es-ES"/>
              </a:p>
            </p:txBody>
          </p:sp>
          <p:sp>
            <p:nvSpPr>
              <p:cNvPr id="228" name="Freeform: Shape 227">
                <a:extLst>
                  <a:ext uri="{FF2B5EF4-FFF2-40B4-BE49-F238E27FC236}">
                    <a16:creationId xmlns:a16="http://schemas.microsoft.com/office/drawing/2014/main" id="{B7A2AA1B-0660-4926-9297-271F3B8906BA}"/>
                  </a:ext>
                </a:extLst>
              </p:cNvPr>
              <p:cNvSpPr/>
              <p:nvPr/>
            </p:nvSpPr>
            <p:spPr>
              <a:xfrm>
                <a:off x="5600110" y="3090271"/>
                <a:ext cx="2226" cy="1955"/>
              </a:xfrm>
              <a:custGeom>
                <a:avLst/>
                <a:gdLst>
                  <a:gd fmla="*/ 1087 w 2226" name="connsiteX0"/>
                  <a:gd fmla="*/ 1260 h 1955" name="connsiteY0"/>
                  <a:gd fmla="*/ 8 w 2226" name="connsiteX1"/>
                  <a:gd fmla="*/ 1799 h 1955" name="connsiteY1"/>
                  <a:gd fmla="*/ 2077 w 2226" name="connsiteX2"/>
                  <a:gd fmla="*/ 0 h 1955" name="connsiteY2"/>
                  <a:gd fmla="*/ 1087 w 2226" name="connsiteX3"/>
                  <a:gd fmla="*/ 1260 h 1955" name="connsiteY3"/>
                </a:gdLst>
                <a:ahLst/>
                <a:cxnLst>
                  <a:cxn ang="0">
                    <a:pos x="connsiteX0" y="connsiteY0"/>
                  </a:cxn>
                  <a:cxn ang="0">
                    <a:pos x="connsiteX1" y="connsiteY1"/>
                  </a:cxn>
                  <a:cxn ang="0">
                    <a:pos x="connsiteX2" y="connsiteY2"/>
                  </a:cxn>
                  <a:cxn ang="0">
                    <a:pos x="connsiteX3" y="connsiteY3"/>
                  </a:cxn>
                </a:cxnLst>
                <a:rect b="b" l="l" r="r" t="t"/>
                <a:pathLst>
                  <a:path h="1955" w="2226">
                    <a:moveTo>
                      <a:pt x="1087" y="1260"/>
                    </a:moveTo>
                    <a:cubicBezTo>
                      <a:pt x="637" y="1619"/>
                      <a:pt x="-82" y="2249"/>
                      <a:pt x="8" y="1799"/>
                    </a:cubicBezTo>
                    <a:cubicBezTo>
                      <a:pt x="8" y="1080"/>
                      <a:pt x="1357" y="0"/>
                      <a:pt x="2077" y="0"/>
                    </a:cubicBezTo>
                    <a:cubicBezTo>
                      <a:pt x="2527" y="0"/>
                      <a:pt x="1897" y="540"/>
                      <a:pt x="1087" y="1260"/>
                    </a:cubicBezTo>
                  </a:path>
                </a:pathLst>
              </a:custGeom>
              <a:solidFill>
                <a:srgbClr val="333333"/>
              </a:solidFill>
              <a:ln cap="flat" w="894">
                <a:noFill/>
                <a:prstDash val="solid"/>
                <a:miter/>
              </a:ln>
            </p:spPr>
            <p:txBody>
              <a:bodyPr anchor="ctr" rtlCol="0"/>
              <a:lstStyle/>
              <a:p>
                <a:endParaRPr lang="es-ES"/>
              </a:p>
            </p:txBody>
          </p:sp>
          <p:sp>
            <p:nvSpPr>
              <p:cNvPr id="229" name="Freeform: Shape 228">
                <a:extLst>
                  <a:ext uri="{FF2B5EF4-FFF2-40B4-BE49-F238E27FC236}">
                    <a16:creationId xmlns:a16="http://schemas.microsoft.com/office/drawing/2014/main" id="{5EEDA526-08BD-4322-A51B-21F4D939FBBD}"/>
                  </a:ext>
                </a:extLst>
              </p:cNvPr>
              <p:cNvSpPr/>
              <p:nvPr/>
            </p:nvSpPr>
            <p:spPr>
              <a:xfrm>
                <a:off x="5598048" y="3089372"/>
                <a:ext cx="1799" cy="2554"/>
              </a:xfrm>
              <a:custGeom>
                <a:avLst/>
                <a:gdLst>
                  <a:gd fmla="*/ 540 w 1799" name="connsiteX0"/>
                  <a:gd fmla="*/ 2519 h 2554" name="connsiteY0"/>
                  <a:gd fmla="*/ 0 w 1799" name="connsiteX1"/>
                  <a:gd fmla="*/ 2339 h 2554" name="connsiteY1"/>
                  <a:gd fmla="*/ 1799 w 1799" name="connsiteX2"/>
                  <a:gd fmla="*/ 0 h 2554" name="connsiteY2"/>
                  <a:gd fmla="*/ 1799 w 1799" name="connsiteX3"/>
                  <a:gd fmla="*/ 0 h 2554" name="connsiteY3"/>
                  <a:gd fmla="*/ 1799 w 1799" name="connsiteX4"/>
                  <a:gd fmla="*/ 90 h 2554" name="connsiteY4"/>
                  <a:gd fmla="*/ 1529 w 1799" name="connsiteX5"/>
                  <a:gd fmla="*/ 1170 h 2554" name="connsiteY5"/>
                  <a:gd fmla="*/ 1440 w 1799" name="connsiteX6"/>
                  <a:gd fmla="*/ 1440 h 2554" name="connsiteY6"/>
                  <a:gd fmla="*/ 540 w 1799" name="connsiteX7"/>
                  <a:gd fmla="*/ 2519 h 2554"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554" w="1799">
                    <a:moveTo>
                      <a:pt x="540" y="2519"/>
                    </a:moveTo>
                    <a:cubicBezTo>
                      <a:pt x="360" y="2609"/>
                      <a:pt x="0" y="2519"/>
                      <a:pt x="0" y="2339"/>
                    </a:cubicBezTo>
                    <a:cubicBezTo>
                      <a:pt x="0" y="1979"/>
                      <a:pt x="1619" y="0"/>
                      <a:pt x="1799" y="0"/>
                    </a:cubicBezTo>
                    <a:cubicBezTo>
                      <a:pt x="1799" y="0"/>
                      <a:pt x="1799" y="0"/>
                      <a:pt x="1799" y="0"/>
                    </a:cubicBezTo>
                    <a:cubicBezTo>
                      <a:pt x="1799" y="0"/>
                      <a:pt x="1799" y="90"/>
                      <a:pt x="1799" y="90"/>
                    </a:cubicBezTo>
                    <a:cubicBezTo>
                      <a:pt x="1799" y="90"/>
                      <a:pt x="1529" y="1170"/>
                      <a:pt x="1529" y="1170"/>
                    </a:cubicBezTo>
                    <a:cubicBezTo>
                      <a:pt x="1529" y="1260"/>
                      <a:pt x="1440" y="1350"/>
                      <a:pt x="1440" y="1440"/>
                    </a:cubicBezTo>
                    <a:cubicBezTo>
                      <a:pt x="1350" y="1529"/>
                      <a:pt x="1080" y="2069"/>
                      <a:pt x="540" y="2519"/>
                    </a:cubicBezTo>
                  </a:path>
                </a:pathLst>
              </a:custGeom>
              <a:solidFill>
                <a:srgbClr val="333333"/>
              </a:solidFill>
              <a:ln cap="flat" w="894">
                <a:noFill/>
                <a:prstDash val="solid"/>
                <a:miter/>
              </a:ln>
            </p:spPr>
            <p:txBody>
              <a:bodyPr anchor="ctr" rtlCol="0"/>
              <a:lstStyle/>
              <a:p>
                <a:endParaRPr lang="es-ES"/>
              </a:p>
            </p:txBody>
          </p:sp>
          <p:sp>
            <p:nvSpPr>
              <p:cNvPr id="230" name="Freeform: Shape 229">
                <a:extLst>
                  <a:ext uri="{FF2B5EF4-FFF2-40B4-BE49-F238E27FC236}">
                    <a16:creationId xmlns:a16="http://schemas.microsoft.com/office/drawing/2014/main" id="{C436B877-6258-4EDA-BF91-5C05E6ECEEF9}"/>
                  </a:ext>
                </a:extLst>
              </p:cNvPr>
              <p:cNvSpPr/>
              <p:nvPr/>
            </p:nvSpPr>
            <p:spPr>
              <a:xfrm>
                <a:off x="5578255" y="3096119"/>
                <a:ext cx="8007" cy="4805"/>
              </a:xfrm>
              <a:custGeom>
                <a:avLst/>
                <a:gdLst>
                  <a:gd fmla="*/ 6658 w 8007" name="connsiteX0"/>
                  <a:gd fmla="*/ 1709 h 4805" name="connsiteY0"/>
                  <a:gd fmla="*/ 4049 w 8007" name="connsiteX1"/>
                  <a:gd fmla="*/ 3599 h 4805" name="connsiteY1"/>
                  <a:gd fmla="*/ 2879 w 8007" name="connsiteX2"/>
                  <a:gd fmla="*/ 3869 h 4805" name="connsiteY2"/>
                  <a:gd fmla="*/ 1260 w 8007" name="connsiteX3"/>
                  <a:gd fmla="*/ 4588 h 4805" name="connsiteY3"/>
                  <a:gd fmla="*/ 1080 w 8007" name="connsiteX4"/>
                  <a:gd fmla="*/ 4678 h 4805" name="connsiteY4"/>
                  <a:gd fmla="*/ 0 w 8007" name="connsiteX5"/>
                  <a:gd fmla="*/ 4768 h 4805" name="connsiteY5"/>
                  <a:gd fmla="*/ 900 w 8007" name="connsiteX6"/>
                  <a:gd fmla="*/ 3869 h 4805" name="connsiteY6"/>
                  <a:gd fmla="*/ 1619 w 8007" name="connsiteX7"/>
                  <a:gd fmla="*/ 3509 h 4805" name="connsiteY7"/>
                  <a:gd fmla="*/ 2429 w 8007" name="connsiteX8"/>
                  <a:gd fmla="*/ 2789 h 4805" name="connsiteY8"/>
                  <a:gd fmla="*/ 2969 w 8007" name="connsiteX9"/>
                  <a:gd fmla="*/ 2519 h 4805" name="connsiteY9"/>
                  <a:gd fmla="*/ 3329 w 8007" name="connsiteX10"/>
                  <a:gd fmla="*/ 2249 h 4805" name="connsiteY10"/>
                  <a:gd fmla="*/ 4408 w 8007" name="connsiteX11"/>
                  <a:gd fmla="*/ 1709 h 4805" name="connsiteY11"/>
                  <a:gd fmla="*/ 5848 w 8007" name="connsiteX12"/>
                  <a:gd fmla="*/ 810 h 4805" name="connsiteY12"/>
                  <a:gd fmla="*/ 6028 w 8007" name="connsiteX13"/>
                  <a:gd fmla="*/ 720 h 4805" name="connsiteY13"/>
                  <a:gd fmla="*/ 6838 w 8007" name="connsiteX14"/>
                  <a:gd fmla="*/ 540 h 4805" name="connsiteY14"/>
                  <a:gd fmla="*/ 7917 w 8007" name="connsiteX15"/>
                  <a:gd fmla="*/ 0 h 4805" name="connsiteY15"/>
                  <a:gd fmla="*/ 8007 w 8007" name="connsiteX16"/>
                  <a:gd fmla="*/ 0 h 4805" name="connsiteY16"/>
                  <a:gd fmla="*/ 6658 w 8007" name="connsiteX17"/>
                  <a:gd fmla="*/ 1709 h 4805"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4805" w="8007">
                    <a:moveTo>
                      <a:pt x="6658" y="1709"/>
                    </a:moveTo>
                    <a:cubicBezTo>
                      <a:pt x="5038" y="3059"/>
                      <a:pt x="4318" y="3419"/>
                      <a:pt x="4049" y="3599"/>
                    </a:cubicBezTo>
                    <a:cubicBezTo>
                      <a:pt x="3689" y="3779"/>
                      <a:pt x="3239" y="3779"/>
                      <a:pt x="2879" y="3869"/>
                    </a:cubicBezTo>
                    <a:cubicBezTo>
                      <a:pt x="2339" y="4049"/>
                      <a:pt x="1799" y="4408"/>
                      <a:pt x="1260" y="4588"/>
                    </a:cubicBezTo>
                    <a:cubicBezTo>
                      <a:pt x="1170" y="4588"/>
                      <a:pt x="1080" y="4678"/>
                      <a:pt x="1080" y="4678"/>
                    </a:cubicBezTo>
                    <a:cubicBezTo>
                      <a:pt x="720" y="4768"/>
                      <a:pt x="90" y="4858"/>
                      <a:pt x="0" y="4768"/>
                    </a:cubicBezTo>
                    <a:cubicBezTo>
                      <a:pt x="0" y="4588"/>
                      <a:pt x="810" y="3959"/>
                      <a:pt x="900" y="3869"/>
                    </a:cubicBezTo>
                    <a:cubicBezTo>
                      <a:pt x="1170" y="3689"/>
                      <a:pt x="1440" y="3689"/>
                      <a:pt x="1619" y="3509"/>
                    </a:cubicBezTo>
                    <a:cubicBezTo>
                      <a:pt x="1889" y="3329"/>
                      <a:pt x="2159" y="2969"/>
                      <a:pt x="2429" y="2789"/>
                    </a:cubicBezTo>
                    <a:cubicBezTo>
                      <a:pt x="2609" y="2699"/>
                      <a:pt x="2789" y="2609"/>
                      <a:pt x="2969" y="2519"/>
                    </a:cubicBezTo>
                    <a:cubicBezTo>
                      <a:pt x="3059" y="2429"/>
                      <a:pt x="3239" y="2339"/>
                      <a:pt x="3329" y="2249"/>
                    </a:cubicBezTo>
                    <a:cubicBezTo>
                      <a:pt x="3779" y="1889"/>
                      <a:pt x="3779" y="1889"/>
                      <a:pt x="4408" y="1709"/>
                    </a:cubicBezTo>
                    <a:cubicBezTo>
                      <a:pt x="4948" y="1529"/>
                      <a:pt x="5308" y="1080"/>
                      <a:pt x="5848" y="810"/>
                    </a:cubicBezTo>
                    <a:cubicBezTo>
                      <a:pt x="5938" y="810"/>
                      <a:pt x="6028" y="720"/>
                      <a:pt x="6028" y="720"/>
                    </a:cubicBezTo>
                    <a:cubicBezTo>
                      <a:pt x="6298" y="630"/>
                      <a:pt x="6568" y="720"/>
                      <a:pt x="6838" y="540"/>
                    </a:cubicBezTo>
                    <a:cubicBezTo>
                      <a:pt x="7197" y="360"/>
                      <a:pt x="7557" y="90"/>
                      <a:pt x="7917" y="0"/>
                    </a:cubicBezTo>
                    <a:cubicBezTo>
                      <a:pt x="7917" y="0"/>
                      <a:pt x="7917" y="0"/>
                      <a:pt x="8007" y="0"/>
                    </a:cubicBezTo>
                    <a:cubicBezTo>
                      <a:pt x="7917" y="90"/>
                      <a:pt x="8007" y="630"/>
                      <a:pt x="6658" y="1709"/>
                    </a:cubicBezTo>
                  </a:path>
                </a:pathLst>
              </a:custGeom>
              <a:solidFill>
                <a:srgbClr val="333333"/>
              </a:solidFill>
              <a:ln cap="flat" w="894">
                <a:noFill/>
                <a:prstDash val="solid"/>
                <a:miter/>
              </a:ln>
            </p:spPr>
            <p:txBody>
              <a:bodyPr anchor="ctr" rtlCol="0"/>
              <a:lstStyle/>
              <a:p>
                <a:endParaRPr lang="es-ES"/>
              </a:p>
            </p:txBody>
          </p:sp>
          <p:sp>
            <p:nvSpPr>
              <p:cNvPr id="231" name="Freeform: Shape 230">
                <a:extLst>
                  <a:ext uri="{FF2B5EF4-FFF2-40B4-BE49-F238E27FC236}">
                    <a16:creationId xmlns:a16="http://schemas.microsoft.com/office/drawing/2014/main" id="{E303272D-F074-43F3-8BBD-C7BFF5E9B685}"/>
                  </a:ext>
                </a:extLst>
              </p:cNvPr>
              <p:cNvSpPr/>
              <p:nvPr/>
            </p:nvSpPr>
            <p:spPr>
              <a:xfrm>
                <a:off x="5561396" y="3101337"/>
                <a:ext cx="12990" cy="7737"/>
              </a:xfrm>
              <a:custGeom>
                <a:avLst/>
                <a:gdLst>
                  <a:gd fmla="*/ 11191 w 12990" name="connsiteX0"/>
                  <a:gd fmla="*/ 3329 h 7737" name="connsiteY0"/>
                  <a:gd fmla="*/ 7322 w 12990" name="connsiteX1"/>
                  <a:gd fmla="*/ 5578 h 7737" name="connsiteY1"/>
                  <a:gd fmla="*/ 6512 w 12990" name="connsiteX2"/>
                  <a:gd fmla="*/ 5848 h 7737" name="connsiteY2"/>
                  <a:gd fmla="*/ 5163 w 12990" name="connsiteX3"/>
                  <a:gd fmla="*/ 6658 h 7737" name="connsiteY3"/>
                  <a:gd fmla="*/ 4983 w 12990" name="connsiteX4"/>
                  <a:gd fmla="*/ 6658 h 7737" name="connsiteY4"/>
                  <a:gd fmla="*/ 5343 w 12990" name="connsiteX5"/>
                  <a:gd fmla="*/ 5848 h 7737" name="connsiteY5"/>
                  <a:gd fmla="*/ 4533 w 12990" name="connsiteX6"/>
                  <a:gd fmla="*/ 6208 h 7737" name="connsiteY6"/>
                  <a:gd fmla="*/ 215 w 12990" name="connsiteX7"/>
                  <a:gd fmla="*/ 7737 h 7737" name="connsiteY7"/>
                  <a:gd fmla="*/ 215 w 12990" name="connsiteX8"/>
                  <a:gd fmla="*/ 7737 h 7737" name="connsiteY8"/>
                  <a:gd fmla="*/ 215 w 12990" name="connsiteX9"/>
                  <a:gd fmla="*/ 7737 h 7737" name="connsiteY9"/>
                  <a:gd fmla="*/ 215 w 12990" name="connsiteX10"/>
                  <a:gd fmla="*/ 7737 h 7737" name="connsiteY10"/>
                  <a:gd fmla="*/ 215 w 12990" name="connsiteX11"/>
                  <a:gd fmla="*/ 7737 h 7737" name="connsiteY11"/>
                  <a:gd fmla="*/ 215 w 12990" name="connsiteX12"/>
                  <a:gd fmla="*/ 7737 h 7737" name="connsiteY12"/>
                  <a:gd fmla="*/ 215 w 12990" name="connsiteX13"/>
                  <a:gd fmla="*/ 7737 h 7737" name="connsiteY13"/>
                  <a:gd fmla="*/ 215 w 12990" name="connsiteX14"/>
                  <a:gd fmla="*/ 7737 h 7737" name="connsiteY14"/>
                  <a:gd fmla="*/ 215 w 12990" name="connsiteX15"/>
                  <a:gd fmla="*/ 7737 h 7737" name="connsiteY15"/>
                  <a:gd fmla="*/ 395 w 12990" name="connsiteX16"/>
                  <a:gd fmla="*/ 7018 h 7737" name="connsiteY16"/>
                  <a:gd fmla="*/ 6692 w 12990" name="connsiteX17"/>
                  <a:gd fmla="*/ 3959 h 7737" name="connsiteY17"/>
                  <a:gd fmla="*/ 6602 w 12990" name="connsiteX18"/>
                  <a:gd fmla="*/ 3869 h 7737" name="connsiteY18"/>
                  <a:gd fmla="*/ 5973 w 12990" name="connsiteX19"/>
                  <a:gd fmla="*/ 3959 h 7737" name="connsiteY19"/>
                  <a:gd fmla="*/ 6872 w 12990" name="connsiteX20"/>
                  <a:gd fmla="*/ 3149 h 7737" name="connsiteY20"/>
                  <a:gd fmla="*/ 4803 w 12990" name="connsiteX21"/>
                  <a:gd fmla="*/ 3779 h 7737" name="connsiteY21"/>
                  <a:gd fmla="*/ 4803 w 12990" name="connsiteX22"/>
                  <a:gd fmla="*/ 3689 h 7737" name="connsiteY22"/>
                  <a:gd fmla="*/ 5973 w 12990" name="connsiteX23"/>
                  <a:gd fmla="*/ 2699 h 7737" name="connsiteY23"/>
                  <a:gd fmla="*/ 8312 w 12990" name="connsiteX24"/>
                  <a:gd fmla="*/ 1709 h 7737" name="connsiteY24"/>
                  <a:gd fmla="*/ 11011 w 12990" name="connsiteX25"/>
                  <a:gd fmla="*/ 0 h 7737" name="connsiteY25"/>
                  <a:gd fmla="*/ 8222 w 12990" name="connsiteX26"/>
                  <a:gd fmla="*/ 3149 h 7737" name="connsiteY26"/>
                  <a:gd fmla="*/ 8312 w 12990" name="connsiteX27"/>
                  <a:gd fmla="*/ 3149 h 7737" name="connsiteY27"/>
                  <a:gd fmla="*/ 10021 w 12990" name="connsiteX28"/>
                  <a:gd fmla="*/ 1799 h 7737" name="connsiteY28"/>
                  <a:gd fmla="*/ 12180 w 12990" name="connsiteX29"/>
                  <a:gd fmla="*/ 720 h 7737" name="connsiteY29"/>
                  <a:gd fmla="*/ 9301 w 12990" name="connsiteX30"/>
                  <a:gd fmla="*/ 3329 h 7737" name="connsiteY30"/>
                  <a:gd fmla="*/ 11821 w 12990" name="connsiteX31"/>
                  <a:gd fmla="*/ 2069 h 7737" name="connsiteY31"/>
                  <a:gd fmla="*/ 12990 w 12990" name="connsiteX32"/>
                  <a:gd fmla="*/ 1440 h 7737" name="connsiteY32"/>
                  <a:gd fmla="*/ 11191 w 12990" name="connsiteX33"/>
                  <a:gd fmla="*/ 3329 h 7737" name="connsiteY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b="b" l="l" r="r" t="t"/>
                <a:pathLst>
                  <a:path h="7737" w="12990">
                    <a:moveTo>
                      <a:pt x="11191" y="3329"/>
                    </a:moveTo>
                    <a:cubicBezTo>
                      <a:pt x="10471" y="3959"/>
                      <a:pt x="10471" y="3959"/>
                      <a:pt x="7322" y="5578"/>
                    </a:cubicBezTo>
                    <a:cubicBezTo>
                      <a:pt x="7052" y="5758"/>
                      <a:pt x="6782" y="5668"/>
                      <a:pt x="6512" y="5848"/>
                    </a:cubicBezTo>
                    <a:cubicBezTo>
                      <a:pt x="6063" y="6118"/>
                      <a:pt x="5613" y="6478"/>
                      <a:pt x="5163" y="6658"/>
                    </a:cubicBezTo>
                    <a:cubicBezTo>
                      <a:pt x="5073" y="6658"/>
                      <a:pt x="4983" y="6658"/>
                      <a:pt x="4983" y="6658"/>
                    </a:cubicBezTo>
                    <a:cubicBezTo>
                      <a:pt x="5073" y="6388"/>
                      <a:pt x="5343" y="6208"/>
                      <a:pt x="5343" y="5848"/>
                    </a:cubicBezTo>
                    <a:cubicBezTo>
                      <a:pt x="5253" y="5848"/>
                      <a:pt x="5163" y="5848"/>
                      <a:pt x="4533" y="6208"/>
                    </a:cubicBezTo>
                    <a:cubicBezTo>
                      <a:pt x="2284" y="7557"/>
                      <a:pt x="2104" y="755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215" y="7737"/>
                      <a:pt x="215" y="7737"/>
                      <a:pt x="215" y="7737"/>
                    </a:cubicBezTo>
                    <a:cubicBezTo>
                      <a:pt x="-55" y="7737"/>
                      <a:pt x="-145" y="7467"/>
                      <a:pt x="395" y="7018"/>
                    </a:cubicBezTo>
                    <a:cubicBezTo>
                      <a:pt x="2284" y="5578"/>
                      <a:pt x="4983" y="5758"/>
                      <a:pt x="6692" y="3959"/>
                    </a:cubicBezTo>
                    <a:cubicBezTo>
                      <a:pt x="6692" y="3959"/>
                      <a:pt x="6602" y="3959"/>
                      <a:pt x="6602" y="3869"/>
                    </a:cubicBezTo>
                    <a:cubicBezTo>
                      <a:pt x="6063" y="3959"/>
                      <a:pt x="6063" y="3959"/>
                      <a:pt x="5973" y="3959"/>
                    </a:cubicBezTo>
                    <a:cubicBezTo>
                      <a:pt x="6063" y="3419"/>
                      <a:pt x="6602" y="3419"/>
                      <a:pt x="6872" y="3149"/>
                    </a:cubicBezTo>
                    <a:cubicBezTo>
                      <a:pt x="6063" y="2969"/>
                      <a:pt x="5523" y="3779"/>
                      <a:pt x="4803" y="3779"/>
                    </a:cubicBezTo>
                    <a:cubicBezTo>
                      <a:pt x="4803" y="3779"/>
                      <a:pt x="4803" y="3689"/>
                      <a:pt x="4803" y="3689"/>
                    </a:cubicBezTo>
                    <a:cubicBezTo>
                      <a:pt x="4983" y="3419"/>
                      <a:pt x="5523" y="2969"/>
                      <a:pt x="5973" y="2699"/>
                    </a:cubicBezTo>
                    <a:cubicBezTo>
                      <a:pt x="6692" y="2249"/>
                      <a:pt x="7592" y="2069"/>
                      <a:pt x="8312" y="1709"/>
                    </a:cubicBezTo>
                    <a:cubicBezTo>
                      <a:pt x="9301" y="1170"/>
                      <a:pt x="9931" y="270"/>
                      <a:pt x="11011" y="0"/>
                    </a:cubicBezTo>
                    <a:cubicBezTo>
                      <a:pt x="10201" y="1080"/>
                      <a:pt x="8942" y="1979"/>
                      <a:pt x="8222" y="3149"/>
                    </a:cubicBezTo>
                    <a:cubicBezTo>
                      <a:pt x="8222" y="3149"/>
                      <a:pt x="8222" y="3149"/>
                      <a:pt x="8312" y="3149"/>
                    </a:cubicBezTo>
                    <a:cubicBezTo>
                      <a:pt x="8672" y="2879"/>
                      <a:pt x="9391" y="2339"/>
                      <a:pt x="10021" y="1799"/>
                    </a:cubicBezTo>
                    <a:cubicBezTo>
                      <a:pt x="11371" y="720"/>
                      <a:pt x="11911" y="630"/>
                      <a:pt x="12180" y="720"/>
                    </a:cubicBezTo>
                    <a:cubicBezTo>
                      <a:pt x="12180" y="810"/>
                      <a:pt x="12180" y="810"/>
                      <a:pt x="9301" y="3329"/>
                    </a:cubicBezTo>
                    <a:cubicBezTo>
                      <a:pt x="9391" y="3329"/>
                      <a:pt x="11011" y="2699"/>
                      <a:pt x="11821" y="2069"/>
                    </a:cubicBezTo>
                    <a:cubicBezTo>
                      <a:pt x="12720" y="1350"/>
                      <a:pt x="12900" y="1350"/>
                      <a:pt x="12990" y="1440"/>
                    </a:cubicBezTo>
                    <a:cubicBezTo>
                      <a:pt x="12810" y="1889"/>
                      <a:pt x="11911" y="2699"/>
                      <a:pt x="11191" y="3329"/>
                    </a:cubicBezTo>
                  </a:path>
                </a:pathLst>
              </a:custGeom>
              <a:solidFill>
                <a:srgbClr val="333333"/>
              </a:solidFill>
              <a:ln cap="flat" w="894">
                <a:noFill/>
                <a:prstDash val="solid"/>
                <a:miter/>
              </a:ln>
            </p:spPr>
            <p:txBody>
              <a:bodyPr anchor="ctr" rtlCol="0"/>
              <a:lstStyle/>
              <a:p>
                <a:endParaRPr lang="es-ES"/>
              </a:p>
            </p:txBody>
          </p:sp>
          <p:sp>
            <p:nvSpPr>
              <p:cNvPr id="232" name="Freeform: Shape 231">
                <a:extLst>
                  <a:ext uri="{FF2B5EF4-FFF2-40B4-BE49-F238E27FC236}">
                    <a16:creationId xmlns:a16="http://schemas.microsoft.com/office/drawing/2014/main" id="{4863F858-4504-4B86-849E-C5D5D920FABF}"/>
                  </a:ext>
                </a:extLst>
              </p:cNvPr>
              <p:cNvSpPr/>
              <p:nvPr/>
            </p:nvSpPr>
            <p:spPr>
              <a:xfrm>
                <a:off x="5572857" y="3098638"/>
                <a:ext cx="5266" cy="2946"/>
              </a:xfrm>
              <a:custGeom>
                <a:avLst/>
                <a:gdLst>
                  <a:gd fmla="*/ 4768 w 5266" name="connsiteX0"/>
                  <a:gd fmla="*/ 630 h 2946" name="connsiteY0"/>
                  <a:gd fmla="*/ 1440 w 5266" name="connsiteX1"/>
                  <a:gd fmla="*/ 2879 h 2946" name="connsiteY1"/>
                  <a:gd fmla="*/ 180 w 5266" name="connsiteX2"/>
                  <a:gd fmla="*/ 2879 h 2946" name="connsiteY2"/>
                  <a:gd fmla="*/ 0 w 5266" name="connsiteX3"/>
                  <a:gd fmla="*/ 2789 h 2946" name="connsiteY3"/>
                  <a:gd fmla="*/ 1350 w 5266" name="connsiteX4"/>
                  <a:gd fmla="*/ 1799 h 2946" name="connsiteY4"/>
                  <a:gd fmla="*/ 2879 w 5266" name="connsiteX5"/>
                  <a:gd fmla="*/ 1260 h 2946" name="connsiteY5"/>
                  <a:gd fmla="*/ 5128 w 5266" name="connsiteX6"/>
                  <a:gd fmla="*/ 0 h 2946" name="connsiteY6"/>
                  <a:gd fmla="*/ 5218 w 5266" name="connsiteX7"/>
                  <a:gd fmla="*/ 0 h 2946" name="connsiteY7"/>
                  <a:gd fmla="*/ 5218 w 5266" name="connsiteX8"/>
                  <a:gd fmla="*/ 0 h 2946" name="connsiteY8"/>
                  <a:gd fmla="*/ 4768 w 5266" name="connsiteX9"/>
                  <a:gd fmla="*/ 630 h 2946"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946" w="5266">
                    <a:moveTo>
                      <a:pt x="4768" y="630"/>
                    </a:moveTo>
                    <a:cubicBezTo>
                      <a:pt x="4768" y="630"/>
                      <a:pt x="2519" y="2339"/>
                      <a:pt x="1440" y="2879"/>
                    </a:cubicBezTo>
                    <a:cubicBezTo>
                      <a:pt x="1260" y="2969"/>
                      <a:pt x="1260" y="2969"/>
                      <a:pt x="180" y="2879"/>
                    </a:cubicBezTo>
                    <a:cubicBezTo>
                      <a:pt x="90" y="2879"/>
                      <a:pt x="0" y="2879"/>
                      <a:pt x="0" y="2789"/>
                    </a:cubicBezTo>
                    <a:cubicBezTo>
                      <a:pt x="0" y="2609"/>
                      <a:pt x="630" y="2159"/>
                      <a:pt x="1350" y="1799"/>
                    </a:cubicBezTo>
                    <a:cubicBezTo>
                      <a:pt x="1889" y="1529"/>
                      <a:pt x="2429" y="1529"/>
                      <a:pt x="2879" y="1260"/>
                    </a:cubicBezTo>
                    <a:cubicBezTo>
                      <a:pt x="3689" y="900"/>
                      <a:pt x="4318" y="360"/>
                      <a:pt x="5128" y="0"/>
                    </a:cubicBezTo>
                    <a:cubicBezTo>
                      <a:pt x="5128" y="0"/>
                      <a:pt x="5218" y="0"/>
                      <a:pt x="5218" y="0"/>
                    </a:cubicBezTo>
                    <a:cubicBezTo>
                      <a:pt x="5218" y="0"/>
                      <a:pt x="5218" y="0"/>
                      <a:pt x="5218" y="0"/>
                    </a:cubicBezTo>
                    <a:cubicBezTo>
                      <a:pt x="5398" y="180"/>
                      <a:pt x="5038" y="450"/>
                      <a:pt x="4768" y="630"/>
                    </a:cubicBezTo>
                  </a:path>
                </a:pathLst>
              </a:custGeom>
              <a:solidFill>
                <a:srgbClr val="333333"/>
              </a:solidFill>
              <a:ln cap="flat" w="894">
                <a:noFill/>
                <a:prstDash val="solid"/>
                <a:miter/>
              </a:ln>
            </p:spPr>
            <p:txBody>
              <a:bodyPr anchor="ctr" rtlCol="0"/>
              <a:lstStyle/>
              <a:p>
                <a:endParaRPr lang="es-ES"/>
              </a:p>
            </p:txBody>
          </p:sp>
          <p:sp>
            <p:nvSpPr>
              <p:cNvPr id="233" name="Freeform: Shape 232">
                <a:extLst>
                  <a:ext uri="{FF2B5EF4-FFF2-40B4-BE49-F238E27FC236}">
                    <a16:creationId xmlns:a16="http://schemas.microsoft.com/office/drawing/2014/main" id="{53C62AEF-B42C-4135-8E81-D59C667D5740}"/>
                  </a:ext>
                </a:extLst>
              </p:cNvPr>
              <p:cNvSpPr/>
              <p:nvPr/>
            </p:nvSpPr>
            <p:spPr>
              <a:xfrm>
                <a:off x="5475511" y="3167194"/>
                <a:ext cx="2363" cy="2159"/>
              </a:xfrm>
              <a:custGeom>
                <a:avLst/>
                <a:gdLst>
                  <a:gd fmla="*/ 2069 w 2363" name="connsiteX0"/>
                  <a:gd fmla="*/ 540 h 2159" name="connsiteY0"/>
                  <a:gd fmla="*/ 0 w 2363" name="connsiteX1"/>
                  <a:gd fmla="*/ 2159 h 2159" name="connsiteY1"/>
                  <a:gd fmla="*/ 0 w 2363" name="connsiteX2"/>
                  <a:gd fmla="*/ 2069 h 2159" name="connsiteY2"/>
                  <a:gd fmla="*/ 1080 w 2363" name="connsiteX3"/>
                  <a:gd fmla="*/ 810 h 2159" name="connsiteY3"/>
                  <a:gd fmla="*/ 2339 w 2363" name="connsiteX4"/>
                  <a:gd fmla="*/ 0 h 2159" name="connsiteY4"/>
                  <a:gd fmla="*/ 2069 w 2363" name="connsiteX5"/>
                  <a:gd fmla="*/ 540 h 2159"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159" w="2363">
                    <a:moveTo>
                      <a:pt x="2069" y="540"/>
                    </a:moveTo>
                    <a:cubicBezTo>
                      <a:pt x="1439" y="1170"/>
                      <a:pt x="630" y="1799"/>
                      <a:pt x="0" y="2159"/>
                    </a:cubicBezTo>
                    <a:cubicBezTo>
                      <a:pt x="0" y="2159"/>
                      <a:pt x="0" y="2159"/>
                      <a:pt x="0" y="2069"/>
                    </a:cubicBezTo>
                    <a:cubicBezTo>
                      <a:pt x="630" y="1170"/>
                      <a:pt x="900" y="990"/>
                      <a:pt x="1080" y="810"/>
                    </a:cubicBezTo>
                    <a:cubicBezTo>
                      <a:pt x="1350" y="540"/>
                      <a:pt x="2159" y="90"/>
                      <a:pt x="2339" y="0"/>
                    </a:cubicBezTo>
                    <a:cubicBezTo>
                      <a:pt x="2429" y="90"/>
                      <a:pt x="2249" y="360"/>
                      <a:pt x="2069" y="540"/>
                    </a:cubicBezTo>
                  </a:path>
                </a:pathLst>
              </a:custGeom>
              <a:solidFill>
                <a:srgbClr val="333333"/>
              </a:solidFill>
              <a:ln cap="flat" w="894">
                <a:noFill/>
                <a:prstDash val="solid"/>
                <a:miter/>
              </a:ln>
            </p:spPr>
            <p:txBody>
              <a:bodyPr anchor="ctr" rtlCol="0"/>
              <a:lstStyle/>
              <a:p>
                <a:endParaRPr lang="es-ES"/>
              </a:p>
            </p:txBody>
          </p:sp>
          <p:sp>
            <p:nvSpPr>
              <p:cNvPr id="234" name="Freeform: Shape 233">
                <a:extLst>
                  <a:ext uri="{FF2B5EF4-FFF2-40B4-BE49-F238E27FC236}">
                    <a16:creationId xmlns:a16="http://schemas.microsoft.com/office/drawing/2014/main" id="{F61923B3-B3F1-44E1-8A51-DAE11A873EC0}"/>
                  </a:ext>
                </a:extLst>
              </p:cNvPr>
              <p:cNvSpPr/>
              <p:nvPr/>
            </p:nvSpPr>
            <p:spPr>
              <a:xfrm>
                <a:off x="5460574" y="3180420"/>
                <a:ext cx="2623" cy="2609"/>
              </a:xfrm>
              <a:custGeom>
                <a:avLst/>
                <a:gdLst>
                  <a:gd fmla="*/ 2072 w 2623" name="connsiteX0"/>
                  <a:gd fmla="*/ 720 h 2609" name="connsiteY0"/>
                  <a:gd fmla="*/ 3 w 2623" name="connsiteX1"/>
                  <a:gd fmla="*/ 2609 h 2609" name="connsiteY1"/>
                  <a:gd fmla="*/ 2612 w 2623" name="connsiteX2"/>
                  <a:gd fmla="*/ 0 h 2609" name="connsiteY2"/>
                  <a:gd fmla="*/ 2612 w 2623" name="connsiteX3"/>
                  <a:gd fmla="*/ 0 h 2609" name="connsiteY3"/>
                  <a:gd fmla="*/ 2072 w 2623" name="connsiteX4"/>
                  <a:gd fmla="*/ 720 h 260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609" w="2623">
                    <a:moveTo>
                      <a:pt x="2072" y="720"/>
                    </a:moveTo>
                    <a:cubicBezTo>
                      <a:pt x="1172" y="1799"/>
                      <a:pt x="3" y="2609"/>
                      <a:pt x="3" y="2609"/>
                    </a:cubicBezTo>
                    <a:cubicBezTo>
                      <a:pt x="-87" y="2339"/>
                      <a:pt x="2252" y="90"/>
                      <a:pt x="2612" y="0"/>
                    </a:cubicBezTo>
                    <a:cubicBezTo>
                      <a:pt x="2612" y="0"/>
                      <a:pt x="2612" y="0"/>
                      <a:pt x="2612" y="0"/>
                    </a:cubicBezTo>
                    <a:cubicBezTo>
                      <a:pt x="2702" y="0"/>
                      <a:pt x="2252" y="450"/>
                      <a:pt x="2072" y="720"/>
                    </a:cubicBezTo>
                  </a:path>
                </a:pathLst>
              </a:custGeom>
              <a:solidFill>
                <a:srgbClr val="333333"/>
              </a:solidFill>
              <a:ln cap="flat" w="894">
                <a:noFill/>
                <a:prstDash val="solid"/>
                <a:miter/>
              </a:ln>
            </p:spPr>
            <p:txBody>
              <a:bodyPr anchor="ctr" rtlCol="0"/>
              <a:lstStyle/>
              <a:p>
                <a:endParaRPr lang="es-ES"/>
              </a:p>
            </p:txBody>
          </p:sp>
          <p:sp>
            <p:nvSpPr>
              <p:cNvPr id="235" name="Freeform: Shape 234">
                <a:extLst>
                  <a:ext uri="{FF2B5EF4-FFF2-40B4-BE49-F238E27FC236}">
                    <a16:creationId xmlns:a16="http://schemas.microsoft.com/office/drawing/2014/main" id="{DB9796A2-2D71-4A6D-AA93-8194ED5A920C}"/>
                  </a:ext>
                </a:extLst>
              </p:cNvPr>
              <p:cNvSpPr/>
              <p:nvPr/>
            </p:nvSpPr>
            <p:spPr>
              <a:xfrm>
                <a:off x="5451757" y="3192295"/>
                <a:ext cx="2834" cy="3148"/>
              </a:xfrm>
              <a:custGeom>
                <a:avLst/>
                <a:gdLst>
                  <a:gd fmla="*/ 2252 w 2834" name="connsiteX0"/>
                  <a:gd fmla="*/ 810 h 3148" name="connsiteY0"/>
                  <a:gd fmla="*/ 3 w 2834" name="connsiteX1"/>
                  <a:gd fmla="*/ 3149 h 3148" name="connsiteY1"/>
                  <a:gd fmla="*/ 3 w 2834" name="connsiteX2"/>
                  <a:gd fmla="*/ 3149 h 3148" name="connsiteY2"/>
                  <a:gd fmla="*/ 3 w 2834" name="connsiteX3"/>
                  <a:gd fmla="*/ 3149 h 3148" name="connsiteY3"/>
                  <a:gd fmla="*/ 3 w 2834" name="connsiteX4"/>
                  <a:gd fmla="*/ 3149 h 3148" name="connsiteY4"/>
                  <a:gd fmla="*/ 3 w 2834" name="connsiteX5"/>
                  <a:gd fmla="*/ 3149 h 3148" name="connsiteY5"/>
                  <a:gd fmla="*/ 3 w 2834" name="connsiteX6"/>
                  <a:gd fmla="*/ 3149 h 3148" name="connsiteY6"/>
                  <a:gd fmla="*/ 3 w 2834" name="connsiteX7"/>
                  <a:gd fmla="*/ 3149 h 3148" name="connsiteY7"/>
                  <a:gd fmla="*/ 3 w 2834" name="connsiteX8"/>
                  <a:gd fmla="*/ 3149 h 3148" name="connsiteY8"/>
                  <a:gd fmla="*/ 3 w 2834" name="connsiteX9"/>
                  <a:gd fmla="*/ 3149 h 3148" name="connsiteY9"/>
                  <a:gd fmla="*/ 3 w 2834" name="connsiteX10"/>
                  <a:gd fmla="*/ 3149 h 3148" name="connsiteY10"/>
                  <a:gd fmla="*/ 2792 w 2834" name="connsiteX11"/>
                  <a:gd fmla="*/ 0 h 3148" name="connsiteY11"/>
                  <a:gd fmla="*/ 2792 w 2834" name="connsiteX12"/>
                  <a:gd fmla="*/ 0 h 3148" name="connsiteY12"/>
                  <a:gd fmla="*/ 2252 w 2834" name="connsiteX13"/>
                  <a:gd fmla="*/ 810 h 314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3148" w="2834">
                    <a:moveTo>
                      <a:pt x="2252" y="810"/>
                    </a:moveTo>
                    <a:cubicBezTo>
                      <a:pt x="2252" y="810"/>
                      <a:pt x="273" y="305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3" y="3149"/>
                      <a:pt x="3" y="3149"/>
                      <a:pt x="3" y="3149"/>
                    </a:cubicBezTo>
                    <a:cubicBezTo>
                      <a:pt x="-87" y="2699"/>
                      <a:pt x="2162" y="90"/>
                      <a:pt x="2792" y="0"/>
                    </a:cubicBezTo>
                    <a:cubicBezTo>
                      <a:pt x="2792" y="0"/>
                      <a:pt x="2792" y="0"/>
                      <a:pt x="2792" y="0"/>
                    </a:cubicBezTo>
                    <a:cubicBezTo>
                      <a:pt x="2882" y="90"/>
                      <a:pt x="2882" y="180"/>
                      <a:pt x="2252" y="810"/>
                    </a:cubicBezTo>
                  </a:path>
                </a:pathLst>
              </a:custGeom>
              <a:solidFill>
                <a:srgbClr val="333333"/>
              </a:solidFill>
              <a:ln cap="flat" w="894">
                <a:noFill/>
                <a:prstDash val="solid"/>
                <a:miter/>
              </a:ln>
            </p:spPr>
            <p:txBody>
              <a:bodyPr anchor="ctr" rtlCol="0"/>
              <a:lstStyle/>
              <a:p>
                <a:endParaRPr lang="es-ES"/>
              </a:p>
            </p:txBody>
          </p:sp>
          <p:sp>
            <p:nvSpPr>
              <p:cNvPr id="236" name="Freeform: Shape 235">
                <a:extLst>
                  <a:ext uri="{FF2B5EF4-FFF2-40B4-BE49-F238E27FC236}">
                    <a16:creationId xmlns:a16="http://schemas.microsoft.com/office/drawing/2014/main" id="{78B2E54D-34C6-4C0B-B96B-6F8F3E61B999}"/>
                  </a:ext>
                </a:extLst>
              </p:cNvPr>
              <p:cNvSpPr/>
              <p:nvPr/>
            </p:nvSpPr>
            <p:spPr>
              <a:xfrm>
                <a:off x="5435433" y="3234845"/>
                <a:ext cx="9939" cy="11836"/>
              </a:xfrm>
              <a:custGeom>
                <a:avLst/>
                <a:gdLst>
                  <a:gd fmla="*/ 7600 w 9939" name="connsiteX0"/>
                  <a:gd fmla="*/ 4684 h 11836" name="connsiteY0"/>
                  <a:gd fmla="*/ 4361 w 9939" name="connsiteX1"/>
                  <a:gd fmla="*/ 9003 h 11836" name="connsiteY1"/>
                  <a:gd fmla="*/ 1392 w 9939" name="connsiteX2"/>
                  <a:gd fmla="*/ 11702 h 11836" name="connsiteY2"/>
                  <a:gd fmla="*/ 852 w 9939" name="connsiteX3"/>
                  <a:gd fmla="*/ 11702 h 11836" name="connsiteY3"/>
                  <a:gd fmla="*/ 582 w 9939" name="connsiteX4"/>
                  <a:gd fmla="*/ 10352 h 11836" name="connsiteY4"/>
                  <a:gd fmla="*/ 43 w 9939" name="connsiteX5"/>
                  <a:gd fmla="*/ 9183 h 11836" name="connsiteY5"/>
                  <a:gd fmla="*/ 312 w 9939" name="connsiteX6"/>
                  <a:gd fmla="*/ 8373 h 11836" name="connsiteY6"/>
                  <a:gd fmla="*/ 2202 w 9939" name="connsiteX7"/>
                  <a:gd fmla="*/ 4234 h 11836" name="connsiteY7"/>
                  <a:gd fmla="*/ 2382 w 9939" name="connsiteX8"/>
                  <a:gd fmla="*/ 4054 h 11836" name="connsiteY8"/>
                  <a:gd fmla="*/ 2742 w 9939" name="connsiteX9"/>
                  <a:gd fmla="*/ 3964 h 11836" name="connsiteY9"/>
                  <a:gd fmla="*/ 5531 w 9939" name="connsiteX10"/>
                  <a:gd fmla="*/ 2255 h 11836" name="connsiteY10"/>
                  <a:gd fmla="*/ 5801 w 9939" name="connsiteX11"/>
                  <a:gd fmla="*/ 1805 h 11836" name="connsiteY11"/>
                  <a:gd fmla="*/ 6520 w 9939" name="connsiteX12"/>
                  <a:gd fmla="*/ 1355 h 11836" name="connsiteY12"/>
                  <a:gd fmla="*/ 5980 w 9939" name="connsiteX13"/>
                  <a:gd fmla="*/ 3335 h 11836" name="connsiteY13"/>
                  <a:gd fmla="*/ 5711 w 9939" name="connsiteX14"/>
                  <a:gd fmla="*/ 3784 h 11836" name="connsiteY14"/>
                  <a:gd fmla="*/ 6520 w 9939" name="connsiteX15"/>
                  <a:gd fmla="*/ 3155 h 11836" name="connsiteY15"/>
                  <a:gd fmla="*/ 6610 w 9939" name="connsiteX16"/>
                  <a:gd fmla="*/ 3335 h 11836" name="connsiteY16"/>
                  <a:gd fmla="*/ 7870 w 9939" name="connsiteX17"/>
                  <a:gd fmla="*/ 1265 h 11836" name="connsiteY17"/>
                  <a:gd fmla="*/ 9849 w 9939" name="connsiteX18"/>
                  <a:gd fmla="*/ 6 h 11836" name="connsiteY18"/>
                  <a:gd fmla="*/ 9939 w 9939" name="connsiteX19"/>
                  <a:gd fmla="*/ 6 h 11836" name="connsiteY19"/>
                  <a:gd fmla="*/ 7600 w 9939" name="connsiteX20"/>
                  <a:gd fmla="*/ 4684 h 11836" name="connsiteY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b="b" l="l" r="r" t="t"/>
                <a:pathLst>
                  <a:path h="11836" w="9939">
                    <a:moveTo>
                      <a:pt x="7600" y="4684"/>
                    </a:moveTo>
                    <a:lnTo>
                      <a:pt x="4361" y="9003"/>
                    </a:lnTo>
                    <a:cubicBezTo>
                      <a:pt x="4181" y="9183"/>
                      <a:pt x="1392" y="11702"/>
                      <a:pt x="1392" y="11702"/>
                    </a:cubicBezTo>
                    <a:cubicBezTo>
                      <a:pt x="1212" y="11882"/>
                      <a:pt x="942" y="11882"/>
                      <a:pt x="852" y="11702"/>
                    </a:cubicBezTo>
                    <a:cubicBezTo>
                      <a:pt x="672" y="11252"/>
                      <a:pt x="1032" y="10712"/>
                      <a:pt x="582" y="10352"/>
                    </a:cubicBezTo>
                    <a:cubicBezTo>
                      <a:pt x="-47" y="9722"/>
                      <a:pt x="-47" y="9722"/>
                      <a:pt x="43" y="9183"/>
                    </a:cubicBezTo>
                    <a:cubicBezTo>
                      <a:pt x="43" y="9093"/>
                      <a:pt x="133" y="8733"/>
                      <a:pt x="312" y="8373"/>
                    </a:cubicBezTo>
                    <a:lnTo>
                      <a:pt x="2202" y="4234"/>
                    </a:lnTo>
                    <a:cubicBezTo>
                      <a:pt x="2202" y="4144"/>
                      <a:pt x="2292" y="4144"/>
                      <a:pt x="2382" y="4054"/>
                    </a:cubicBezTo>
                    <a:cubicBezTo>
                      <a:pt x="2382" y="4054"/>
                      <a:pt x="2472" y="3964"/>
                      <a:pt x="2742" y="3964"/>
                    </a:cubicBezTo>
                    <a:cubicBezTo>
                      <a:pt x="3821" y="3694"/>
                      <a:pt x="4631" y="2795"/>
                      <a:pt x="5531" y="2255"/>
                    </a:cubicBezTo>
                    <a:cubicBezTo>
                      <a:pt x="5801" y="2075"/>
                      <a:pt x="5801" y="2075"/>
                      <a:pt x="5801" y="1805"/>
                    </a:cubicBezTo>
                    <a:cubicBezTo>
                      <a:pt x="5891" y="995"/>
                      <a:pt x="6520" y="1355"/>
                      <a:pt x="6520" y="1355"/>
                    </a:cubicBezTo>
                    <a:cubicBezTo>
                      <a:pt x="6970" y="1625"/>
                      <a:pt x="6610" y="2255"/>
                      <a:pt x="5980" y="3335"/>
                    </a:cubicBezTo>
                    <a:cubicBezTo>
                      <a:pt x="5801" y="3694"/>
                      <a:pt x="5801" y="3694"/>
                      <a:pt x="5711" y="3784"/>
                    </a:cubicBezTo>
                    <a:cubicBezTo>
                      <a:pt x="6070" y="3694"/>
                      <a:pt x="6250" y="3335"/>
                      <a:pt x="6520" y="3155"/>
                    </a:cubicBezTo>
                    <a:cubicBezTo>
                      <a:pt x="6520" y="3245"/>
                      <a:pt x="6610" y="3245"/>
                      <a:pt x="6610" y="3335"/>
                    </a:cubicBezTo>
                    <a:cubicBezTo>
                      <a:pt x="6790" y="3335"/>
                      <a:pt x="7510" y="2345"/>
                      <a:pt x="7870" y="1265"/>
                    </a:cubicBezTo>
                    <a:cubicBezTo>
                      <a:pt x="7960" y="905"/>
                      <a:pt x="8230" y="-84"/>
                      <a:pt x="9849" y="6"/>
                    </a:cubicBezTo>
                    <a:cubicBezTo>
                      <a:pt x="9849" y="6"/>
                      <a:pt x="9849" y="6"/>
                      <a:pt x="9939" y="6"/>
                    </a:cubicBezTo>
                    <a:cubicBezTo>
                      <a:pt x="9939" y="186"/>
                      <a:pt x="9039" y="2705"/>
                      <a:pt x="7600" y="4684"/>
                    </a:cubicBezTo>
                  </a:path>
                </a:pathLst>
              </a:custGeom>
              <a:solidFill>
                <a:srgbClr val="333333"/>
              </a:solidFill>
              <a:ln cap="flat" w="894">
                <a:noFill/>
                <a:prstDash val="solid"/>
                <a:miter/>
              </a:ln>
            </p:spPr>
            <p:txBody>
              <a:bodyPr anchor="ctr" rtlCol="0"/>
              <a:lstStyle/>
              <a:p>
                <a:endParaRPr lang="es-ES"/>
              </a:p>
            </p:txBody>
          </p:sp>
          <p:sp>
            <p:nvSpPr>
              <p:cNvPr id="237" name="Freeform: Shape 236">
                <a:extLst>
                  <a:ext uri="{FF2B5EF4-FFF2-40B4-BE49-F238E27FC236}">
                    <a16:creationId xmlns:a16="http://schemas.microsoft.com/office/drawing/2014/main" id="{00B0D8A2-A929-4557-9B56-FA2300DD2B1D}"/>
                  </a:ext>
                </a:extLst>
              </p:cNvPr>
              <p:cNvSpPr/>
              <p:nvPr/>
            </p:nvSpPr>
            <p:spPr>
              <a:xfrm>
                <a:off x="5433946" y="3246097"/>
                <a:ext cx="1979" cy="4588"/>
              </a:xfrm>
              <a:custGeom>
                <a:avLst/>
                <a:gdLst>
                  <a:gd fmla="*/ 1619 w 1979" name="connsiteX0"/>
                  <a:gd fmla="*/ 2699 h 4588" name="connsiteY0"/>
                  <a:gd fmla="*/ 0 w 1979" name="connsiteX1"/>
                  <a:gd fmla="*/ 4588 h 4588" name="connsiteY1"/>
                  <a:gd fmla="*/ 0 w 1979" name="connsiteX2"/>
                  <a:gd fmla="*/ 4408 h 4588" name="connsiteY2"/>
                  <a:gd fmla="*/ 1080 w 1979" name="connsiteX3"/>
                  <a:gd fmla="*/ 2069 h 4588" name="connsiteY3"/>
                  <a:gd fmla="*/ 1260 w 1979" name="connsiteX4"/>
                  <a:gd fmla="*/ 540 h 4588" name="connsiteY4"/>
                  <a:gd fmla="*/ 1799 w 1979" name="connsiteX5"/>
                  <a:gd fmla="*/ 0 h 4588" name="connsiteY5"/>
                  <a:gd fmla="*/ 1979 w 1979" name="connsiteX6"/>
                  <a:gd fmla="*/ 630 h 4588" name="connsiteY6"/>
                  <a:gd fmla="*/ 1889 w 1979" name="connsiteX7"/>
                  <a:gd fmla="*/ 1529 h 4588" name="connsiteY7"/>
                  <a:gd fmla="*/ 1889 w 1979" name="connsiteX8"/>
                  <a:gd fmla="*/ 2339 h 4588" name="connsiteY8"/>
                  <a:gd fmla="*/ 1619 w 1979" name="connsiteX9"/>
                  <a:gd fmla="*/ 2699 h 4588"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4588" w="1979">
                    <a:moveTo>
                      <a:pt x="1619" y="2699"/>
                    </a:moveTo>
                    <a:cubicBezTo>
                      <a:pt x="1619" y="2699"/>
                      <a:pt x="270" y="4408"/>
                      <a:pt x="0" y="4588"/>
                    </a:cubicBezTo>
                    <a:cubicBezTo>
                      <a:pt x="0" y="4498"/>
                      <a:pt x="0" y="4498"/>
                      <a:pt x="0" y="4408"/>
                    </a:cubicBezTo>
                    <a:cubicBezTo>
                      <a:pt x="270" y="3599"/>
                      <a:pt x="900" y="2879"/>
                      <a:pt x="1080" y="2069"/>
                    </a:cubicBezTo>
                    <a:cubicBezTo>
                      <a:pt x="1170" y="1529"/>
                      <a:pt x="1080" y="990"/>
                      <a:pt x="1260" y="540"/>
                    </a:cubicBezTo>
                    <a:cubicBezTo>
                      <a:pt x="1439" y="90"/>
                      <a:pt x="1709" y="0"/>
                      <a:pt x="1799" y="0"/>
                    </a:cubicBezTo>
                    <a:cubicBezTo>
                      <a:pt x="1979" y="0"/>
                      <a:pt x="1979" y="180"/>
                      <a:pt x="1979" y="630"/>
                    </a:cubicBezTo>
                    <a:cubicBezTo>
                      <a:pt x="1979" y="900"/>
                      <a:pt x="1889" y="1170"/>
                      <a:pt x="1889" y="1529"/>
                    </a:cubicBezTo>
                    <a:cubicBezTo>
                      <a:pt x="1889" y="1799"/>
                      <a:pt x="1889" y="2069"/>
                      <a:pt x="1889" y="2339"/>
                    </a:cubicBezTo>
                    <a:cubicBezTo>
                      <a:pt x="1799" y="2339"/>
                      <a:pt x="1709" y="2519"/>
                      <a:pt x="1619" y="2699"/>
                    </a:cubicBezTo>
                  </a:path>
                </a:pathLst>
              </a:custGeom>
              <a:solidFill>
                <a:srgbClr val="333333"/>
              </a:solidFill>
              <a:ln cap="flat" w="894">
                <a:noFill/>
                <a:prstDash val="solid"/>
                <a:miter/>
              </a:ln>
            </p:spPr>
            <p:txBody>
              <a:bodyPr anchor="ctr" rtlCol="0"/>
              <a:lstStyle/>
              <a:p>
                <a:endParaRPr lang="es-ES"/>
              </a:p>
            </p:txBody>
          </p:sp>
          <p:sp>
            <p:nvSpPr>
              <p:cNvPr id="238" name="Freeform: Shape 237">
                <a:extLst>
                  <a:ext uri="{FF2B5EF4-FFF2-40B4-BE49-F238E27FC236}">
                    <a16:creationId xmlns:a16="http://schemas.microsoft.com/office/drawing/2014/main" id="{0B56B852-CC4B-424C-B188-B29A3C38265C}"/>
                  </a:ext>
                </a:extLst>
              </p:cNvPr>
              <p:cNvSpPr/>
              <p:nvPr/>
            </p:nvSpPr>
            <p:spPr>
              <a:xfrm>
                <a:off x="5431643" y="3247356"/>
                <a:ext cx="2317" cy="3058"/>
              </a:xfrm>
              <a:custGeom>
                <a:avLst/>
                <a:gdLst>
                  <a:gd fmla="*/ 2033 w 2317" name="connsiteX0"/>
                  <a:gd fmla="*/ 2519 h 3058" name="connsiteY0"/>
                  <a:gd fmla="*/ 1583 w 2317" name="connsiteX1"/>
                  <a:gd fmla="*/ 2969 h 3058" name="connsiteY1"/>
                  <a:gd fmla="*/ 1313 w 2317" name="connsiteX2"/>
                  <a:gd fmla="*/ 2699 h 3058" name="connsiteY2"/>
                  <a:gd fmla="*/ 953 w 2317" name="connsiteX3"/>
                  <a:gd fmla="*/ 2879 h 3058" name="connsiteY3"/>
                  <a:gd fmla="*/ 594 w 2317" name="connsiteX4"/>
                  <a:gd fmla="*/ 3059 h 3058" name="connsiteY4"/>
                  <a:gd fmla="*/ 504 w 2317" name="connsiteX5"/>
                  <a:gd fmla="*/ 2879 h 3058" name="connsiteY5"/>
                  <a:gd fmla="*/ 234 w 2317" name="connsiteX6"/>
                  <a:gd fmla="*/ 2249 h 3058" name="connsiteY6"/>
                  <a:gd fmla="*/ 54 w 2317" name="connsiteX7"/>
                  <a:gd fmla="*/ 1979 h 3058" name="connsiteY7"/>
                  <a:gd fmla="*/ 774 w 2317" name="connsiteX8"/>
                  <a:gd fmla="*/ 540 h 3058" name="connsiteY8"/>
                  <a:gd fmla="*/ 1403 w 2317" name="connsiteX9"/>
                  <a:gd fmla="*/ 0 h 3058" name="connsiteY9"/>
                  <a:gd fmla="*/ 1493 w 2317" name="connsiteX10"/>
                  <a:gd fmla="*/ 90 h 3058" name="connsiteY10"/>
                  <a:gd fmla="*/ 1853 w 2317" name="connsiteX11"/>
                  <a:gd fmla="*/ 720 h 3058" name="connsiteY11"/>
                  <a:gd fmla="*/ 2213 w 2317" name="connsiteX12"/>
                  <a:gd fmla="*/ 990 h 3058" name="connsiteY12"/>
                  <a:gd fmla="*/ 2303 w 2317" name="connsiteX13"/>
                  <a:gd fmla="*/ 1170 h 3058" name="connsiteY13"/>
                  <a:gd fmla="*/ 2033 w 2317" name="connsiteX14"/>
                  <a:gd fmla="*/ 2519 h 3058"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058" w="2317">
                    <a:moveTo>
                      <a:pt x="2033" y="2519"/>
                    </a:moveTo>
                    <a:cubicBezTo>
                      <a:pt x="1943" y="2609"/>
                      <a:pt x="1673" y="2969"/>
                      <a:pt x="1583" y="2969"/>
                    </a:cubicBezTo>
                    <a:cubicBezTo>
                      <a:pt x="1403" y="2969"/>
                      <a:pt x="1493" y="2699"/>
                      <a:pt x="1313" y="2699"/>
                    </a:cubicBezTo>
                    <a:cubicBezTo>
                      <a:pt x="1223" y="2699"/>
                      <a:pt x="1043" y="2789"/>
                      <a:pt x="953" y="2879"/>
                    </a:cubicBezTo>
                    <a:cubicBezTo>
                      <a:pt x="864" y="2969"/>
                      <a:pt x="684" y="3059"/>
                      <a:pt x="594" y="3059"/>
                    </a:cubicBezTo>
                    <a:cubicBezTo>
                      <a:pt x="504" y="3059"/>
                      <a:pt x="504" y="2969"/>
                      <a:pt x="504" y="2879"/>
                    </a:cubicBezTo>
                    <a:cubicBezTo>
                      <a:pt x="414" y="2339"/>
                      <a:pt x="414" y="2339"/>
                      <a:pt x="234" y="2249"/>
                    </a:cubicBezTo>
                    <a:cubicBezTo>
                      <a:pt x="-36" y="2159"/>
                      <a:pt x="-36" y="2159"/>
                      <a:pt x="54" y="1979"/>
                    </a:cubicBezTo>
                    <a:cubicBezTo>
                      <a:pt x="54" y="1889"/>
                      <a:pt x="684" y="630"/>
                      <a:pt x="774" y="540"/>
                    </a:cubicBezTo>
                    <a:cubicBezTo>
                      <a:pt x="953" y="360"/>
                      <a:pt x="1133" y="90"/>
                      <a:pt x="1403" y="0"/>
                    </a:cubicBezTo>
                    <a:cubicBezTo>
                      <a:pt x="1493" y="0"/>
                      <a:pt x="1493" y="0"/>
                      <a:pt x="1493" y="90"/>
                    </a:cubicBezTo>
                    <a:cubicBezTo>
                      <a:pt x="1673" y="270"/>
                      <a:pt x="1673" y="540"/>
                      <a:pt x="1853" y="720"/>
                    </a:cubicBezTo>
                    <a:cubicBezTo>
                      <a:pt x="1943" y="810"/>
                      <a:pt x="2123" y="900"/>
                      <a:pt x="2213" y="990"/>
                    </a:cubicBezTo>
                    <a:cubicBezTo>
                      <a:pt x="2213" y="990"/>
                      <a:pt x="2303" y="1080"/>
                      <a:pt x="2303" y="1170"/>
                    </a:cubicBezTo>
                    <a:cubicBezTo>
                      <a:pt x="2393" y="1529"/>
                      <a:pt x="2033" y="2429"/>
                      <a:pt x="2033" y="2519"/>
                    </a:cubicBezTo>
                  </a:path>
                </a:pathLst>
              </a:custGeom>
              <a:solidFill>
                <a:srgbClr val="333333"/>
              </a:solidFill>
              <a:ln cap="flat" w="894">
                <a:noFill/>
                <a:prstDash val="solid"/>
                <a:miter/>
              </a:ln>
            </p:spPr>
            <p:txBody>
              <a:bodyPr anchor="ctr" rtlCol="0"/>
              <a:lstStyle/>
              <a:p>
                <a:endParaRPr lang="es-ES"/>
              </a:p>
            </p:txBody>
          </p:sp>
          <p:sp>
            <p:nvSpPr>
              <p:cNvPr id="239" name="Freeform: Shape 238">
                <a:extLst>
                  <a:ext uri="{FF2B5EF4-FFF2-40B4-BE49-F238E27FC236}">
                    <a16:creationId xmlns:a16="http://schemas.microsoft.com/office/drawing/2014/main" id="{C9F3E6B4-8B97-4B9D-BEB4-617C6F13B19F}"/>
                  </a:ext>
                </a:extLst>
              </p:cNvPr>
              <p:cNvSpPr/>
              <p:nvPr/>
            </p:nvSpPr>
            <p:spPr>
              <a:xfrm>
                <a:off x="5430325" y="3240249"/>
                <a:ext cx="5317" cy="5903"/>
              </a:xfrm>
              <a:custGeom>
                <a:avLst/>
                <a:gdLst>
                  <a:gd fmla="*/ 3261 w 5317" name="connsiteX0"/>
                  <a:gd fmla="*/ 4319 h 5903" name="connsiteY0"/>
                  <a:gd fmla="*/ 2271 w 5317" name="connsiteX1"/>
                  <a:gd fmla="*/ 5308 h 5903" name="connsiteY1"/>
                  <a:gd fmla="*/ 1102 w 5317" name="connsiteX2"/>
                  <a:gd fmla="*/ 5848 h 5903" name="connsiteY2"/>
                  <a:gd fmla="*/ 1102 w 5317" name="connsiteX3"/>
                  <a:gd fmla="*/ 5578 h 5903" name="connsiteY3"/>
                  <a:gd fmla="*/ 652 w 5317" name="connsiteX4"/>
                  <a:gd fmla="*/ 5578 h 5903" name="connsiteY4"/>
                  <a:gd fmla="*/ 22 w 5317" name="connsiteX5"/>
                  <a:gd fmla="*/ 5218 h 5903" name="connsiteY5"/>
                  <a:gd fmla="*/ 652 w 5317" name="connsiteX6"/>
                  <a:gd fmla="*/ 4229 h 5903" name="connsiteY6"/>
                  <a:gd fmla="*/ 562 w 5317" name="connsiteX7"/>
                  <a:gd fmla="*/ 3779 h 5903" name="connsiteY7"/>
                  <a:gd fmla="*/ 922 w 5317" name="connsiteX8"/>
                  <a:gd fmla="*/ 1979 h 5903" name="connsiteY8"/>
                  <a:gd fmla="*/ 2001 w 5317" name="connsiteX9"/>
                  <a:gd fmla="*/ 810 h 5903" name="connsiteY9"/>
                  <a:gd fmla="*/ 2091 w 5317" name="connsiteX10"/>
                  <a:gd fmla="*/ 810 h 5903" name="connsiteY10"/>
                  <a:gd fmla="*/ 2811 w 5317" name="connsiteX11"/>
                  <a:gd fmla="*/ 810 h 5903" name="connsiteY11"/>
                  <a:gd fmla="*/ 5150 w 5317" name="connsiteX12"/>
                  <a:gd fmla="*/ 0 h 5903" name="connsiteY12"/>
                  <a:gd fmla="*/ 5240 w 5317" name="connsiteX13"/>
                  <a:gd fmla="*/ 450 h 5903" name="connsiteY13"/>
                  <a:gd fmla="*/ 3261 w 5317" name="connsiteX14"/>
                  <a:gd fmla="*/ 4319 h 5903"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5903" w="5317">
                    <a:moveTo>
                      <a:pt x="3261" y="4319"/>
                    </a:moveTo>
                    <a:cubicBezTo>
                      <a:pt x="2811" y="4948"/>
                      <a:pt x="2451" y="5218"/>
                      <a:pt x="2271" y="5308"/>
                    </a:cubicBezTo>
                    <a:cubicBezTo>
                      <a:pt x="2271" y="5308"/>
                      <a:pt x="1102" y="6118"/>
                      <a:pt x="1102" y="5848"/>
                    </a:cubicBezTo>
                    <a:cubicBezTo>
                      <a:pt x="1102" y="5758"/>
                      <a:pt x="1192" y="5578"/>
                      <a:pt x="1102" y="5578"/>
                    </a:cubicBezTo>
                    <a:cubicBezTo>
                      <a:pt x="1012" y="5578"/>
                      <a:pt x="1012" y="5578"/>
                      <a:pt x="652" y="5578"/>
                    </a:cubicBezTo>
                    <a:cubicBezTo>
                      <a:pt x="112" y="5668"/>
                      <a:pt x="-68" y="5488"/>
                      <a:pt x="22" y="5218"/>
                    </a:cubicBezTo>
                    <a:cubicBezTo>
                      <a:pt x="202" y="4858"/>
                      <a:pt x="562" y="4588"/>
                      <a:pt x="652" y="4229"/>
                    </a:cubicBezTo>
                    <a:cubicBezTo>
                      <a:pt x="742" y="4049"/>
                      <a:pt x="652" y="3959"/>
                      <a:pt x="562" y="3779"/>
                    </a:cubicBezTo>
                    <a:cubicBezTo>
                      <a:pt x="472" y="3599"/>
                      <a:pt x="112" y="3059"/>
                      <a:pt x="922" y="1979"/>
                    </a:cubicBezTo>
                    <a:cubicBezTo>
                      <a:pt x="1282" y="1440"/>
                      <a:pt x="1821" y="900"/>
                      <a:pt x="2001" y="810"/>
                    </a:cubicBezTo>
                    <a:cubicBezTo>
                      <a:pt x="2001" y="810"/>
                      <a:pt x="2091" y="810"/>
                      <a:pt x="2091" y="810"/>
                    </a:cubicBezTo>
                    <a:cubicBezTo>
                      <a:pt x="2361" y="720"/>
                      <a:pt x="2631" y="900"/>
                      <a:pt x="2811" y="810"/>
                    </a:cubicBezTo>
                    <a:cubicBezTo>
                      <a:pt x="3621" y="630"/>
                      <a:pt x="4251" y="90"/>
                      <a:pt x="5150" y="0"/>
                    </a:cubicBezTo>
                    <a:cubicBezTo>
                      <a:pt x="5240" y="0"/>
                      <a:pt x="5420" y="0"/>
                      <a:pt x="5240" y="450"/>
                    </a:cubicBezTo>
                    <a:cubicBezTo>
                      <a:pt x="4521" y="1799"/>
                      <a:pt x="3801" y="3599"/>
                      <a:pt x="3261" y="4319"/>
                    </a:cubicBezTo>
                  </a:path>
                </a:pathLst>
              </a:custGeom>
              <a:solidFill>
                <a:srgbClr val="333333"/>
              </a:solidFill>
              <a:ln cap="flat" w="894">
                <a:noFill/>
                <a:prstDash val="solid"/>
                <a:miter/>
              </a:ln>
            </p:spPr>
            <p:txBody>
              <a:bodyPr anchor="ctr" rtlCol="0"/>
              <a:lstStyle/>
              <a:p>
                <a:endParaRPr lang="es-ES"/>
              </a:p>
            </p:txBody>
          </p:sp>
          <p:sp>
            <p:nvSpPr>
              <p:cNvPr id="240" name="Freeform: Shape 239">
                <a:extLst>
                  <a:ext uri="{FF2B5EF4-FFF2-40B4-BE49-F238E27FC236}">
                    <a16:creationId xmlns:a16="http://schemas.microsoft.com/office/drawing/2014/main" id="{9BF3C0DA-BF78-4BA2-ADA7-98B4E0715BC7}"/>
                  </a:ext>
                </a:extLst>
              </p:cNvPr>
              <p:cNvSpPr/>
              <p:nvPr/>
            </p:nvSpPr>
            <p:spPr>
              <a:xfrm>
                <a:off x="5430330" y="3244837"/>
                <a:ext cx="3435" cy="4498"/>
              </a:xfrm>
              <a:custGeom>
                <a:avLst/>
                <a:gdLst>
                  <a:gd fmla="*/ 2356 w 3435" name="connsiteX0"/>
                  <a:gd fmla="*/ 1799 h 4498" name="connsiteY0"/>
                  <a:gd fmla="*/ 1456 w 3435" name="connsiteX1"/>
                  <a:gd fmla="*/ 2879 h 4498" name="connsiteY1"/>
                  <a:gd fmla="*/ 287 w 3435" name="connsiteX2"/>
                  <a:gd fmla="*/ 4318 h 4498" name="connsiteY2"/>
                  <a:gd fmla="*/ 17 w 3435" name="connsiteX3"/>
                  <a:gd fmla="*/ 4498 h 4498" name="connsiteY3"/>
                  <a:gd fmla="*/ 3436 w 3435" name="connsiteX4"/>
                  <a:gd fmla="*/ 0 h 4498" name="connsiteY4"/>
                  <a:gd fmla="*/ 3436 w 3435" name="connsiteX5"/>
                  <a:gd fmla="*/ 0 h 4498" name="connsiteY5"/>
                  <a:gd fmla="*/ 3436 w 3435" name="connsiteX6"/>
                  <a:gd fmla="*/ 0 h 4498" name="connsiteY6"/>
                  <a:gd fmla="*/ 3436 w 3435" name="connsiteX7"/>
                  <a:gd fmla="*/ 0 h 4498" name="connsiteY7"/>
                  <a:gd fmla="*/ 3436 w 3435" name="connsiteX8"/>
                  <a:gd fmla="*/ 0 h 4498" name="connsiteY8"/>
                  <a:gd fmla="*/ 3436 w 3435" name="connsiteX9"/>
                  <a:gd fmla="*/ 0 h 4498" name="connsiteY9"/>
                  <a:gd fmla="*/ 3436 w 3435" name="connsiteX10"/>
                  <a:gd fmla="*/ 0 h 4498" name="connsiteY10"/>
                  <a:gd fmla="*/ 3436 w 3435" name="connsiteX11"/>
                  <a:gd fmla="*/ 0 h 4498" name="connsiteY11"/>
                  <a:gd fmla="*/ 3436 w 3435" name="connsiteX12"/>
                  <a:gd fmla="*/ 0 h 4498" name="connsiteY12"/>
                  <a:gd fmla="*/ 2356 w 3435" name="connsiteX13"/>
                  <a:gd fmla="*/ 1799 h 449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98" w="3435">
                    <a:moveTo>
                      <a:pt x="2356" y="1799"/>
                    </a:moveTo>
                    <a:cubicBezTo>
                      <a:pt x="2086" y="2159"/>
                      <a:pt x="2086" y="2159"/>
                      <a:pt x="1456" y="2879"/>
                    </a:cubicBezTo>
                    <a:cubicBezTo>
                      <a:pt x="1006" y="3329"/>
                      <a:pt x="647" y="3869"/>
                      <a:pt x="287" y="4318"/>
                    </a:cubicBezTo>
                    <a:cubicBezTo>
                      <a:pt x="107" y="4498"/>
                      <a:pt x="107" y="4498"/>
                      <a:pt x="17" y="4498"/>
                    </a:cubicBezTo>
                    <a:cubicBezTo>
                      <a:pt x="-253" y="3689"/>
                      <a:pt x="2806" y="18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0"/>
                      <a:pt x="3436" y="0"/>
                      <a:pt x="3436" y="0"/>
                    </a:cubicBezTo>
                    <a:cubicBezTo>
                      <a:pt x="3436" y="180"/>
                      <a:pt x="2356" y="1799"/>
                      <a:pt x="2356" y="1799"/>
                    </a:cubicBezTo>
                  </a:path>
                </a:pathLst>
              </a:custGeom>
              <a:solidFill>
                <a:srgbClr val="333333"/>
              </a:solidFill>
              <a:ln cap="flat" w="894">
                <a:noFill/>
                <a:prstDash val="solid"/>
                <a:miter/>
              </a:ln>
            </p:spPr>
            <p:txBody>
              <a:bodyPr anchor="ctr" rtlCol="0"/>
              <a:lstStyle/>
              <a:p>
                <a:endParaRPr lang="es-ES"/>
              </a:p>
            </p:txBody>
          </p:sp>
          <p:sp>
            <p:nvSpPr>
              <p:cNvPr id="241" name="Freeform: Shape 240">
                <a:extLst>
                  <a:ext uri="{FF2B5EF4-FFF2-40B4-BE49-F238E27FC236}">
                    <a16:creationId xmlns:a16="http://schemas.microsoft.com/office/drawing/2014/main" id="{DF3D4DAF-AF14-4882-AACA-1BCA055FC7CB}"/>
                  </a:ext>
                </a:extLst>
              </p:cNvPr>
              <p:cNvSpPr/>
              <p:nvPr/>
            </p:nvSpPr>
            <p:spPr>
              <a:xfrm>
                <a:off x="5436100" y="3250595"/>
                <a:ext cx="3333" cy="3858"/>
              </a:xfrm>
              <a:custGeom>
                <a:avLst/>
                <a:gdLst>
                  <a:gd fmla="*/ 3064 w 3333" name="connsiteX0"/>
                  <a:gd fmla="*/ 1170 h 3858" name="connsiteY0"/>
                  <a:gd fmla="*/ 2074 w 3333" name="connsiteX1"/>
                  <a:gd fmla="*/ 2609 h 3858" name="connsiteY1"/>
                  <a:gd fmla="*/ 1534 w 3333" name="connsiteX2"/>
                  <a:gd fmla="*/ 3419 h 3858" name="connsiteY2"/>
                  <a:gd fmla="*/ 5 w 3333" name="connsiteX3"/>
                  <a:gd fmla="*/ 3689 h 3858" name="connsiteY3"/>
                  <a:gd fmla="*/ 1444 w 3333" name="connsiteX4"/>
                  <a:gd fmla="*/ 1170 h 3858" name="connsiteY4"/>
                  <a:gd fmla="*/ 1624 w 3333" name="connsiteX5"/>
                  <a:gd fmla="*/ 1619 h 3858" name="connsiteY5"/>
                  <a:gd fmla="*/ 1894 w 3333" name="connsiteX6"/>
                  <a:gd fmla="*/ 1440 h 3858" name="connsiteY6"/>
                  <a:gd fmla="*/ 2344 w 3333" name="connsiteX7"/>
                  <a:gd fmla="*/ 630 h 3858" name="connsiteY7"/>
                  <a:gd fmla="*/ 2704 w 3333" name="connsiteX8"/>
                  <a:gd fmla="*/ 0 h 3858" name="connsiteY8"/>
                  <a:gd fmla="*/ 2704 w 3333" name="connsiteX9"/>
                  <a:gd fmla="*/ 0 h 3858" name="connsiteY9"/>
                  <a:gd fmla="*/ 2884 w 3333" name="connsiteX10"/>
                  <a:gd fmla="*/ 360 h 3858" name="connsiteY10"/>
                  <a:gd fmla="*/ 3334 w 3333" name="connsiteX11"/>
                  <a:gd fmla="*/ 630 h 3858" name="connsiteY11"/>
                  <a:gd fmla="*/ 3064 w 3333" name="connsiteX12"/>
                  <a:gd fmla="*/ 1170 h 385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858" w="3333">
                    <a:moveTo>
                      <a:pt x="3064" y="1170"/>
                    </a:moveTo>
                    <a:cubicBezTo>
                      <a:pt x="2164" y="2429"/>
                      <a:pt x="2164" y="2429"/>
                      <a:pt x="2074" y="2609"/>
                    </a:cubicBezTo>
                    <a:cubicBezTo>
                      <a:pt x="1714" y="3239"/>
                      <a:pt x="1714" y="3329"/>
                      <a:pt x="1534" y="3419"/>
                    </a:cubicBezTo>
                    <a:cubicBezTo>
                      <a:pt x="1175" y="3779"/>
                      <a:pt x="95" y="4049"/>
                      <a:pt x="5" y="3689"/>
                    </a:cubicBezTo>
                    <a:cubicBezTo>
                      <a:pt x="-85" y="3149"/>
                      <a:pt x="1085" y="900"/>
                      <a:pt x="1444" y="1170"/>
                    </a:cubicBezTo>
                    <a:cubicBezTo>
                      <a:pt x="1624" y="1260"/>
                      <a:pt x="1444" y="1529"/>
                      <a:pt x="1624" y="1619"/>
                    </a:cubicBezTo>
                    <a:cubicBezTo>
                      <a:pt x="1624" y="1619"/>
                      <a:pt x="1714" y="1619"/>
                      <a:pt x="1894" y="1440"/>
                    </a:cubicBezTo>
                    <a:cubicBezTo>
                      <a:pt x="1984" y="1260"/>
                      <a:pt x="2164" y="1080"/>
                      <a:pt x="2344" y="630"/>
                    </a:cubicBezTo>
                    <a:cubicBezTo>
                      <a:pt x="2524" y="180"/>
                      <a:pt x="2614" y="90"/>
                      <a:pt x="2704" y="0"/>
                    </a:cubicBezTo>
                    <a:cubicBezTo>
                      <a:pt x="2704" y="0"/>
                      <a:pt x="2704" y="0"/>
                      <a:pt x="2704" y="0"/>
                    </a:cubicBezTo>
                    <a:cubicBezTo>
                      <a:pt x="2794" y="90"/>
                      <a:pt x="2794" y="270"/>
                      <a:pt x="2884" y="360"/>
                    </a:cubicBezTo>
                    <a:cubicBezTo>
                      <a:pt x="3064" y="450"/>
                      <a:pt x="3244" y="360"/>
                      <a:pt x="3334" y="630"/>
                    </a:cubicBezTo>
                    <a:cubicBezTo>
                      <a:pt x="3334" y="720"/>
                      <a:pt x="3244" y="900"/>
                      <a:pt x="3064" y="1170"/>
                    </a:cubicBezTo>
                  </a:path>
                </a:pathLst>
              </a:custGeom>
              <a:solidFill>
                <a:srgbClr val="333333"/>
              </a:solidFill>
              <a:ln cap="flat" w="894">
                <a:noFill/>
                <a:prstDash val="solid"/>
                <a:miter/>
              </a:ln>
            </p:spPr>
            <p:txBody>
              <a:bodyPr anchor="ctr" rtlCol="0"/>
              <a:lstStyle/>
              <a:p>
                <a:endParaRPr lang="es-ES"/>
              </a:p>
            </p:txBody>
          </p:sp>
          <p:sp>
            <p:nvSpPr>
              <p:cNvPr id="242" name="Freeform: Shape 241">
                <a:extLst>
                  <a:ext uri="{FF2B5EF4-FFF2-40B4-BE49-F238E27FC236}">
                    <a16:creationId xmlns:a16="http://schemas.microsoft.com/office/drawing/2014/main" id="{F1B070C0-6A8E-45C7-915B-2838618E903B}"/>
                  </a:ext>
                </a:extLst>
              </p:cNvPr>
              <p:cNvSpPr/>
              <p:nvPr/>
            </p:nvSpPr>
            <p:spPr>
              <a:xfrm>
                <a:off x="5446726" y="3243847"/>
                <a:ext cx="1884" cy="2890"/>
              </a:xfrm>
              <a:custGeom>
                <a:avLst/>
                <a:gdLst>
                  <a:gd fmla="*/ 1614 w 1884" name="connsiteX0"/>
                  <a:gd fmla="*/ 2159 h 2890" name="connsiteY0"/>
                  <a:gd fmla="*/ 175 w 1884" name="connsiteX1"/>
                  <a:gd fmla="*/ 2879 h 2890" name="connsiteY1"/>
                  <a:gd fmla="*/ 1254 w 1884" name="connsiteX2"/>
                  <a:gd fmla="*/ 180 h 2890" name="connsiteY2"/>
                  <a:gd fmla="*/ 1524 w 1884" name="connsiteX3"/>
                  <a:gd fmla="*/ 0 h 2890" name="connsiteY3"/>
                  <a:gd fmla="*/ 1884 w 1884" name="connsiteX4"/>
                  <a:gd fmla="*/ 1260 h 2890" name="connsiteY4"/>
                  <a:gd fmla="*/ 1614 w 1884" name="connsiteX5"/>
                  <a:gd fmla="*/ 2159 h 289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2890" w="1884">
                    <a:moveTo>
                      <a:pt x="1614" y="2159"/>
                    </a:moveTo>
                    <a:cubicBezTo>
                      <a:pt x="1344" y="2519"/>
                      <a:pt x="445" y="2969"/>
                      <a:pt x="175" y="2879"/>
                    </a:cubicBezTo>
                    <a:cubicBezTo>
                      <a:pt x="-365" y="2879"/>
                      <a:pt x="445" y="900"/>
                      <a:pt x="1254" y="180"/>
                    </a:cubicBezTo>
                    <a:cubicBezTo>
                      <a:pt x="1344" y="90"/>
                      <a:pt x="1434" y="0"/>
                      <a:pt x="1524" y="0"/>
                    </a:cubicBezTo>
                    <a:cubicBezTo>
                      <a:pt x="1794" y="90"/>
                      <a:pt x="1884" y="1260"/>
                      <a:pt x="1884" y="1260"/>
                    </a:cubicBezTo>
                    <a:cubicBezTo>
                      <a:pt x="1884" y="1799"/>
                      <a:pt x="1704" y="2069"/>
                      <a:pt x="1614" y="2159"/>
                    </a:cubicBezTo>
                  </a:path>
                </a:pathLst>
              </a:custGeom>
              <a:solidFill>
                <a:srgbClr val="333333"/>
              </a:solidFill>
              <a:ln cap="flat" w="894">
                <a:noFill/>
                <a:prstDash val="solid"/>
                <a:miter/>
              </a:ln>
            </p:spPr>
            <p:txBody>
              <a:bodyPr anchor="ctr" rtlCol="0"/>
              <a:lstStyle/>
              <a:p>
                <a:endParaRPr lang="es-ES"/>
              </a:p>
            </p:txBody>
          </p:sp>
          <p:sp>
            <p:nvSpPr>
              <p:cNvPr id="243" name="Freeform: Shape 242">
                <a:extLst>
                  <a:ext uri="{FF2B5EF4-FFF2-40B4-BE49-F238E27FC236}">
                    <a16:creationId xmlns:a16="http://schemas.microsoft.com/office/drawing/2014/main" id="{EB3E6BB4-E158-4BDC-BA1C-13D76E9EBC32}"/>
                  </a:ext>
                </a:extLst>
              </p:cNvPr>
              <p:cNvSpPr/>
              <p:nvPr/>
            </p:nvSpPr>
            <p:spPr>
              <a:xfrm>
                <a:off x="5461476" y="3222705"/>
                <a:ext cx="9446" cy="11066"/>
              </a:xfrm>
              <a:custGeom>
                <a:avLst/>
                <a:gdLst>
                  <a:gd fmla="*/ 9357 w 9446" name="connsiteX0"/>
                  <a:gd fmla="*/ 270 h 11066" name="connsiteY0"/>
                  <a:gd fmla="*/ 0 w 9446" name="connsiteX1"/>
                  <a:gd fmla="*/ 11066 h 11066" name="connsiteY1"/>
                  <a:gd fmla="*/ 0 w 9446" name="connsiteX2"/>
                  <a:gd fmla="*/ 11066 h 11066" name="connsiteY2"/>
                  <a:gd fmla="*/ 1709 w 9446" name="connsiteX3"/>
                  <a:gd fmla="*/ 8187 h 11066" name="connsiteY3"/>
                  <a:gd fmla="*/ 9447 w 9446" name="connsiteX4"/>
                  <a:gd fmla="*/ 0 h 11066" name="connsiteY4"/>
                  <a:gd fmla="*/ 9357 w 9446" name="connsiteX5"/>
                  <a:gd fmla="*/ 270 h 11066"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11066" w="9446">
                    <a:moveTo>
                      <a:pt x="9357" y="270"/>
                    </a:moveTo>
                    <a:cubicBezTo>
                      <a:pt x="9267" y="360"/>
                      <a:pt x="630" y="10886"/>
                      <a:pt x="0" y="11066"/>
                    </a:cubicBezTo>
                    <a:cubicBezTo>
                      <a:pt x="0" y="11066"/>
                      <a:pt x="0" y="11066"/>
                      <a:pt x="0" y="11066"/>
                    </a:cubicBezTo>
                    <a:cubicBezTo>
                      <a:pt x="90" y="10436"/>
                      <a:pt x="1080" y="8997"/>
                      <a:pt x="1709" y="8187"/>
                    </a:cubicBezTo>
                    <a:cubicBezTo>
                      <a:pt x="1799" y="8097"/>
                      <a:pt x="8727" y="360"/>
                      <a:pt x="9447" y="0"/>
                    </a:cubicBezTo>
                    <a:cubicBezTo>
                      <a:pt x="9447" y="180"/>
                      <a:pt x="9447" y="180"/>
                      <a:pt x="9357" y="270"/>
                    </a:cubicBezTo>
                  </a:path>
                </a:pathLst>
              </a:custGeom>
              <a:solidFill>
                <a:srgbClr val="333333"/>
              </a:solidFill>
              <a:ln cap="flat" w="894">
                <a:noFill/>
                <a:prstDash val="solid"/>
                <a:miter/>
              </a:ln>
            </p:spPr>
            <p:txBody>
              <a:bodyPr anchor="ctr" rtlCol="0"/>
              <a:lstStyle/>
              <a:p>
                <a:endParaRPr lang="es-ES"/>
              </a:p>
            </p:txBody>
          </p:sp>
          <p:sp>
            <p:nvSpPr>
              <p:cNvPr id="244" name="Freeform: Shape 243">
                <a:extLst>
                  <a:ext uri="{FF2B5EF4-FFF2-40B4-BE49-F238E27FC236}">
                    <a16:creationId xmlns:a16="http://schemas.microsoft.com/office/drawing/2014/main" id="{4DD6C91B-5028-4B5C-8AB7-716DF32FD636}"/>
                  </a:ext>
                </a:extLst>
              </p:cNvPr>
              <p:cNvSpPr/>
              <p:nvPr/>
            </p:nvSpPr>
            <p:spPr>
              <a:xfrm>
                <a:off x="5473712" y="3216317"/>
                <a:ext cx="9446" cy="10346"/>
              </a:xfrm>
              <a:custGeom>
                <a:avLst/>
                <a:gdLst>
                  <a:gd fmla="*/ 9087 w 9446" name="connsiteX0"/>
                  <a:gd fmla="*/ 540 h 10346" name="connsiteY0"/>
                  <a:gd fmla="*/ 5758 w 9446" name="connsiteX1"/>
                  <a:gd fmla="*/ 5038 h 10346" name="connsiteY1"/>
                  <a:gd fmla="*/ 0 w 9446" name="connsiteX2"/>
                  <a:gd fmla="*/ 10346 h 10346" name="connsiteY2"/>
                  <a:gd fmla="*/ 990 w 9446" name="connsiteX3"/>
                  <a:gd fmla="*/ 7827 h 10346" name="connsiteY3"/>
                  <a:gd fmla="*/ 5038 w 9446" name="connsiteX4"/>
                  <a:gd fmla="*/ 2699 h 10346" name="connsiteY4"/>
                  <a:gd fmla="*/ 6928 w 9446" name="connsiteX5"/>
                  <a:gd fmla="*/ 990 h 10346" name="connsiteY5"/>
                  <a:gd fmla="*/ 9357 w 9446" name="connsiteX6"/>
                  <a:gd fmla="*/ 0 h 10346" name="connsiteY6"/>
                  <a:gd fmla="*/ 9447 w 9446" name="connsiteX7"/>
                  <a:gd fmla="*/ 0 h 10346" name="connsiteY7"/>
                  <a:gd fmla="*/ 9087 w 9446" name="connsiteX8"/>
                  <a:gd fmla="*/ 540 h 1034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10346" w="9446">
                    <a:moveTo>
                      <a:pt x="9087" y="540"/>
                    </a:moveTo>
                    <a:cubicBezTo>
                      <a:pt x="7917" y="1979"/>
                      <a:pt x="7018" y="3689"/>
                      <a:pt x="5758" y="5038"/>
                    </a:cubicBezTo>
                    <a:cubicBezTo>
                      <a:pt x="5128" y="5668"/>
                      <a:pt x="0" y="10256"/>
                      <a:pt x="0" y="10346"/>
                    </a:cubicBezTo>
                    <a:cubicBezTo>
                      <a:pt x="0" y="10346"/>
                      <a:pt x="180" y="9087"/>
                      <a:pt x="990" y="7827"/>
                    </a:cubicBezTo>
                    <a:cubicBezTo>
                      <a:pt x="990" y="7827"/>
                      <a:pt x="4588" y="3239"/>
                      <a:pt x="5038" y="2699"/>
                    </a:cubicBezTo>
                    <a:cubicBezTo>
                      <a:pt x="5578" y="2159"/>
                      <a:pt x="6298" y="1350"/>
                      <a:pt x="6928" y="990"/>
                    </a:cubicBezTo>
                    <a:cubicBezTo>
                      <a:pt x="7377" y="720"/>
                      <a:pt x="9177" y="0"/>
                      <a:pt x="9357" y="0"/>
                    </a:cubicBezTo>
                    <a:cubicBezTo>
                      <a:pt x="9357" y="0"/>
                      <a:pt x="9357" y="0"/>
                      <a:pt x="9447" y="0"/>
                    </a:cubicBezTo>
                    <a:cubicBezTo>
                      <a:pt x="9357" y="90"/>
                      <a:pt x="9357" y="180"/>
                      <a:pt x="9087" y="540"/>
                    </a:cubicBezTo>
                  </a:path>
                </a:pathLst>
              </a:custGeom>
              <a:solidFill>
                <a:srgbClr val="333333"/>
              </a:solidFill>
              <a:ln cap="flat" w="894">
                <a:noFill/>
                <a:prstDash val="solid"/>
                <a:miter/>
              </a:ln>
            </p:spPr>
            <p:txBody>
              <a:bodyPr anchor="ctr" rtlCol="0"/>
              <a:lstStyle/>
              <a:p>
                <a:endParaRPr lang="es-ES"/>
              </a:p>
            </p:txBody>
          </p:sp>
          <p:sp>
            <p:nvSpPr>
              <p:cNvPr id="245" name="Freeform: Shape 244">
                <a:extLst>
                  <a:ext uri="{FF2B5EF4-FFF2-40B4-BE49-F238E27FC236}">
                    <a16:creationId xmlns:a16="http://schemas.microsoft.com/office/drawing/2014/main" id="{3DF7642C-870A-4C3B-8FCB-E067CD54D029}"/>
                  </a:ext>
                </a:extLst>
              </p:cNvPr>
              <p:cNvSpPr/>
              <p:nvPr/>
            </p:nvSpPr>
            <p:spPr>
              <a:xfrm>
                <a:off x="5502938" y="3190406"/>
                <a:ext cx="3162" cy="3598"/>
              </a:xfrm>
              <a:custGeom>
                <a:avLst/>
                <a:gdLst>
                  <a:gd fmla="*/ 1184 w 3162" name="connsiteX0"/>
                  <a:gd fmla="*/ 3599 h 3598" name="connsiteY0"/>
                  <a:gd fmla="*/ 1184 w 3162" name="connsiteX1"/>
                  <a:gd fmla="*/ 3599 h 3598" name="connsiteY1"/>
                  <a:gd fmla="*/ 1184 w 3162" name="connsiteX2"/>
                  <a:gd fmla="*/ 3599 h 3598" name="connsiteY2"/>
                  <a:gd fmla="*/ 824 w 3162" name="connsiteX3"/>
                  <a:gd fmla="*/ 3329 h 3598" name="connsiteY3"/>
                  <a:gd fmla="*/ 104 w 3162" name="connsiteX4"/>
                  <a:gd fmla="*/ 2969 h 3598" name="connsiteY4"/>
                  <a:gd fmla="*/ 104 w 3162" name="connsiteX5"/>
                  <a:gd fmla="*/ 2249 h 3598" name="connsiteY5"/>
                  <a:gd fmla="*/ 734 w 3162" name="connsiteX6"/>
                  <a:gd fmla="*/ 1440 h 3598" name="connsiteY6"/>
                  <a:gd fmla="*/ 2533 w 3162" name="connsiteX7"/>
                  <a:gd fmla="*/ 90 h 3598" name="connsiteY7"/>
                  <a:gd fmla="*/ 2893 w 3162" name="connsiteX8"/>
                  <a:gd fmla="*/ 0 h 3598" name="connsiteY8"/>
                  <a:gd fmla="*/ 3163 w 3162" name="connsiteX9"/>
                  <a:gd fmla="*/ 270 h 3598" name="connsiteY9"/>
                  <a:gd fmla="*/ 2713 w 3162" name="connsiteX10"/>
                  <a:gd fmla="*/ 810 h 3598" name="connsiteY10"/>
                  <a:gd fmla="*/ 1633 w 3162" name="connsiteX11"/>
                  <a:gd fmla="*/ 2519 h 3598" name="connsiteY11"/>
                  <a:gd fmla="*/ 1184 w 3162" name="connsiteX12"/>
                  <a:gd fmla="*/ 3599 h 3598"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3598" w="3162">
                    <a:moveTo>
                      <a:pt x="1184" y="3599"/>
                    </a:moveTo>
                    <a:cubicBezTo>
                      <a:pt x="1184" y="3599"/>
                      <a:pt x="1184" y="3599"/>
                      <a:pt x="1184" y="3599"/>
                    </a:cubicBezTo>
                    <a:cubicBezTo>
                      <a:pt x="1184" y="3599"/>
                      <a:pt x="1184" y="3599"/>
                      <a:pt x="1184" y="3599"/>
                    </a:cubicBezTo>
                    <a:cubicBezTo>
                      <a:pt x="1004" y="3509"/>
                      <a:pt x="914" y="3419"/>
                      <a:pt x="824" y="3329"/>
                    </a:cubicBezTo>
                    <a:cubicBezTo>
                      <a:pt x="644" y="3149"/>
                      <a:pt x="284" y="3149"/>
                      <a:pt x="104" y="2969"/>
                    </a:cubicBezTo>
                    <a:cubicBezTo>
                      <a:pt x="14" y="2789"/>
                      <a:pt x="-76" y="2609"/>
                      <a:pt x="104" y="2249"/>
                    </a:cubicBezTo>
                    <a:cubicBezTo>
                      <a:pt x="284" y="1799"/>
                      <a:pt x="554" y="1529"/>
                      <a:pt x="734" y="1440"/>
                    </a:cubicBezTo>
                    <a:cubicBezTo>
                      <a:pt x="734" y="1440"/>
                      <a:pt x="2173" y="270"/>
                      <a:pt x="2533" y="90"/>
                    </a:cubicBezTo>
                    <a:cubicBezTo>
                      <a:pt x="2623" y="90"/>
                      <a:pt x="2713" y="0"/>
                      <a:pt x="2893" y="0"/>
                    </a:cubicBezTo>
                    <a:cubicBezTo>
                      <a:pt x="3163" y="0"/>
                      <a:pt x="3163" y="180"/>
                      <a:pt x="3163" y="270"/>
                    </a:cubicBezTo>
                    <a:cubicBezTo>
                      <a:pt x="3073" y="450"/>
                      <a:pt x="2893" y="630"/>
                      <a:pt x="2713" y="810"/>
                    </a:cubicBezTo>
                    <a:cubicBezTo>
                      <a:pt x="2173" y="1440"/>
                      <a:pt x="1903" y="1709"/>
                      <a:pt x="1633" y="2519"/>
                    </a:cubicBezTo>
                    <a:cubicBezTo>
                      <a:pt x="1453" y="2879"/>
                      <a:pt x="1273" y="3419"/>
                      <a:pt x="1184" y="3599"/>
                    </a:cubicBezTo>
                  </a:path>
                </a:pathLst>
              </a:custGeom>
              <a:solidFill>
                <a:srgbClr val="333333"/>
              </a:solidFill>
              <a:ln cap="flat" w="894">
                <a:noFill/>
                <a:prstDash val="solid"/>
                <a:miter/>
              </a:ln>
            </p:spPr>
            <p:txBody>
              <a:bodyPr anchor="ctr" rtlCol="0"/>
              <a:lstStyle/>
              <a:p>
                <a:endParaRPr lang="es-ES"/>
              </a:p>
            </p:txBody>
          </p:sp>
          <p:sp>
            <p:nvSpPr>
              <p:cNvPr id="246" name="Freeform: Shape 245">
                <a:extLst>
                  <a:ext uri="{FF2B5EF4-FFF2-40B4-BE49-F238E27FC236}">
                    <a16:creationId xmlns:a16="http://schemas.microsoft.com/office/drawing/2014/main" id="{10492176-9730-46C7-A6D8-EDB7D936A486}"/>
                  </a:ext>
                </a:extLst>
              </p:cNvPr>
              <p:cNvSpPr/>
              <p:nvPr/>
            </p:nvSpPr>
            <p:spPr>
              <a:xfrm>
                <a:off x="5504121" y="3203901"/>
                <a:ext cx="4048" cy="4408"/>
              </a:xfrm>
              <a:custGeom>
                <a:avLst/>
                <a:gdLst>
                  <a:gd fmla="*/ 3599 w 4048" name="connsiteX0"/>
                  <a:gd fmla="*/ 1889 h 4408" name="connsiteY0"/>
                  <a:gd fmla="*/ 1170 w 4048" name="connsiteX1"/>
                  <a:gd fmla="*/ 3509 h 4408" name="connsiteY1"/>
                  <a:gd fmla="*/ 180 w 4048" name="connsiteX2"/>
                  <a:gd fmla="*/ 4408 h 4408" name="connsiteY2"/>
                  <a:gd fmla="*/ 90 w 4048" name="connsiteX3"/>
                  <a:gd fmla="*/ 4408 h 4408" name="connsiteY3"/>
                  <a:gd fmla="*/ 0 w 4048" name="connsiteX4"/>
                  <a:gd fmla="*/ 4139 h 4408" name="connsiteY4"/>
                  <a:gd fmla="*/ 360 w 4048" name="connsiteX5"/>
                  <a:gd fmla="*/ 2879 h 4408" name="connsiteY5"/>
                  <a:gd fmla="*/ 180 w 4048" name="connsiteX6"/>
                  <a:gd fmla="*/ 2159 h 4408" name="connsiteY6"/>
                  <a:gd fmla="*/ 90 w 4048" name="connsiteX7"/>
                  <a:gd fmla="*/ 1799 h 4408" name="connsiteY7"/>
                  <a:gd fmla="*/ 270 w 4048" name="connsiteX8"/>
                  <a:gd fmla="*/ 1709 h 4408" name="connsiteY8"/>
                  <a:gd fmla="*/ 1350 w 4048" name="connsiteX9"/>
                  <a:gd fmla="*/ 1260 h 4408" name="connsiteY9"/>
                  <a:gd fmla="*/ 3059 w 4048" name="connsiteX10"/>
                  <a:gd fmla="*/ 90 h 4408" name="connsiteY10"/>
                  <a:gd fmla="*/ 3329 w 4048" name="connsiteX11"/>
                  <a:gd fmla="*/ 0 h 4408" name="connsiteY11"/>
                  <a:gd fmla="*/ 4049 w 4048" name="connsiteX12"/>
                  <a:gd fmla="*/ 1080 h 4408" name="connsiteY12"/>
                  <a:gd fmla="*/ 3599 w 4048" name="connsiteX13"/>
                  <a:gd fmla="*/ 1889 h 440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408" w="4048">
                    <a:moveTo>
                      <a:pt x="3599" y="1889"/>
                    </a:moveTo>
                    <a:cubicBezTo>
                      <a:pt x="2879" y="2609"/>
                      <a:pt x="1979" y="2969"/>
                      <a:pt x="1170" y="3509"/>
                    </a:cubicBezTo>
                    <a:cubicBezTo>
                      <a:pt x="810" y="3779"/>
                      <a:pt x="540" y="4139"/>
                      <a:pt x="180" y="4408"/>
                    </a:cubicBezTo>
                    <a:cubicBezTo>
                      <a:pt x="180" y="4408"/>
                      <a:pt x="180" y="4408"/>
                      <a:pt x="90" y="4408"/>
                    </a:cubicBezTo>
                    <a:cubicBezTo>
                      <a:pt x="90" y="4408"/>
                      <a:pt x="0" y="4318"/>
                      <a:pt x="0" y="4139"/>
                    </a:cubicBezTo>
                    <a:cubicBezTo>
                      <a:pt x="0" y="3689"/>
                      <a:pt x="270" y="3329"/>
                      <a:pt x="360" y="2879"/>
                    </a:cubicBezTo>
                    <a:cubicBezTo>
                      <a:pt x="360" y="2609"/>
                      <a:pt x="270" y="2429"/>
                      <a:pt x="180" y="2159"/>
                    </a:cubicBezTo>
                    <a:cubicBezTo>
                      <a:pt x="90" y="2069"/>
                      <a:pt x="0" y="1889"/>
                      <a:pt x="90" y="1799"/>
                    </a:cubicBezTo>
                    <a:cubicBezTo>
                      <a:pt x="90" y="1709"/>
                      <a:pt x="180" y="1709"/>
                      <a:pt x="270" y="1709"/>
                    </a:cubicBezTo>
                    <a:cubicBezTo>
                      <a:pt x="630" y="1529"/>
                      <a:pt x="990" y="1440"/>
                      <a:pt x="1350" y="1260"/>
                    </a:cubicBezTo>
                    <a:cubicBezTo>
                      <a:pt x="1979" y="900"/>
                      <a:pt x="2429" y="450"/>
                      <a:pt x="3059" y="90"/>
                    </a:cubicBezTo>
                    <a:cubicBezTo>
                      <a:pt x="3059" y="90"/>
                      <a:pt x="3239" y="0"/>
                      <a:pt x="3329" y="0"/>
                    </a:cubicBezTo>
                    <a:cubicBezTo>
                      <a:pt x="3689" y="90"/>
                      <a:pt x="4049" y="1080"/>
                      <a:pt x="4049" y="1080"/>
                    </a:cubicBezTo>
                    <a:cubicBezTo>
                      <a:pt x="3959" y="1529"/>
                      <a:pt x="3689" y="1799"/>
                      <a:pt x="3599" y="1889"/>
                    </a:cubicBezTo>
                  </a:path>
                </a:pathLst>
              </a:custGeom>
              <a:solidFill>
                <a:srgbClr val="333333"/>
              </a:solidFill>
              <a:ln cap="flat" w="894">
                <a:noFill/>
                <a:prstDash val="solid"/>
                <a:miter/>
              </a:ln>
            </p:spPr>
            <p:txBody>
              <a:bodyPr anchor="ctr" rtlCol="0"/>
              <a:lstStyle/>
              <a:p>
                <a:endParaRPr lang="es-ES"/>
              </a:p>
            </p:txBody>
          </p:sp>
          <p:sp>
            <p:nvSpPr>
              <p:cNvPr id="247" name="Freeform: Shape 246">
                <a:extLst>
                  <a:ext uri="{FF2B5EF4-FFF2-40B4-BE49-F238E27FC236}">
                    <a16:creationId xmlns:a16="http://schemas.microsoft.com/office/drawing/2014/main" id="{AD3BBE25-0303-447A-AEFE-368CFA1F2DF9}"/>
                  </a:ext>
                </a:extLst>
              </p:cNvPr>
              <p:cNvSpPr/>
              <p:nvPr/>
            </p:nvSpPr>
            <p:spPr>
              <a:xfrm>
                <a:off x="5497081" y="3209354"/>
                <a:ext cx="8575" cy="6513"/>
              </a:xfrm>
              <a:custGeom>
                <a:avLst/>
                <a:gdLst>
                  <a:gd fmla="*/ 8300 w 8575" name="connsiteX0"/>
                  <a:gd fmla="*/ 1025 h 6513" name="connsiteY0"/>
                  <a:gd fmla="*/ 5601 w 8575" name="connsiteX1"/>
                  <a:gd fmla="*/ 3185 h 6513" name="connsiteY1"/>
                  <a:gd fmla="*/ 5421 w 8575" name="connsiteX2"/>
                  <a:gd fmla="*/ 3275 h 6513" name="connsiteY2"/>
                  <a:gd fmla="*/ 4431 w 8575" name="connsiteX3"/>
                  <a:gd fmla="*/ 3455 h 6513" name="connsiteY3"/>
                  <a:gd fmla="*/ 3801 w 8575" name="connsiteX4"/>
                  <a:gd fmla="*/ 3365 h 6513" name="connsiteY4"/>
                  <a:gd fmla="*/ 2542 w 8575" name="connsiteX5"/>
                  <a:gd fmla="*/ 4444 h 6513" name="connsiteY5"/>
                  <a:gd fmla="*/ 22 w 8575" name="connsiteX6"/>
                  <a:gd fmla="*/ 6514 h 6513" name="connsiteY6"/>
                  <a:gd fmla="*/ 112 w 8575" name="connsiteX7"/>
                  <a:gd fmla="*/ 6154 h 6513" name="connsiteY7"/>
                  <a:gd fmla="*/ 1102 w 8575" name="connsiteX8"/>
                  <a:gd fmla="*/ 4804 h 6513" name="connsiteY8"/>
                  <a:gd fmla="*/ 1822 w 8575" name="connsiteX9"/>
                  <a:gd fmla="*/ 3005 h 6513" name="connsiteY9"/>
                  <a:gd fmla="*/ 3081 w 8575" name="connsiteX10"/>
                  <a:gd fmla="*/ 846 h 6513" name="connsiteY10"/>
                  <a:gd fmla="*/ 3711 w 8575" name="connsiteX11"/>
                  <a:gd fmla="*/ 756 h 6513" name="connsiteY11"/>
                  <a:gd fmla="*/ 4611 w 8575" name="connsiteX12"/>
                  <a:gd fmla="*/ 666 h 6513" name="connsiteY12"/>
                  <a:gd fmla="*/ 5151 w 8575" name="connsiteX13"/>
                  <a:gd fmla="*/ 486 h 6513" name="connsiteY13"/>
                  <a:gd fmla="*/ 5691 w 8575" name="connsiteX14"/>
                  <a:gd fmla="*/ 36 h 6513" name="connsiteY14"/>
                  <a:gd fmla="*/ 6950 w 8575" name="connsiteX15"/>
                  <a:gd fmla="*/ 36 h 6513" name="connsiteY15"/>
                  <a:gd fmla="*/ 8300 w 8575" name="connsiteX16"/>
                  <a:gd fmla="*/ 1025 h 6513"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13" w="8575">
                    <a:moveTo>
                      <a:pt x="8300" y="1025"/>
                    </a:moveTo>
                    <a:cubicBezTo>
                      <a:pt x="7760" y="1655"/>
                      <a:pt x="5601" y="3185"/>
                      <a:pt x="5601" y="3185"/>
                    </a:cubicBezTo>
                    <a:cubicBezTo>
                      <a:pt x="5511" y="3185"/>
                      <a:pt x="5421" y="3275"/>
                      <a:pt x="5421" y="3275"/>
                    </a:cubicBezTo>
                    <a:cubicBezTo>
                      <a:pt x="4971" y="3545"/>
                      <a:pt x="4701" y="3455"/>
                      <a:pt x="4431" y="3455"/>
                    </a:cubicBezTo>
                    <a:cubicBezTo>
                      <a:pt x="4161" y="3365"/>
                      <a:pt x="3981" y="3365"/>
                      <a:pt x="3801" y="3365"/>
                    </a:cubicBezTo>
                    <a:cubicBezTo>
                      <a:pt x="3441" y="3455"/>
                      <a:pt x="3081" y="3904"/>
                      <a:pt x="2542" y="4444"/>
                    </a:cubicBezTo>
                    <a:cubicBezTo>
                      <a:pt x="1282" y="5794"/>
                      <a:pt x="292" y="6514"/>
                      <a:pt x="22" y="6514"/>
                    </a:cubicBezTo>
                    <a:cubicBezTo>
                      <a:pt x="22" y="6424"/>
                      <a:pt x="-67" y="6424"/>
                      <a:pt x="112" y="6154"/>
                    </a:cubicBezTo>
                    <a:cubicBezTo>
                      <a:pt x="382" y="5704"/>
                      <a:pt x="832" y="5254"/>
                      <a:pt x="1102" y="4804"/>
                    </a:cubicBezTo>
                    <a:cubicBezTo>
                      <a:pt x="1462" y="4264"/>
                      <a:pt x="1462" y="3545"/>
                      <a:pt x="1822" y="3005"/>
                    </a:cubicBezTo>
                    <a:cubicBezTo>
                      <a:pt x="2002" y="2735"/>
                      <a:pt x="2991" y="846"/>
                      <a:pt x="3081" y="846"/>
                    </a:cubicBezTo>
                    <a:cubicBezTo>
                      <a:pt x="3261" y="666"/>
                      <a:pt x="3351" y="666"/>
                      <a:pt x="3711" y="756"/>
                    </a:cubicBezTo>
                    <a:cubicBezTo>
                      <a:pt x="4071" y="846"/>
                      <a:pt x="4161" y="846"/>
                      <a:pt x="4611" y="666"/>
                    </a:cubicBezTo>
                    <a:cubicBezTo>
                      <a:pt x="4791" y="576"/>
                      <a:pt x="4971" y="576"/>
                      <a:pt x="5151" y="486"/>
                    </a:cubicBezTo>
                    <a:cubicBezTo>
                      <a:pt x="5331" y="396"/>
                      <a:pt x="5511" y="126"/>
                      <a:pt x="5691" y="36"/>
                    </a:cubicBezTo>
                    <a:cubicBezTo>
                      <a:pt x="5870" y="36"/>
                      <a:pt x="6770" y="36"/>
                      <a:pt x="6950" y="36"/>
                    </a:cubicBezTo>
                    <a:cubicBezTo>
                      <a:pt x="7670" y="-54"/>
                      <a:pt x="9199" y="-54"/>
                      <a:pt x="8300" y="1025"/>
                    </a:cubicBezTo>
                  </a:path>
                </a:pathLst>
              </a:custGeom>
              <a:solidFill>
                <a:srgbClr val="333333"/>
              </a:solidFill>
              <a:ln cap="flat" w="894">
                <a:noFill/>
                <a:prstDash val="solid"/>
                <a:miter/>
              </a:ln>
            </p:spPr>
            <p:txBody>
              <a:bodyPr anchor="ctr" rtlCol="0"/>
              <a:lstStyle/>
              <a:p>
                <a:endParaRPr lang="es-ES"/>
              </a:p>
            </p:txBody>
          </p:sp>
          <p:sp>
            <p:nvSpPr>
              <p:cNvPr id="248" name="Freeform: Shape 247">
                <a:extLst>
                  <a:ext uri="{FF2B5EF4-FFF2-40B4-BE49-F238E27FC236}">
                    <a16:creationId xmlns:a16="http://schemas.microsoft.com/office/drawing/2014/main" id="{88E13E4C-A765-41FC-80C9-3A08E6EF19D2}"/>
                  </a:ext>
                </a:extLst>
              </p:cNvPr>
              <p:cNvSpPr/>
              <p:nvPr/>
            </p:nvSpPr>
            <p:spPr>
              <a:xfrm>
                <a:off x="5354503" y="3206331"/>
                <a:ext cx="67656" cy="91947"/>
              </a:xfrm>
              <a:custGeom>
                <a:avLst/>
                <a:gdLst>
                  <a:gd fmla="*/ 32209 w 67656" name="connsiteX0"/>
                  <a:gd fmla="*/ 66667 h 91947" name="connsiteY0"/>
                  <a:gd fmla="*/ 26631 w 67656" name="connsiteX1"/>
                  <a:gd fmla="*/ 73144 h 91947" name="connsiteY1"/>
                  <a:gd fmla="*/ 22852 w 67656" name="connsiteX2"/>
                  <a:gd fmla="*/ 78093 h 91947" name="connsiteY2"/>
                  <a:gd fmla="*/ 23212 w 67656" name="connsiteX3"/>
                  <a:gd fmla="*/ 78363 h 91947" name="connsiteY3"/>
                  <a:gd fmla="*/ 23662 w 67656" name="connsiteX4"/>
                  <a:gd fmla="*/ 78273 h 91947" name="connsiteY4"/>
                  <a:gd fmla="*/ 24022 w 67656" name="connsiteX5"/>
                  <a:gd fmla="*/ 78632 h 91947" name="connsiteY5"/>
                  <a:gd fmla="*/ 13045 w 67656" name="connsiteX6"/>
                  <a:gd fmla="*/ 85650 h 91947" name="connsiteY6"/>
                  <a:gd fmla="*/ 12326 w 67656" name="connsiteX7"/>
                  <a:gd fmla="*/ 84840 h 91947" name="connsiteY7"/>
                  <a:gd fmla="*/ 10076 w 67656" name="connsiteX8"/>
                  <a:gd fmla="*/ 86370 h 91947" name="connsiteY8"/>
                  <a:gd fmla="*/ 10076 w 67656" name="connsiteX9"/>
                  <a:gd fmla="*/ 86370 h 91947" name="connsiteY9"/>
                  <a:gd fmla="*/ 10076 w 67656" name="connsiteX10"/>
                  <a:gd fmla="*/ 86370 h 91947" name="connsiteY10"/>
                  <a:gd fmla="*/ 10076 w 67656" name="connsiteX11"/>
                  <a:gd fmla="*/ 86370 h 91947" name="connsiteY11"/>
                  <a:gd fmla="*/ 10076 w 67656" name="connsiteX12"/>
                  <a:gd fmla="*/ 86370 h 91947" name="connsiteY12"/>
                  <a:gd fmla="*/ 10076 w 67656" name="connsiteX13"/>
                  <a:gd fmla="*/ 86370 h 91947" name="connsiteY13"/>
                  <a:gd fmla="*/ 10076 w 67656" name="connsiteX14"/>
                  <a:gd fmla="*/ 86370 h 91947" name="connsiteY14"/>
                  <a:gd fmla="*/ 10076 w 67656" name="connsiteX15"/>
                  <a:gd fmla="*/ 86370 h 91947" name="connsiteY15"/>
                  <a:gd fmla="*/ 10076 w 67656" name="connsiteX16"/>
                  <a:gd fmla="*/ 86370 h 91947" name="connsiteY16"/>
                  <a:gd fmla="*/ 8817 w 67656" name="connsiteX17"/>
                  <a:gd fmla="*/ 84840 h 91947" name="connsiteY17"/>
                  <a:gd fmla="*/ 4049 w 67656" name="connsiteX18"/>
                  <a:gd fmla="*/ 89249 h 91947" name="connsiteY18"/>
                  <a:gd fmla="*/ 3599 w 67656" name="connsiteX19"/>
                  <a:gd fmla="*/ 89339 h 91947" name="connsiteY19"/>
                  <a:gd fmla="*/ 3599 w 67656" name="connsiteX20"/>
                  <a:gd fmla="*/ 89339 h 91947" name="connsiteY20"/>
                  <a:gd fmla="*/ 3599 w 67656" name="connsiteX21"/>
                  <a:gd fmla="*/ 89339 h 91947" name="connsiteY21"/>
                  <a:gd fmla="*/ 3599 w 67656" name="connsiteX22"/>
                  <a:gd fmla="*/ 89339 h 91947" name="connsiteY22"/>
                  <a:gd fmla="*/ 3599 w 67656" name="connsiteX23"/>
                  <a:gd fmla="*/ 89339 h 91947" name="connsiteY23"/>
                  <a:gd fmla="*/ 3599 w 67656" name="connsiteX24"/>
                  <a:gd fmla="*/ 89339 h 91947" name="connsiteY24"/>
                  <a:gd fmla="*/ 3599 w 67656" name="connsiteX25"/>
                  <a:gd fmla="*/ 89339 h 91947" name="connsiteY25"/>
                  <a:gd fmla="*/ 3599 w 67656" name="connsiteX26"/>
                  <a:gd fmla="*/ 89339 h 91947" name="connsiteY26"/>
                  <a:gd fmla="*/ 180 w 67656" name="connsiteX27"/>
                  <a:gd fmla="*/ 91948 h 91947" name="connsiteY27"/>
                  <a:gd fmla="*/ 0 w 67656" name="connsiteX28"/>
                  <a:gd fmla="*/ 91498 h 91947" name="connsiteY28"/>
                  <a:gd fmla="*/ 11426 w 67656" name="connsiteX29"/>
                  <a:gd fmla="*/ 79352 h 91947" name="connsiteY29"/>
                  <a:gd fmla="*/ 15565 w 67656" name="connsiteX30"/>
                  <a:gd fmla="*/ 75574 h 91947" name="connsiteY30"/>
                  <a:gd fmla="*/ 13495 w 67656" name="connsiteX31"/>
                  <a:gd fmla="*/ 76563 h 91947" name="connsiteY31"/>
                  <a:gd fmla="*/ 13675 w 67656" name="connsiteX32"/>
                  <a:gd fmla="*/ 74854 h 91947" name="connsiteY32"/>
                  <a:gd fmla="*/ 13225 w 67656" name="connsiteX33"/>
                  <a:gd fmla="*/ 74854 h 91947" name="connsiteY33"/>
                  <a:gd fmla="*/ 12955 w 67656" name="connsiteX34"/>
                  <a:gd fmla="*/ 74404 h 91947" name="connsiteY34"/>
                  <a:gd fmla="*/ 13495 w 67656" name="connsiteX35"/>
                  <a:gd fmla="*/ 73054 h 91947" name="connsiteY35"/>
                  <a:gd fmla="*/ 11696 w 67656" name="connsiteX36"/>
                  <a:gd fmla="*/ 74314 h 91947" name="connsiteY36"/>
                  <a:gd fmla="*/ 13225 w 67656" name="connsiteX37"/>
                  <a:gd fmla="*/ 71435 h 91947" name="connsiteY37"/>
                  <a:gd fmla="*/ 20873 w 67656" name="connsiteX38"/>
                  <a:gd fmla="*/ 62168 h 91947" name="connsiteY38"/>
                  <a:gd fmla="*/ 20423 w 67656" name="connsiteX39"/>
                  <a:gd fmla="*/ 61988 h 91947" name="connsiteY39"/>
                  <a:gd fmla="*/ 19973 w 67656" name="connsiteX40"/>
                  <a:gd fmla="*/ 62258 h 91947" name="connsiteY40"/>
                  <a:gd fmla="*/ 26901 w 67656" name="connsiteX41"/>
                  <a:gd fmla="*/ 56590 h 91947" name="connsiteY41"/>
                  <a:gd fmla="*/ 31669 w 67656" name="connsiteX42"/>
                  <a:gd fmla="*/ 49843 h 91947" name="connsiteY42"/>
                  <a:gd fmla="*/ 33198 w 67656" name="connsiteX43"/>
                  <a:gd fmla="*/ 47683 h 91947" name="connsiteY43"/>
                  <a:gd fmla="*/ 32209 w 67656" name="connsiteX44"/>
                  <a:gd fmla="*/ 47863 h 91947" name="connsiteY44"/>
                  <a:gd fmla="*/ 37967 w 67656" name="connsiteX45"/>
                  <a:gd fmla="*/ 39586 h 91947" name="connsiteY45"/>
                  <a:gd fmla="*/ 34188 w 67656" name="connsiteX46"/>
                  <a:gd fmla="*/ 41116 h 91947" name="connsiteY46"/>
                  <a:gd fmla="*/ 33828 w 67656" name="connsiteX47"/>
                  <a:gd fmla="*/ 40846 h 91947" name="connsiteY47"/>
                  <a:gd fmla="*/ 32569 w 67656" name="connsiteX48"/>
                  <a:gd fmla="*/ 42105 h 91947" name="connsiteY48"/>
                  <a:gd fmla="*/ 42645 w 67656" name="connsiteX49"/>
                  <a:gd fmla="*/ 28160 h 91947" name="connsiteY49"/>
                  <a:gd fmla="*/ 37967 w 67656" name="connsiteX50"/>
                  <a:gd fmla="*/ 33828 h 91947" name="connsiteY50"/>
                  <a:gd fmla="*/ 38596 w 67656" name="connsiteX51"/>
                  <a:gd fmla="*/ 32479 h 91947" name="connsiteY51"/>
                  <a:gd fmla="*/ 36077 w 67656" name="connsiteX52"/>
                  <a:gd fmla="*/ 35268 h 91947" name="connsiteY52"/>
                  <a:gd fmla="*/ 41925 w 67656" name="connsiteX53"/>
                  <a:gd fmla="*/ 27260 h 91947" name="connsiteY53"/>
                  <a:gd fmla="*/ 37697 w 67656" name="connsiteX54"/>
                  <a:gd fmla="*/ 31399 h 91947" name="connsiteY54"/>
                  <a:gd fmla="*/ 43005 w 67656" name="connsiteX55"/>
                  <a:gd fmla="*/ 25191 h 91947" name="connsiteY55"/>
                  <a:gd fmla="*/ 42465 w 67656" name="connsiteX56"/>
                  <a:gd fmla="*/ 25371 h 91947" name="connsiteY56"/>
                  <a:gd fmla="*/ 42195 w 67656" name="connsiteX57"/>
                  <a:gd fmla="*/ 25011 h 91947" name="connsiteY57"/>
                  <a:gd fmla="*/ 67656 w 67656" name="connsiteX58"/>
                  <a:gd fmla="*/ 0 h 91947" name="connsiteY58"/>
                  <a:gd fmla="*/ 56140 w 67656" name="connsiteX59"/>
                  <a:gd fmla="*/ 12146 h 91947" name="connsiteY59"/>
                  <a:gd fmla="*/ 61988 w 67656" name="connsiteX60"/>
                  <a:gd fmla="*/ 10346 h 91947" name="connsiteY60"/>
                  <a:gd fmla="*/ 62168 w 67656" name="connsiteX61"/>
                  <a:gd fmla="*/ 10886 h 91947" name="connsiteY61"/>
                  <a:gd fmla="*/ 46604 w 67656" name="connsiteX62"/>
                  <a:gd fmla="*/ 27980 h 91947" name="connsiteY62"/>
                  <a:gd fmla="*/ 38956 w 67656" name="connsiteX63"/>
                  <a:gd fmla="*/ 48223 h 91947" name="connsiteY63"/>
                  <a:gd fmla="*/ 34818 w 67656" name="connsiteX64"/>
                  <a:gd fmla="*/ 56680 h 91947" name="connsiteY64"/>
                  <a:gd fmla="*/ 30229 w 67656" name="connsiteX65"/>
                  <a:gd fmla="*/ 63518 h 91947" name="connsiteY65"/>
                  <a:gd fmla="*/ 34368 w 67656" name="connsiteX66"/>
                  <a:gd fmla="*/ 62168 h 91947" name="connsiteY66"/>
                  <a:gd fmla="*/ 32209 w 67656" name="connsiteX67"/>
                  <a:gd fmla="*/ 66667 h 91947" name="connsiteY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b="b" l="l" r="r" t="t"/>
                <a:pathLst>
                  <a:path h="91947" w="67656">
                    <a:moveTo>
                      <a:pt x="32209" y="66667"/>
                    </a:moveTo>
                    <a:cubicBezTo>
                      <a:pt x="32209" y="66757"/>
                      <a:pt x="29150" y="71435"/>
                      <a:pt x="26631" y="73144"/>
                    </a:cubicBezTo>
                    <a:cubicBezTo>
                      <a:pt x="26451" y="73234"/>
                      <a:pt x="22852" y="76833"/>
                      <a:pt x="22852" y="78093"/>
                    </a:cubicBezTo>
                    <a:cubicBezTo>
                      <a:pt x="22942" y="78183"/>
                      <a:pt x="23122" y="78273"/>
                      <a:pt x="23212" y="78363"/>
                    </a:cubicBezTo>
                    <a:cubicBezTo>
                      <a:pt x="23392" y="78363"/>
                      <a:pt x="23572" y="78363"/>
                      <a:pt x="23662" y="78273"/>
                    </a:cubicBezTo>
                    <a:cubicBezTo>
                      <a:pt x="23752" y="78363"/>
                      <a:pt x="23932" y="78542"/>
                      <a:pt x="24022" y="78632"/>
                    </a:cubicBezTo>
                    <a:cubicBezTo>
                      <a:pt x="22582" y="82321"/>
                      <a:pt x="20693" y="82951"/>
                      <a:pt x="13045" y="85650"/>
                    </a:cubicBezTo>
                    <a:cubicBezTo>
                      <a:pt x="12865" y="85380"/>
                      <a:pt x="12596" y="85110"/>
                      <a:pt x="12326" y="84840"/>
                    </a:cubicBezTo>
                    <a:cubicBezTo>
                      <a:pt x="11426" y="85110"/>
                      <a:pt x="10886" y="8592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10076" y="86370"/>
                      <a:pt x="10076" y="86370"/>
                      <a:pt x="10076" y="86370"/>
                    </a:cubicBezTo>
                    <a:cubicBezTo>
                      <a:pt x="9627" y="85380"/>
                      <a:pt x="9537" y="85380"/>
                      <a:pt x="8817" y="84840"/>
                    </a:cubicBezTo>
                    <a:cubicBezTo>
                      <a:pt x="7108" y="86190"/>
                      <a:pt x="6298" y="88439"/>
                      <a:pt x="4049" y="8924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3599" y="89339"/>
                      <a:pt x="3599" y="89339"/>
                      <a:pt x="3599" y="89339"/>
                    </a:cubicBezTo>
                    <a:cubicBezTo>
                      <a:pt x="2159" y="89878"/>
                      <a:pt x="1529" y="91318"/>
                      <a:pt x="180" y="91948"/>
                    </a:cubicBezTo>
                    <a:cubicBezTo>
                      <a:pt x="90" y="91858"/>
                      <a:pt x="90" y="91678"/>
                      <a:pt x="0" y="91498"/>
                    </a:cubicBezTo>
                    <a:cubicBezTo>
                      <a:pt x="90" y="91408"/>
                      <a:pt x="9537" y="78902"/>
                      <a:pt x="11426" y="79352"/>
                    </a:cubicBezTo>
                    <a:cubicBezTo>
                      <a:pt x="12596" y="79622"/>
                      <a:pt x="14845" y="76473"/>
                      <a:pt x="15565" y="75574"/>
                    </a:cubicBezTo>
                    <a:cubicBezTo>
                      <a:pt x="14845" y="75933"/>
                      <a:pt x="14395" y="76743"/>
                      <a:pt x="13495" y="76563"/>
                    </a:cubicBezTo>
                    <a:cubicBezTo>
                      <a:pt x="13405" y="75933"/>
                      <a:pt x="13405" y="75933"/>
                      <a:pt x="13675" y="74854"/>
                    </a:cubicBezTo>
                    <a:cubicBezTo>
                      <a:pt x="13495" y="74854"/>
                      <a:pt x="13315" y="74854"/>
                      <a:pt x="13225" y="74854"/>
                    </a:cubicBezTo>
                    <a:cubicBezTo>
                      <a:pt x="13135" y="74764"/>
                      <a:pt x="13045" y="74584"/>
                      <a:pt x="12955" y="74404"/>
                    </a:cubicBezTo>
                    <a:cubicBezTo>
                      <a:pt x="13405" y="73414"/>
                      <a:pt x="13405" y="73414"/>
                      <a:pt x="13495" y="73054"/>
                    </a:cubicBezTo>
                    <a:cubicBezTo>
                      <a:pt x="12776" y="73414"/>
                      <a:pt x="12326" y="73954"/>
                      <a:pt x="11696" y="74314"/>
                    </a:cubicBezTo>
                    <a:cubicBezTo>
                      <a:pt x="11516" y="73864"/>
                      <a:pt x="11246" y="72784"/>
                      <a:pt x="13225" y="71435"/>
                    </a:cubicBezTo>
                    <a:cubicBezTo>
                      <a:pt x="17634" y="68376"/>
                      <a:pt x="18983" y="65767"/>
                      <a:pt x="20873" y="62168"/>
                    </a:cubicBezTo>
                    <a:cubicBezTo>
                      <a:pt x="20693" y="62078"/>
                      <a:pt x="20513" y="62078"/>
                      <a:pt x="20423" y="61988"/>
                    </a:cubicBezTo>
                    <a:cubicBezTo>
                      <a:pt x="20333" y="62078"/>
                      <a:pt x="20153" y="62168"/>
                      <a:pt x="19973" y="62258"/>
                    </a:cubicBezTo>
                    <a:cubicBezTo>
                      <a:pt x="20243" y="58030"/>
                      <a:pt x="24651" y="58569"/>
                      <a:pt x="26901" y="56590"/>
                    </a:cubicBezTo>
                    <a:cubicBezTo>
                      <a:pt x="29060" y="54701"/>
                      <a:pt x="29959" y="52002"/>
                      <a:pt x="31669" y="49843"/>
                    </a:cubicBezTo>
                    <a:cubicBezTo>
                      <a:pt x="32749" y="48403"/>
                      <a:pt x="32838" y="48223"/>
                      <a:pt x="33198" y="47683"/>
                    </a:cubicBezTo>
                    <a:cubicBezTo>
                      <a:pt x="32928" y="47773"/>
                      <a:pt x="32569" y="47863"/>
                      <a:pt x="32209" y="47863"/>
                    </a:cubicBezTo>
                    <a:cubicBezTo>
                      <a:pt x="32299" y="46604"/>
                      <a:pt x="32299" y="46604"/>
                      <a:pt x="37967" y="39586"/>
                    </a:cubicBezTo>
                    <a:cubicBezTo>
                      <a:pt x="36797" y="39586"/>
                      <a:pt x="34278" y="41116"/>
                      <a:pt x="34188" y="41116"/>
                    </a:cubicBezTo>
                    <a:cubicBezTo>
                      <a:pt x="34098" y="41026"/>
                      <a:pt x="33918" y="40936"/>
                      <a:pt x="33828" y="40846"/>
                    </a:cubicBezTo>
                    <a:cubicBezTo>
                      <a:pt x="33288" y="41116"/>
                      <a:pt x="33288" y="41116"/>
                      <a:pt x="32569" y="42105"/>
                    </a:cubicBezTo>
                    <a:cubicBezTo>
                      <a:pt x="33828" y="35897"/>
                      <a:pt x="40126" y="33378"/>
                      <a:pt x="42645" y="28160"/>
                    </a:cubicBezTo>
                    <a:cubicBezTo>
                      <a:pt x="42195" y="28430"/>
                      <a:pt x="42195" y="28430"/>
                      <a:pt x="37967" y="33828"/>
                    </a:cubicBezTo>
                    <a:cubicBezTo>
                      <a:pt x="38057" y="33648"/>
                      <a:pt x="38057" y="33648"/>
                      <a:pt x="38596" y="32479"/>
                    </a:cubicBezTo>
                    <a:cubicBezTo>
                      <a:pt x="37697" y="33378"/>
                      <a:pt x="36977" y="34368"/>
                      <a:pt x="36077" y="35268"/>
                    </a:cubicBezTo>
                    <a:cubicBezTo>
                      <a:pt x="37067" y="31939"/>
                      <a:pt x="39946" y="29959"/>
                      <a:pt x="41925" y="27260"/>
                    </a:cubicBezTo>
                    <a:cubicBezTo>
                      <a:pt x="40306" y="28430"/>
                      <a:pt x="39766" y="30679"/>
                      <a:pt x="37697" y="31399"/>
                    </a:cubicBezTo>
                    <a:cubicBezTo>
                      <a:pt x="38596" y="28520"/>
                      <a:pt x="41385" y="27350"/>
                      <a:pt x="43005" y="25191"/>
                    </a:cubicBezTo>
                    <a:cubicBezTo>
                      <a:pt x="42825" y="25281"/>
                      <a:pt x="42645" y="25281"/>
                      <a:pt x="42465" y="25371"/>
                    </a:cubicBezTo>
                    <a:cubicBezTo>
                      <a:pt x="42375" y="25281"/>
                      <a:pt x="42285" y="25101"/>
                      <a:pt x="42195" y="25011"/>
                    </a:cubicBezTo>
                    <a:cubicBezTo>
                      <a:pt x="64058" y="0"/>
                      <a:pt x="64058" y="0"/>
                      <a:pt x="67656" y="0"/>
                    </a:cubicBezTo>
                    <a:cubicBezTo>
                      <a:pt x="65767" y="5848"/>
                      <a:pt x="59019" y="7108"/>
                      <a:pt x="56140" y="12146"/>
                    </a:cubicBezTo>
                    <a:cubicBezTo>
                      <a:pt x="58210" y="11786"/>
                      <a:pt x="59739" y="9986"/>
                      <a:pt x="61988" y="10346"/>
                    </a:cubicBezTo>
                    <a:cubicBezTo>
                      <a:pt x="62078" y="10526"/>
                      <a:pt x="62078" y="10706"/>
                      <a:pt x="62168" y="10886"/>
                    </a:cubicBezTo>
                    <a:cubicBezTo>
                      <a:pt x="58839" y="18264"/>
                      <a:pt x="50652" y="21233"/>
                      <a:pt x="46604" y="27980"/>
                    </a:cubicBezTo>
                    <a:cubicBezTo>
                      <a:pt x="47323" y="29780"/>
                      <a:pt x="47323" y="29780"/>
                      <a:pt x="38956" y="48223"/>
                    </a:cubicBezTo>
                    <a:cubicBezTo>
                      <a:pt x="37607" y="51102"/>
                      <a:pt x="35628" y="53531"/>
                      <a:pt x="34818" y="56680"/>
                    </a:cubicBezTo>
                    <a:cubicBezTo>
                      <a:pt x="34098" y="59469"/>
                      <a:pt x="30229" y="60189"/>
                      <a:pt x="30229" y="63518"/>
                    </a:cubicBezTo>
                    <a:cubicBezTo>
                      <a:pt x="31669" y="63248"/>
                      <a:pt x="33288" y="60459"/>
                      <a:pt x="34368" y="62168"/>
                    </a:cubicBezTo>
                    <a:cubicBezTo>
                      <a:pt x="34638" y="62438"/>
                      <a:pt x="34728" y="62618"/>
                      <a:pt x="32209" y="66667"/>
                    </a:cubicBezTo>
                  </a:path>
                </a:pathLst>
              </a:custGeom>
              <a:solidFill>
                <a:srgbClr val="333333"/>
              </a:solidFill>
              <a:ln cap="flat" w="894">
                <a:noFill/>
                <a:prstDash val="solid"/>
                <a:miter/>
              </a:ln>
            </p:spPr>
            <p:txBody>
              <a:bodyPr anchor="ctr" rtlCol="0"/>
              <a:lstStyle/>
              <a:p>
                <a:endParaRPr lang="es-ES"/>
              </a:p>
            </p:txBody>
          </p:sp>
          <p:sp>
            <p:nvSpPr>
              <p:cNvPr id="249" name="Freeform: Shape 248">
                <a:extLst>
                  <a:ext uri="{FF2B5EF4-FFF2-40B4-BE49-F238E27FC236}">
                    <a16:creationId xmlns:a16="http://schemas.microsoft.com/office/drawing/2014/main" id="{F2B86AB3-2BF0-448C-B615-BC8ED2753351}"/>
                  </a:ext>
                </a:extLst>
              </p:cNvPr>
              <p:cNvSpPr/>
              <p:nvPr/>
            </p:nvSpPr>
            <p:spPr>
              <a:xfrm>
                <a:off x="5436645" y="3185278"/>
                <a:ext cx="7107" cy="8187"/>
              </a:xfrm>
              <a:custGeom>
                <a:avLst/>
                <a:gdLst>
                  <a:gd fmla="*/ 4408 w 7107" name="connsiteX0"/>
                  <a:gd fmla="*/ 3599 h 8187" name="connsiteY0"/>
                  <a:gd fmla="*/ 0 w 7107" name="connsiteX1"/>
                  <a:gd fmla="*/ 8187 h 8187" name="connsiteY1"/>
                  <a:gd fmla="*/ 2069 w 7107" name="connsiteX2"/>
                  <a:gd fmla="*/ 5758 h 8187" name="connsiteY2"/>
                  <a:gd fmla="*/ 2879 w 7107" name="connsiteX3"/>
                  <a:gd fmla="*/ 4139 h 8187" name="connsiteY3"/>
                  <a:gd fmla="*/ 4318 w 7107" name="connsiteX4"/>
                  <a:gd fmla="*/ 2789 h 8187" name="connsiteY4"/>
                  <a:gd fmla="*/ 5398 w 7107" name="connsiteX5"/>
                  <a:gd fmla="*/ 1439 h 8187" name="connsiteY5"/>
                  <a:gd fmla="*/ 7108 w 7107" name="connsiteX6"/>
                  <a:gd fmla="*/ 0 h 8187" name="connsiteY6"/>
                  <a:gd fmla="*/ 4408 w 7107" name="connsiteX7"/>
                  <a:gd fmla="*/ 3599 h 8187"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8187" w="7107">
                    <a:moveTo>
                      <a:pt x="4408" y="3599"/>
                    </a:moveTo>
                    <a:cubicBezTo>
                      <a:pt x="2069" y="6298"/>
                      <a:pt x="0" y="8187"/>
                      <a:pt x="0" y="8187"/>
                    </a:cubicBezTo>
                    <a:cubicBezTo>
                      <a:pt x="630" y="7377"/>
                      <a:pt x="1439" y="6658"/>
                      <a:pt x="2069" y="5758"/>
                    </a:cubicBezTo>
                    <a:cubicBezTo>
                      <a:pt x="2429" y="5218"/>
                      <a:pt x="2519" y="4588"/>
                      <a:pt x="2879" y="4139"/>
                    </a:cubicBezTo>
                    <a:cubicBezTo>
                      <a:pt x="3329" y="3599"/>
                      <a:pt x="3869" y="3239"/>
                      <a:pt x="4318" y="2789"/>
                    </a:cubicBezTo>
                    <a:cubicBezTo>
                      <a:pt x="4678" y="2339"/>
                      <a:pt x="4948" y="1799"/>
                      <a:pt x="5398" y="1439"/>
                    </a:cubicBezTo>
                    <a:cubicBezTo>
                      <a:pt x="5398" y="1439"/>
                      <a:pt x="6928" y="0"/>
                      <a:pt x="7108" y="0"/>
                    </a:cubicBezTo>
                    <a:cubicBezTo>
                      <a:pt x="7108" y="0"/>
                      <a:pt x="6928" y="810"/>
                      <a:pt x="4408" y="3599"/>
                    </a:cubicBezTo>
                  </a:path>
                </a:pathLst>
              </a:custGeom>
              <a:solidFill>
                <a:srgbClr val="333333"/>
              </a:solidFill>
              <a:ln cap="flat" w="894">
                <a:noFill/>
                <a:prstDash val="solid"/>
                <a:miter/>
              </a:ln>
            </p:spPr>
            <p:txBody>
              <a:bodyPr anchor="ctr" rtlCol="0"/>
              <a:lstStyle/>
              <a:p>
                <a:endParaRPr lang="es-ES"/>
              </a:p>
            </p:txBody>
          </p:sp>
          <p:sp>
            <p:nvSpPr>
              <p:cNvPr id="250" name="Freeform: Shape 249">
                <a:extLst>
                  <a:ext uri="{FF2B5EF4-FFF2-40B4-BE49-F238E27FC236}">
                    <a16:creationId xmlns:a16="http://schemas.microsoft.com/office/drawing/2014/main" id="{AA46F3BB-5497-48C6-9E8C-0345C84415EB}"/>
                  </a:ext>
                </a:extLst>
              </p:cNvPr>
              <p:cNvSpPr/>
              <p:nvPr/>
            </p:nvSpPr>
            <p:spPr>
              <a:xfrm>
                <a:off x="5423328" y="3200573"/>
                <a:ext cx="3150" cy="3688"/>
              </a:xfrm>
              <a:custGeom>
                <a:avLst/>
                <a:gdLst>
                  <a:gd fmla="*/ 2341 w 3150" name="connsiteX0"/>
                  <a:gd fmla="*/ 2339 h 3688" name="connsiteY0"/>
                  <a:gd fmla="*/ 2341 w 3150" name="connsiteX1"/>
                  <a:gd fmla="*/ 2339 h 3688" name="connsiteY1"/>
                  <a:gd fmla="*/ 1981 w 3150" name="connsiteX2"/>
                  <a:gd fmla="*/ 2339 h 3688" name="connsiteY2"/>
                  <a:gd fmla="*/ 1621 w 3150" name="connsiteX3"/>
                  <a:gd fmla="*/ 2339 h 3688" name="connsiteY3"/>
                  <a:gd fmla="*/ 991 w 3150" name="connsiteX4"/>
                  <a:gd fmla="*/ 2879 h 3688" name="connsiteY4"/>
                  <a:gd fmla="*/ 2 w 3150" name="connsiteX5"/>
                  <a:gd fmla="*/ 3689 h 3688" name="connsiteY5"/>
                  <a:gd fmla="*/ 3151 w 3150" name="connsiteX6"/>
                  <a:gd fmla="*/ 0 h 3688" name="connsiteY6"/>
                  <a:gd fmla="*/ 3151 w 3150" name="connsiteX7"/>
                  <a:gd fmla="*/ 90 h 3688" name="connsiteY7"/>
                  <a:gd fmla="*/ 2791 w 3150" name="connsiteX8"/>
                  <a:gd fmla="*/ 900 h 3688" name="connsiteY8"/>
                  <a:gd fmla="*/ 2611 w 3150" name="connsiteX9"/>
                  <a:gd fmla="*/ 1799 h 3688" name="connsiteY9"/>
                  <a:gd fmla="*/ 2341 w 3150" name="connsiteX10"/>
                  <a:gd fmla="*/ 2339 h 368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688" w="3150">
                    <a:moveTo>
                      <a:pt x="2341" y="2339"/>
                    </a:moveTo>
                    <a:cubicBezTo>
                      <a:pt x="2341" y="2339"/>
                      <a:pt x="2251" y="2429"/>
                      <a:pt x="2341" y="2339"/>
                    </a:cubicBezTo>
                    <a:cubicBezTo>
                      <a:pt x="2251" y="2429"/>
                      <a:pt x="2071" y="2429"/>
                      <a:pt x="1981" y="2339"/>
                    </a:cubicBezTo>
                    <a:cubicBezTo>
                      <a:pt x="1801" y="2249"/>
                      <a:pt x="1711" y="2339"/>
                      <a:pt x="1621" y="2339"/>
                    </a:cubicBezTo>
                    <a:cubicBezTo>
                      <a:pt x="1441" y="2429"/>
                      <a:pt x="1171" y="2699"/>
                      <a:pt x="991" y="2879"/>
                    </a:cubicBezTo>
                    <a:cubicBezTo>
                      <a:pt x="272" y="3599"/>
                      <a:pt x="92" y="3689"/>
                      <a:pt x="2" y="3689"/>
                    </a:cubicBezTo>
                    <a:cubicBezTo>
                      <a:pt x="-88" y="3419"/>
                      <a:pt x="3151" y="90"/>
                      <a:pt x="3151" y="0"/>
                    </a:cubicBezTo>
                    <a:cubicBezTo>
                      <a:pt x="3151" y="0"/>
                      <a:pt x="3151" y="90"/>
                      <a:pt x="3151" y="90"/>
                    </a:cubicBezTo>
                    <a:cubicBezTo>
                      <a:pt x="3061" y="360"/>
                      <a:pt x="2881" y="630"/>
                      <a:pt x="2791" y="900"/>
                    </a:cubicBezTo>
                    <a:cubicBezTo>
                      <a:pt x="2701" y="1170"/>
                      <a:pt x="2701" y="1529"/>
                      <a:pt x="2611" y="1799"/>
                    </a:cubicBezTo>
                    <a:cubicBezTo>
                      <a:pt x="2431" y="2249"/>
                      <a:pt x="2341" y="2339"/>
                      <a:pt x="2341" y="2339"/>
                    </a:cubicBezTo>
                  </a:path>
                </a:pathLst>
              </a:custGeom>
              <a:solidFill>
                <a:srgbClr val="333333"/>
              </a:solidFill>
              <a:ln cap="flat" w="894">
                <a:noFill/>
                <a:prstDash val="solid"/>
                <a:miter/>
              </a:ln>
            </p:spPr>
            <p:txBody>
              <a:bodyPr anchor="ctr" rtlCol="0"/>
              <a:lstStyle/>
              <a:p>
                <a:endParaRPr lang="es-ES"/>
              </a:p>
            </p:txBody>
          </p:sp>
          <p:sp>
            <p:nvSpPr>
              <p:cNvPr id="251" name="Freeform: Shape 250">
                <a:extLst>
                  <a:ext uri="{FF2B5EF4-FFF2-40B4-BE49-F238E27FC236}">
                    <a16:creationId xmlns:a16="http://schemas.microsoft.com/office/drawing/2014/main" id="{B6EA926D-8E5D-476A-ADD1-3F6957E2C9A3}"/>
                  </a:ext>
                </a:extLst>
              </p:cNvPr>
              <p:cNvSpPr/>
              <p:nvPr/>
            </p:nvSpPr>
            <p:spPr>
              <a:xfrm>
                <a:off x="5446631" y="3167644"/>
                <a:ext cx="2542" cy="3238"/>
              </a:xfrm>
              <a:custGeom>
                <a:avLst/>
                <a:gdLst>
                  <a:gd fmla="*/ 1350 w 2542" name="connsiteX0"/>
                  <a:gd fmla="*/ 2069 h 3238" name="connsiteY0"/>
                  <a:gd fmla="*/ 1170 w 2542" name="connsiteX1"/>
                  <a:gd fmla="*/ 2249 h 3238" name="connsiteY1"/>
                  <a:gd fmla="*/ 1170 w 2542" name="connsiteX2"/>
                  <a:gd fmla="*/ 2249 h 3238" name="connsiteY2"/>
                  <a:gd fmla="*/ 1260 w 2542" name="connsiteX3"/>
                  <a:gd fmla="*/ 1979 h 3238" name="connsiteY3"/>
                  <a:gd fmla="*/ 270 w 2542" name="connsiteX4"/>
                  <a:gd fmla="*/ 3059 h 3238" name="connsiteY4"/>
                  <a:gd fmla="*/ 0 w 2542" name="connsiteX5"/>
                  <a:gd fmla="*/ 3239 h 3238" name="connsiteY5"/>
                  <a:gd fmla="*/ 0 w 2542" name="connsiteX6"/>
                  <a:gd fmla="*/ 3239 h 3238" name="connsiteY6"/>
                  <a:gd fmla="*/ 360 w 2542" name="connsiteX7"/>
                  <a:gd fmla="*/ 2789 h 3238" name="connsiteY7"/>
                  <a:gd fmla="*/ 900 w 2542" name="connsiteX8"/>
                  <a:gd fmla="*/ 2069 h 3238" name="connsiteY8"/>
                  <a:gd fmla="*/ 1440 w 2542" name="connsiteX9"/>
                  <a:gd fmla="*/ 1170 h 3238" name="connsiteY9"/>
                  <a:gd fmla="*/ 1619 w 2542" name="connsiteX10"/>
                  <a:gd fmla="*/ 900 h 3238" name="connsiteY10"/>
                  <a:gd fmla="*/ 2519 w 2542" name="connsiteX11"/>
                  <a:gd fmla="*/ 0 h 3238" name="connsiteY11"/>
                  <a:gd fmla="*/ 2159 w 2542" name="connsiteX12"/>
                  <a:gd fmla="*/ 720 h 3238" name="connsiteY12"/>
                  <a:gd fmla="*/ 1979 w 2542" name="connsiteX13"/>
                  <a:gd fmla="*/ 990 h 3238" name="connsiteY13"/>
                  <a:gd fmla="*/ 2249 w 2542" name="connsiteX14"/>
                  <a:gd fmla="*/ 810 h 3238" name="connsiteY14"/>
                  <a:gd fmla="*/ 2249 w 2542" name="connsiteX15"/>
                  <a:gd fmla="*/ 810 h 3238" name="connsiteY15"/>
                  <a:gd fmla="*/ 1350 w 2542" name="connsiteX16"/>
                  <a:gd fmla="*/ 2069 h 3238"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3238" w="2542">
                    <a:moveTo>
                      <a:pt x="1350" y="2069"/>
                    </a:moveTo>
                    <a:cubicBezTo>
                      <a:pt x="1260" y="2159"/>
                      <a:pt x="1170" y="2159"/>
                      <a:pt x="1170" y="2249"/>
                    </a:cubicBezTo>
                    <a:cubicBezTo>
                      <a:pt x="1170" y="2249"/>
                      <a:pt x="1170" y="2249"/>
                      <a:pt x="1170" y="2249"/>
                    </a:cubicBezTo>
                    <a:cubicBezTo>
                      <a:pt x="1170" y="2159"/>
                      <a:pt x="1260" y="2069"/>
                      <a:pt x="1260" y="1979"/>
                    </a:cubicBezTo>
                    <a:cubicBezTo>
                      <a:pt x="1170" y="1979"/>
                      <a:pt x="450" y="2789"/>
                      <a:pt x="270" y="3059"/>
                    </a:cubicBezTo>
                    <a:cubicBezTo>
                      <a:pt x="180" y="3149"/>
                      <a:pt x="0" y="3239"/>
                      <a:pt x="0" y="3239"/>
                    </a:cubicBezTo>
                    <a:cubicBezTo>
                      <a:pt x="0" y="3239"/>
                      <a:pt x="0" y="3239"/>
                      <a:pt x="0" y="3239"/>
                    </a:cubicBezTo>
                    <a:cubicBezTo>
                      <a:pt x="0" y="3149"/>
                      <a:pt x="90" y="3059"/>
                      <a:pt x="360" y="2789"/>
                    </a:cubicBezTo>
                    <a:cubicBezTo>
                      <a:pt x="540" y="2519"/>
                      <a:pt x="810" y="2339"/>
                      <a:pt x="900" y="2069"/>
                    </a:cubicBezTo>
                    <a:cubicBezTo>
                      <a:pt x="1080" y="1799"/>
                      <a:pt x="1260" y="1440"/>
                      <a:pt x="1440" y="1170"/>
                    </a:cubicBezTo>
                    <a:cubicBezTo>
                      <a:pt x="1529" y="1080"/>
                      <a:pt x="1619" y="990"/>
                      <a:pt x="1619" y="900"/>
                    </a:cubicBezTo>
                    <a:cubicBezTo>
                      <a:pt x="2069" y="270"/>
                      <a:pt x="2429" y="0"/>
                      <a:pt x="2519" y="0"/>
                    </a:cubicBezTo>
                    <a:cubicBezTo>
                      <a:pt x="2609" y="0"/>
                      <a:pt x="2429" y="360"/>
                      <a:pt x="2159" y="720"/>
                    </a:cubicBezTo>
                    <a:cubicBezTo>
                      <a:pt x="1979" y="900"/>
                      <a:pt x="1979" y="900"/>
                      <a:pt x="1979" y="990"/>
                    </a:cubicBezTo>
                    <a:cubicBezTo>
                      <a:pt x="2069" y="990"/>
                      <a:pt x="2159" y="810"/>
                      <a:pt x="2249" y="810"/>
                    </a:cubicBezTo>
                    <a:cubicBezTo>
                      <a:pt x="2249" y="810"/>
                      <a:pt x="2249" y="810"/>
                      <a:pt x="2249" y="810"/>
                    </a:cubicBezTo>
                    <a:cubicBezTo>
                      <a:pt x="2249" y="1080"/>
                      <a:pt x="1619" y="1799"/>
                      <a:pt x="1350" y="2069"/>
                    </a:cubicBezTo>
                  </a:path>
                </a:pathLst>
              </a:custGeom>
              <a:solidFill>
                <a:srgbClr val="333333"/>
              </a:solidFill>
              <a:ln cap="flat" w="894">
                <a:noFill/>
                <a:prstDash val="solid"/>
                <a:miter/>
              </a:ln>
            </p:spPr>
            <p:txBody>
              <a:bodyPr anchor="ctr" rtlCol="0"/>
              <a:lstStyle/>
              <a:p>
                <a:endParaRPr lang="es-ES"/>
              </a:p>
            </p:txBody>
          </p:sp>
          <p:sp>
            <p:nvSpPr>
              <p:cNvPr id="252" name="Freeform: Shape 251">
                <a:extLst>
                  <a:ext uri="{FF2B5EF4-FFF2-40B4-BE49-F238E27FC236}">
                    <a16:creationId xmlns:a16="http://schemas.microsoft.com/office/drawing/2014/main" id="{6A8017D2-FFBC-4F6C-9BA6-FE75DFC43107}"/>
                  </a:ext>
                </a:extLst>
              </p:cNvPr>
              <p:cNvSpPr/>
              <p:nvPr/>
            </p:nvSpPr>
            <p:spPr>
              <a:xfrm>
                <a:off x="5444702" y="3171333"/>
                <a:ext cx="1508" cy="1889"/>
              </a:xfrm>
              <a:custGeom>
                <a:avLst/>
                <a:gdLst>
                  <a:gd fmla="*/ 40 w 1508" name="connsiteX0"/>
                  <a:gd fmla="*/ 1889 h 1889" name="connsiteY0"/>
                  <a:gd fmla="*/ 40 w 1508" name="connsiteX1"/>
                  <a:gd fmla="*/ 1889 h 1889" name="connsiteY1"/>
                  <a:gd fmla="*/ 40 w 1508" name="connsiteX2"/>
                  <a:gd fmla="*/ 1889 h 1889" name="connsiteY2"/>
                  <a:gd fmla="*/ 1479 w 1508" name="connsiteX3"/>
                  <a:gd fmla="*/ 0 h 1889" name="connsiteY3"/>
                  <a:gd fmla="*/ 40 w 1508" name="connsiteX4"/>
                  <a:gd fmla="*/ 1889 h 1889"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1889" w="1508">
                    <a:moveTo>
                      <a:pt x="40" y="1889"/>
                    </a:moveTo>
                    <a:cubicBezTo>
                      <a:pt x="40" y="1889"/>
                      <a:pt x="40" y="1889"/>
                      <a:pt x="40" y="1889"/>
                    </a:cubicBezTo>
                    <a:cubicBezTo>
                      <a:pt x="40" y="1889"/>
                      <a:pt x="-50" y="1889"/>
                      <a:pt x="40" y="1889"/>
                    </a:cubicBezTo>
                    <a:cubicBezTo>
                      <a:pt x="130" y="1350"/>
                      <a:pt x="1210" y="90"/>
                      <a:pt x="1479" y="0"/>
                    </a:cubicBezTo>
                    <a:cubicBezTo>
                      <a:pt x="1749" y="180"/>
                      <a:pt x="40" y="1889"/>
                      <a:pt x="40" y="1889"/>
                    </a:cubicBezTo>
                  </a:path>
                </a:pathLst>
              </a:custGeom>
              <a:solidFill>
                <a:srgbClr val="333333"/>
              </a:solidFill>
              <a:ln cap="flat" w="894">
                <a:noFill/>
                <a:prstDash val="solid"/>
                <a:miter/>
              </a:ln>
            </p:spPr>
            <p:txBody>
              <a:bodyPr anchor="ctr" rtlCol="0"/>
              <a:lstStyle/>
              <a:p>
                <a:endParaRPr lang="es-ES"/>
              </a:p>
            </p:txBody>
          </p:sp>
          <p:sp>
            <p:nvSpPr>
              <p:cNvPr id="253" name="Freeform: Shape 252">
                <a:extLst>
                  <a:ext uri="{FF2B5EF4-FFF2-40B4-BE49-F238E27FC236}">
                    <a16:creationId xmlns:a16="http://schemas.microsoft.com/office/drawing/2014/main" id="{AFCE37C7-0B98-4260-B22A-751FA087B0CE}"/>
                  </a:ext>
                </a:extLst>
              </p:cNvPr>
              <p:cNvSpPr/>
              <p:nvPr/>
            </p:nvSpPr>
            <p:spPr>
              <a:xfrm>
                <a:off x="5440963" y="3173672"/>
                <a:ext cx="2879" cy="3328"/>
              </a:xfrm>
              <a:custGeom>
                <a:avLst/>
                <a:gdLst>
                  <a:gd fmla="*/ 180 w 2879" name="connsiteX0"/>
                  <a:gd fmla="*/ 3149 h 3328" name="connsiteY0"/>
                  <a:gd fmla="*/ 0 w 2879" name="connsiteX1"/>
                  <a:gd fmla="*/ 3329 h 3328" name="connsiteY1"/>
                  <a:gd fmla="*/ 0 w 2879" name="connsiteX2"/>
                  <a:gd fmla="*/ 3329 h 3328" name="connsiteY2"/>
                  <a:gd fmla="*/ 2879 w 2879" name="connsiteX3"/>
                  <a:gd fmla="*/ 0 h 3328" name="connsiteY3"/>
                  <a:gd fmla="*/ 180 w 2879" name="connsiteX4"/>
                  <a:gd fmla="*/ 3149 h 3328"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328" w="2879">
                    <a:moveTo>
                      <a:pt x="180" y="3149"/>
                    </a:moveTo>
                    <a:cubicBezTo>
                      <a:pt x="90" y="3239"/>
                      <a:pt x="0" y="3329"/>
                      <a:pt x="0" y="3329"/>
                    </a:cubicBezTo>
                    <a:cubicBezTo>
                      <a:pt x="0" y="3329"/>
                      <a:pt x="0" y="3329"/>
                      <a:pt x="0" y="3329"/>
                    </a:cubicBezTo>
                    <a:cubicBezTo>
                      <a:pt x="180" y="2879"/>
                      <a:pt x="2609" y="90"/>
                      <a:pt x="2879" y="0"/>
                    </a:cubicBezTo>
                    <a:cubicBezTo>
                      <a:pt x="2789" y="180"/>
                      <a:pt x="630" y="2699"/>
                      <a:pt x="180" y="3149"/>
                    </a:cubicBezTo>
                  </a:path>
                </a:pathLst>
              </a:custGeom>
              <a:solidFill>
                <a:srgbClr val="333333"/>
              </a:solidFill>
              <a:ln cap="flat" w="894">
                <a:noFill/>
                <a:prstDash val="solid"/>
                <a:miter/>
              </a:ln>
            </p:spPr>
            <p:txBody>
              <a:bodyPr anchor="ctr" rtlCol="0"/>
              <a:lstStyle/>
              <a:p>
                <a:endParaRPr lang="es-ES"/>
              </a:p>
            </p:txBody>
          </p:sp>
          <p:sp>
            <p:nvSpPr>
              <p:cNvPr id="254" name="Freeform: Shape 253">
                <a:extLst>
                  <a:ext uri="{FF2B5EF4-FFF2-40B4-BE49-F238E27FC236}">
                    <a16:creationId xmlns:a16="http://schemas.microsoft.com/office/drawing/2014/main" id="{74A9753C-4EDC-4B35-89EB-68D6C2368DE7}"/>
                  </a:ext>
                </a:extLst>
              </p:cNvPr>
              <p:cNvSpPr/>
              <p:nvPr/>
            </p:nvSpPr>
            <p:spPr>
              <a:xfrm>
                <a:off x="5403716" y="3216227"/>
                <a:ext cx="4318" cy="6567"/>
              </a:xfrm>
              <a:custGeom>
                <a:avLst/>
                <a:gdLst>
                  <a:gd fmla="*/ 900 w 4318" name="connsiteX0"/>
                  <a:gd fmla="*/ 5668 h 6567" name="connsiteY0"/>
                  <a:gd fmla="*/ 0 w 4318" name="connsiteX1"/>
                  <a:gd fmla="*/ 6568 h 6567" name="connsiteY1"/>
                  <a:gd fmla="*/ 450 w 4318" name="connsiteX2"/>
                  <a:gd fmla="*/ 5758 h 6567" name="connsiteY2"/>
                  <a:gd fmla="*/ 270 w 4318" name="connsiteX3"/>
                  <a:gd fmla="*/ 5398 h 6567" name="connsiteY3"/>
                  <a:gd fmla="*/ 270 w 4318" name="connsiteX4"/>
                  <a:gd fmla="*/ 5308 h 6567" name="connsiteY4"/>
                  <a:gd fmla="*/ 360 w 4318" name="connsiteX5"/>
                  <a:gd fmla="*/ 5128 h 6567" name="connsiteY5"/>
                  <a:gd fmla="*/ 1350 w 4318" name="connsiteX6"/>
                  <a:gd fmla="*/ 3599 h 6567" name="connsiteY6"/>
                  <a:gd fmla="*/ 1709 w 4318" name="connsiteX7"/>
                  <a:gd fmla="*/ 2609 h 6567" name="connsiteY7"/>
                  <a:gd fmla="*/ 2339 w 4318" name="connsiteX8"/>
                  <a:gd fmla="*/ 1889 h 6567" name="connsiteY8"/>
                  <a:gd fmla="*/ 2429 w 4318" name="connsiteX9"/>
                  <a:gd fmla="*/ 1799 h 6567" name="connsiteY9"/>
                  <a:gd fmla="*/ 3239 w 4318" name="connsiteX10"/>
                  <a:gd fmla="*/ 1260 h 6567" name="connsiteY10"/>
                  <a:gd fmla="*/ 3869 w 4318" name="connsiteX11"/>
                  <a:gd fmla="*/ 540 h 6567" name="connsiteY11"/>
                  <a:gd fmla="*/ 4318 w 4318" name="connsiteX12"/>
                  <a:gd fmla="*/ 0 h 6567" name="connsiteY12"/>
                  <a:gd fmla="*/ 3329 w 4318" name="connsiteX13"/>
                  <a:gd fmla="*/ 1799 h 6567" name="connsiteY13"/>
                  <a:gd fmla="*/ 1979 w 4318" name="connsiteX14"/>
                  <a:gd fmla="*/ 3779 h 6567" name="connsiteY14"/>
                  <a:gd fmla="*/ 1529 w 4318" name="connsiteX15"/>
                  <a:gd fmla="*/ 4858 h 6567" name="connsiteY15"/>
                  <a:gd fmla="*/ 900 w 4318" name="connsiteX16"/>
                  <a:gd fmla="*/ 5668 h 656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6567" w="4318">
                    <a:moveTo>
                      <a:pt x="900" y="5668"/>
                    </a:moveTo>
                    <a:cubicBezTo>
                      <a:pt x="180" y="6568"/>
                      <a:pt x="180" y="6568"/>
                      <a:pt x="0" y="6568"/>
                    </a:cubicBezTo>
                    <a:cubicBezTo>
                      <a:pt x="0" y="6208"/>
                      <a:pt x="360" y="6028"/>
                      <a:pt x="450" y="5758"/>
                    </a:cubicBezTo>
                    <a:cubicBezTo>
                      <a:pt x="450" y="5578"/>
                      <a:pt x="270" y="5488"/>
                      <a:pt x="270" y="5398"/>
                    </a:cubicBezTo>
                    <a:cubicBezTo>
                      <a:pt x="270" y="5398"/>
                      <a:pt x="270" y="5308"/>
                      <a:pt x="270" y="5308"/>
                    </a:cubicBezTo>
                    <a:cubicBezTo>
                      <a:pt x="270" y="5218"/>
                      <a:pt x="360" y="5218"/>
                      <a:pt x="360" y="5128"/>
                    </a:cubicBezTo>
                    <a:cubicBezTo>
                      <a:pt x="630" y="4588"/>
                      <a:pt x="1080" y="4139"/>
                      <a:pt x="1350" y="3599"/>
                    </a:cubicBezTo>
                    <a:cubicBezTo>
                      <a:pt x="1529" y="3329"/>
                      <a:pt x="1440" y="2879"/>
                      <a:pt x="1709" y="2609"/>
                    </a:cubicBezTo>
                    <a:cubicBezTo>
                      <a:pt x="1799" y="2519"/>
                      <a:pt x="1979" y="2249"/>
                      <a:pt x="2339" y="1889"/>
                    </a:cubicBezTo>
                    <a:cubicBezTo>
                      <a:pt x="2339" y="1889"/>
                      <a:pt x="2429" y="1799"/>
                      <a:pt x="2429" y="1799"/>
                    </a:cubicBezTo>
                    <a:cubicBezTo>
                      <a:pt x="2699" y="1619"/>
                      <a:pt x="2969" y="1529"/>
                      <a:pt x="3239" y="1260"/>
                    </a:cubicBezTo>
                    <a:cubicBezTo>
                      <a:pt x="3419" y="1080"/>
                      <a:pt x="3689" y="810"/>
                      <a:pt x="3869" y="540"/>
                    </a:cubicBezTo>
                    <a:cubicBezTo>
                      <a:pt x="4229" y="180"/>
                      <a:pt x="4318" y="0"/>
                      <a:pt x="4318" y="0"/>
                    </a:cubicBezTo>
                    <a:cubicBezTo>
                      <a:pt x="4318" y="90"/>
                      <a:pt x="4229" y="180"/>
                      <a:pt x="3329" y="1799"/>
                    </a:cubicBezTo>
                    <a:cubicBezTo>
                      <a:pt x="2879" y="2519"/>
                      <a:pt x="2429" y="3059"/>
                      <a:pt x="1979" y="3779"/>
                    </a:cubicBezTo>
                    <a:cubicBezTo>
                      <a:pt x="1799" y="4139"/>
                      <a:pt x="1709" y="4498"/>
                      <a:pt x="1529" y="4858"/>
                    </a:cubicBezTo>
                    <a:cubicBezTo>
                      <a:pt x="1440" y="5038"/>
                      <a:pt x="1170" y="5308"/>
                      <a:pt x="900" y="5668"/>
                    </a:cubicBezTo>
                  </a:path>
                </a:pathLst>
              </a:custGeom>
              <a:solidFill>
                <a:srgbClr val="333333"/>
              </a:solidFill>
              <a:ln cap="flat" w="894">
                <a:noFill/>
                <a:prstDash val="solid"/>
                <a:miter/>
              </a:ln>
            </p:spPr>
            <p:txBody>
              <a:bodyPr anchor="ctr" rtlCol="0"/>
              <a:lstStyle/>
              <a:p>
                <a:endParaRPr lang="es-ES"/>
              </a:p>
            </p:txBody>
          </p:sp>
          <p:sp>
            <p:nvSpPr>
              <p:cNvPr id="255" name="Freeform: Shape 254">
                <a:extLst>
                  <a:ext uri="{FF2B5EF4-FFF2-40B4-BE49-F238E27FC236}">
                    <a16:creationId xmlns:a16="http://schemas.microsoft.com/office/drawing/2014/main" id="{36937A6B-748F-4F8D-BE66-187FBB85EF7E}"/>
                  </a:ext>
                </a:extLst>
              </p:cNvPr>
              <p:cNvSpPr/>
              <p:nvPr/>
            </p:nvSpPr>
            <p:spPr>
              <a:xfrm>
                <a:off x="5408571" y="3207680"/>
                <a:ext cx="6390" cy="6643"/>
              </a:xfrm>
              <a:custGeom>
                <a:avLst/>
                <a:gdLst>
                  <a:gd fmla="*/ 5311 w 6390" name="connsiteX0"/>
                  <a:gd fmla="*/ 1619 h 6643" name="connsiteY0"/>
                  <a:gd fmla="*/ 3512 w 6390" name="connsiteX1"/>
                  <a:gd fmla="*/ 3419 h 6643" name="connsiteY1"/>
                  <a:gd fmla="*/ 2252 w 6390" name="connsiteX2"/>
                  <a:gd fmla="*/ 4858 h 6643" name="connsiteY2"/>
                  <a:gd fmla="*/ 1802 w 6390" name="connsiteX3"/>
                  <a:gd fmla="*/ 5308 h 6643" name="connsiteY3"/>
                  <a:gd fmla="*/ 3 w 6390" name="connsiteX4"/>
                  <a:gd fmla="*/ 6568 h 6643" name="connsiteY4"/>
                  <a:gd fmla="*/ 2252 w 6390" name="connsiteX5"/>
                  <a:gd fmla="*/ 3509 h 6643" name="connsiteY5"/>
                  <a:gd fmla="*/ 2432 w 6390" name="connsiteX6"/>
                  <a:gd fmla="*/ 3329 h 6643" name="connsiteY6"/>
                  <a:gd fmla="*/ 3602 w 6390" name="connsiteX7"/>
                  <a:gd fmla="*/ 2429 h 6643" name="connsiteY7"/>
                  <a:gd fmla="*/ 4681 w 6390" name="connsiteX8"/>
                  <a:gd fmla="*/ 1350 h 6643" name="connsiteY8"/>
                  <a:gd fmla="*/ 6391 w 6390" name="connsiteX9"/>
                  <a:gd fmla="*/ 0 h 6643" name="connsiteY9"/>
                  <a:gd fmla="*/ 6391 w 6390" name="connsiteX10"/>
                  <a:gd fmla="*/ 0 h 6643" name="connsiteY10"/>
                  <a:gd fmla="*/ 5311 w 6390" name="connsiteX11"/>
                  <a:gd fmla="*/ 1619 h 6643"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6643" w="6390">
                    <a:moveTo>
                      <a:pt x="5311" y="1619"/>
                    </a:moveTo>
                    <a:cubicBezTo>
                      <a:pt x="5221" y="1709"/>
                      <a:pt x="5221" y="1709"/>
                      <a:pt x="3512" y="3419"/>
                    </a:cubicBezTo>
                    <a:cubicBezTo>
                      <a:pt x="3062" y="3869"/>
                      <a:pt x="2702" y="4408"/>
                      <a:pt x="2252" y="4858"/>
                    </a:cubicBezTo>
                    <a:cubicBezTo>
                      <a:pt x="2162" y="4948"/>
                      <a:pt x="1982" y="5128"/>
                      <a:pt x="1802" y="5308"/>
                    </a:cubicBezTo>
                    <a:cubicBezTo>
                      <a:pt x="1802" y="5308"/>
                      <a:pt x="-87" y="7018"/>
                      <a:pt x="3" y="6568"/>
                    </a:cubicBezTo>
                    <a:cubicBezTo>
                      <a:pt x="3" y="6298"/>
                      <a:pt x="1533" y="4229"/>
                      <a:pt x="2252" y="3509"/>
                    </a:cubicBezTo>
                    <a:cubicBezTo>
                      <a:pt x="2252" y="3509"/>
                      <a:pt x="2342" y="3419"/>
                      <a:pt x="2432" y="3329"/>
                    </a:cubicBezTo>
                    <a:cubicBezTo>
                      <a:pt x="2792" y="2969"/>
                      <a:pt x="3242" y="2789"/>
                      <a:pt x="3602" y="2429"/>
                    </a:cubicBezTo>
                    <a:cubicBezTo>
                      <a:pt x="3962" y="2069"/>
                      <a:pt x="4322" y="1709"/>
                      <a:pt x="4681" y="1350"/>
                    </a:cubicBezTo>
                    <a:cubicBezTo>
                      <a:pt x="6211" y="90"/>
                      <a:pt x="6301" y="90"/>
                      <a:pt x="6391" y="0"/>
                    </a:cubicBezTo>
                    <a:cubicBezTo>
                      <a:pt x="6391" y="0"/>
                      <a:pt x="6391" y="0"/>
                      <a:pt x="6391" y="0"/>
                    </a:cubicBezTo>
                    <a:cubicBezTo>
                      <a:pt x="6391" y="360"/>
                      <a:pt x="5581" y="1260"/>
                      <a:pt x="5311" y="1619"/>
                    </a:cubicBezTo>
                  </a:path>
                </a:pathLst>
              </a:custGeom>
              <a:solidFill>
                <a:srgbClr val="333333"/>
              </a:solidFill>
              <a:ln cap="flat" w="894">
                <a:noFill/>
                <a:prstDash val="solid"/>
                <a:miter/>
              </a:ln>
            </p:spPr>
            <p:txBody>
              <a:bodyPr anchor="ctr" rtlCol="0"/>
              <a:lstStyle/>
              <a:p>
                <a:endParaRPr lang="es-ES"/>
              </a:p>
            </p:txBody>
          </p:sp>
          <p:sp>
            <p:nvSpPr>
              <p:cNvPr id="256" name="Freeform: Shape 255">
                <a:extLst>
                  <a:ext uri="{FF2B5EF4-FFF2-40B4-BE49-F238E27FC236}">
                    <a16:creationId xmlns:a16="http://schemas.microsoft.com/office/drawing/2014/main" id="{FC80EF01-01B8-46B7-BA48-D6711B4898BD}"/>
                  </a:ext>
                </a:extLst>
              </p:cNvPr>
              <p:cNvSpPr/>
              <p:nvPr/>
            </p:nvSpPr>
            <p:spPr>
              <a:xfrm>
                <a:off x="5405332" y="3215867"/>
                <a:ext cx="1682" cy="1550"/>
              </a:xfrm>
              <a:custGeom>
                <a:avLst/>
                <a:gdLst>
                  <a:gd fmla="*/ 1354 w 1682" name="connsiteX0"/>
                  <a:gd fmla="*/ 720 h 1550" name="connsiteY0"/>
                  <a:gd fmla="*/ 4 w 1682" name="connsiteX1"/>
                  <a:gd fmla="*/ 1529 h 1550" name="connsiteY1"/>
                  <a:gd fmla="*/ 1623 w 1682" name="connsiteX2"/>
                  <a:gd fmla="*/ 0 h 1550" name="connsiteY2"/>
                  <a:gd fmla="*/ 1354 w 1682" name="connsiteX3"/>
                  <a:gd fmla="*/ 720 h 1550" name="connsiteY3"/>
                </a:gdLst>
                <a:ahLst/>
                <a:cxnLst>
                  <a:cxn ang="0">
                    <a:pos x="connsiteX0" y="connsiteY0"/>
                  </a:cxn>
                  <a:cxn ang="0">
                    <a:pos x="connsiteX1" y="connsiteY1"/>
                  </a:cxn>
                  <a:cxn ang="0">
                    <a:pos x="connsiteX2" y="connsiteY2"/>
                  </a:cxn>
                  <a:cxn ang="0">
                    <a:pos x="connsiteX3" y="connsiteY3"/>
                  </a:cxn>
                </a:cxnLst>
                <a:rect b="b" l="l" r="r" t="t"/>
                <a:pathLst>
                  <a:path h="1550" w="1682">
                    <a:moveTo>
                      <a:pt x="1354" y="720"/>
                    </a:moveTo>
                    <a:cubicBezTo>
                      <a:pt x="724" y="1440"/>
                      <a:pt x="4" y="1619"/>
                      <a:pt x="4" y="1529"/>
                    </a:cubicBezTo>
                    <a:cubicBezTo>
                      <a:pt x="-86" y="1170"/>
                      <a:pt x="1354" y="0"/>
                      <a:pt x="1623" y="0"/>
                    </a:cubicBezTo>
                    <a:cubicBezTo>
                      <a:pt x="1803" y="0"/>
                      <a:pt x="1534" y="450"/>
                      <a:pt x="1354" y="720"/>
                    </a:cubicBezTo>
                  </a:path>
                </a:pathLst>
              </a:custGeom>
              <a:solidFill>
                <a:srgbClr val="333333"/>
              </a:solidFill>
              <a:ln cap="flat" w="894">
                <a:noFill/>
                <a:prstDash val="solid"/>
                <a:miter/>
              </a:ln>
            </p:spPr>
            <p:txBody>
              <a:bodyPr anchor="ctr" rtlCol="0"/>
              <a:lstStyle/>
              <a:p>
                <a:endParaRPr lang="es-ES"/>
              </a:p>
            </p:txBody>
          </p:sp>
          <p:sp>
            <p:nvSpPr>
              <p:cNvPr id="257" name="Freeform: Shape 256">
                <a:extLst>
                  <a:ext uri="{FF2B5EF4-FFF2-40B4-BE49-F238E27FC236}">
                    <a16:creationId xmlns:a16="http://schemas.microsoft.com/office/drawing/2014/main" id="{25BDF650-AD06-4605-8DB4-796599CCC170}"/>
                  </a:ext>
                </a:extLst>
              </p:cNvPr>
              <p:cNvSpPr/>
              <p:nvPr/>
            </p:nvSpPr>
            <p:spPr>
              <a:xfrm>
                <a:off x="5382776" y="3251135"/>
                <a:ext cx="3438" cy="3868"/>
              </a:xfrm>
              <a:custGeom>
                <a:avLst/>
                <a:gdLst>
                  <a:gd fmla="*/ 2856 w 3438" name="connsiteX0"/>
                  <a:gd fmla="*/ 990 h 3868" name="connsiteY0"/>
                  <a:gd fmla="*/ 67 w 3438" name="connsiteX1"/>
                  <a:gd fmla="*/ 3869 h 3868" name="connsiteY1"/>
                  <a:gd fmla="*/ 337 w 3438" name="connsiteX2"/>
                  <a:gd fmla="*/ 2789 h 3868" name="connsiteY2"/>
                  <a:gd fmla="*/ 787 w 3438" name="connsiteX3"/>
                  <a:gd fmla="*/ 2339 h 3868" name="connsiteY3"/>
                  <a:gd fmla="*/ 2227 w 3438" name="connsiteX4"/>
                  <a:gd fmla="*/ 1080 h 3868" name="connsiteY4"/>
                  <a:gd fmla="*/ 3396 w 3438" name="connsiteX5"/>
                  <a:gd fmla="*/ 0 h 3868" name="connsiteY5"/>
                  <a:gd fmla="*/ 2856 w 3438" name="connsiteX6"/>
                  <a:gd fmla="*/ 990 h 3868"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3868" w="3438">
                    <a:moveTo>
                      <a:pt x="2856" y="990"/>
                    </a:moveTo>
                    <a:cubicBezTo>
                      <a:pt x="2047" y="2069"/>
                      <a:pt x="1237" y="3329"/>
                      <a:pt x="67" y="3869"/>
                    </a:cubicBezTo>
                    <a:cubicBezTo>
                      <a:pt x="67" y="3869"/>
                      <a:pt x="-202" y="3419"/>
                      <a:pt x="337" y="2789"/>
                    </a:cubicBezTo>
                    <a:cubicBezTo>
                      <a:pt x="427" y="2699"/>
                      <a:pt x="517" y="2519"/>
                      <a:pt x="787" y="2339"/>
                    </a:cubicBezTo>
                    <a:cubicBezTo>
                      <a:pt x="1237" y="1889"/>
                      <a:pt x="1777" y="1529"/>
                      <a:pt x="2227" y="1080"/>
                    </a:cubicBezTo>
                    <a:cubicBezTo>
                      <a:pt x="3396" y="0"/>
                      <a:pt x="3396" y="0"/>
                      <a:pt x="3396" y="0"/>
                    </a:cubicBezTo>
                    <a:cubicBezTo>
                      <a:pt x="3486" y="0"/>
                      <a:pt x="3486" y="90"/>
                      <a:pt x="2856" y="990"/>
                    </a:cubicBezTo>
                  </a:path>
                </a:pathLst>
              </a:custGeom>
              <a:solidFill>
                <a:srgbClr val="333333"/>
              </a:solidFill>
              <a:ln cap="flat" w="894">
                <a:noFill/>
                <a:prstDash val="solid"/>
                <a:miter/>
              </a:ln>
            </p:spPr>
            <p:txBody>
              <a:bodyPr anchor="ctr" rtlCol="0"/>
              <a:lstStyle/>
              <a:p>
                <a:endParaRPr lang="es-ES"/>
              </a:p>
            </p:txBody>
          </p:sp>
          <p:sp>
            <p:nvSpPr>
              <p:cNvPr id="258" name="Freeform: Shape 257">
                <a:extLst>
                  <a:ext uri="{FF2B5EF4-FFF2-40B4-BE49-F238E27FC236}">
                    <a16:creationId xmlns:a16="http://schemas.microsoft.com/office/drawing/2014/main" id="{8A1032F2-F05F-4549-9C7B-315C92BB5502}"/>
                  </a:ext>
                </a:extLst>
              </p:cNvPr>
              <p:cNvSpPr/>
              <p:nvPr/>
            </p:nvSpPr>
            <p:spPr>
              <a:xfrm>
                <a:off x="5357113" y="3241598"/>
                <a:ext cx="31404" cy="40215"/>
              </a:xfrm>
              <a:custGeom>
                <a:avLst/>
                <a:gdLst>
                  <a:gd fmla="*/ 26811 w 31404" name="connsiteX0"/>
                  <a:gd fmla="*/ 9357 h 40215" name="connsiteY0"/>
                  <a:gd fmla="*/ 22402 w 31404" name="connsiteX1"/>
                  <a:gd fmla="*/ 14035 h 40215" name="connsiteY1"/>
                  <a:gd fmla="*/ 18893 w 31404" name="connsiteX2"/>
                  <a:gd fmla="*/ 19703 h 40215" name="connsiteY2"/>
                  <a:gd fmla="*/ 9267 w 31404" name="connsiteX3"/>
                  <a:gd fmla="*/ 33288 h 40215" name="connsiteY3"/>
                  <a:gd fmla="*/ 4588 w 31404" name="connsiteX4"/>
                  <a:gd fmla="*/ 36347 h 40215" name="connsiteY4"/>
                  <a:gd fmla="*/ 4408 w 31404" name="connsiteX5"/>
                  <a:gd fmla="*/ 36257 h 40215" name="connsiteY5"/>
                  <a:gd fmla="*/ 3869 w 31404" name="connsiteX6"/>
                  <a:gd fmla="*/ 36887 h 40215" name="connsiteY6"/>
                  <a:gd fmla="*/ 180 w 31404" name="connsiteX7"/>
                  <a:gd fmla="*/ 40216 h 40215" name="connsiteY7"/>
                  <a:gd fmla="*/ 0 w 31404" name="connsiteX8"/>
                  <a:gd fmla="*/ 40036 h 40215" name="connsiteY8"/>
                  <a:gd fmla="*/ 720 w 31404" name="connsiteX9"/>
                  <a:gd fmla="*/ 38866 h 40215" name="connsiteY9"/>
                  <a:gd fmla="*/ 540 w 31404" name="connsiteX10"/>
                  <a:gd fmla="*/ 38776 h 40215" name="connsiteY10"/>
                  <a:gd fmla="*/ 360 w 31404" name="connsiteX11"/>
                  <a:gd fmla="*/ 38866 h 40215" name="connsiteY11"/>
                  <a:gd fmla="*/ 1799 w 31404" name="connsiteX12"/>
                  <a:gd fmla="*/ 36707 h 40215" name="connsiteY12"/>
                  <a:gd fmla="*/ 1350 w 31404" name="connsiteX13"/>
                  <a:gd fmla="*/ 36617 h 40215" name="connsiteY13"/>
                  <a:gd fmla="*/ 7647 w 31404" name="connsiteX14"/>
                  <a:gd fmla="*/ 28790 h 40215" name="connsiteY14"/>
                  <a:gd fmla="*/ 8637 w 31404" name="connsiteX15"/>
                  <a:gd fmla="*/ 27710 h 40215" name="connsiteY15"/>
                  <a:gd fmla="*/ 7827 w 31404" name="connsiteX16"/>
                  <a:gd fmla="*/ 28070 h 40215" name="connsiteY16"/>
                  <a:gd fmla="*/ 10256 w 31404" name="connsiteX17"/>
                  <a:gd fmla="*/ 24381 h 40215" name="connsiteY17"/>
                  <a:gd fmla="*/ 12146 w 31404" name="connsiteX18"/>
                  <a:gd fmla="*/ 21233 h 40215" name="connsiteY18"/>
                  <a:gd fmla="*/ 14305 w 31404" name="connsiteX19"/>
                  <a:gd fmla="*/ 17094 h 40215" name="connsiteY19"/>
                  <a:gd fmla="*/ 16194 w 31404" name="connsiteX20"/>
                  <a:gd fmla="*/ 14665 h 40215" name="connsiteY20"/>
                  <a:gd fmla="*/ 16374 w 31404" name="connsiteX21"/>
                  <a:gd fmla="*/ 13585 h 40215" name="connsiteY21"/>
                  <a:gd fmla="*/ 19613 w 31404" name="connsiteX22"/>
                  <a:gd fmla="*/ 9987 h 40215" name="connsiteY22"/>
                  <a:gd fmla="*/ 19883 w 31404" name="connsiteX23"/>
                  <a:gd fmla="*/ 10976 h 40215" name="connsiteY23"/>
                  <a:gd fmla="*/ 20153 w 31404" name="connsiteX24"/>
                  <a:gd fmla="*/ 11066 h 40215" name="connsiteY24"/>
                  <a:gd fmla="*/ 21592 w 31404" name="connsiteX25"/>
                  <a:gd fmla="*/ 9807 h 40215" name="connsiteY25"/>
                  <a:gd fmla="*/ 23662 w 31404" name="connsiteX26"/>
                  <a:gd fmla="*/ 7467 h 40215" name="connsiteY26"/>
                  <a:gd fmla="*/ 24651 w 31404" name="connsiteX27"/>
                  <a:gd fmla="*/ 5128 h 40215" name="connsiteY27"/>
                  <a:gd fmla="*/ 28880 w 31404" name="connsiteX28"/>
                  <a:gd fmla="*/ 720 h 40215" name="connsiteY28"/>
                  <a:gd fmla="*/ 28970 w 31404" name="connsiteX29"/>
                  <a:gd fmla="*/ 900 h 40215" name="connsiteY29"/>
                  <a:gd fmla="*/ 29510 w 31404" name="connsiteX30"/>
                  <a:gd fmla="*/ 450 h 40215" name="connsiteY30"/>
                  <a:gd fmla="*/ 29690 w 31404" name="connsiteX31"/>
                  <a:gd fmla="*/ 540 h 40215" name="connsiteY31"/>
                  <a:gd fmla="*/ 30499 w 31404" name="connsiteX32"/>
                  <a:gd fmla="*/ 0 h 40215" name="connsiteY32"/>
                  <a:gd fmla="*/ 30139 w 31404" name="connsiteX33"/>
                  <a:gd fmla="*/ 1440 h 40215" name="connsiteY33"/>
                  <a:gd fmla="*/ 31399 w 31404" name="connsiteX34"/>
                  <a:gd fmla="*/ 630 h 40215" name="connsiteY34"/>
                  <a:gd fmla="*/ 26811 w 31404" name="connsiteX35"/>
                  <a:gd fmla="*/ 9357 h 40215"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40215" w="31404">
                    <a:moveTo>
                      <a:pt x="26811" y="9357"/>
                    </a:moveTo>
                    <a:cubicBezTo>
                      <a:pt x="25191" y="11516"/>
                      <a:pt x="25191" y="11516"/>
                      <a:pt x="22402" y="14035"/>
                    </a:cubicBezTo>
                    <a:cubicBezTo>
                      <a:pt x="20693" y="15565"/>
                      <a:pt x="20063" y="17814"/>
                      <a:pt x="18893" y="19703"/>
                    </a:cubicBezTo>
                    <a:cubicBezTo>
                      <a:pt x="17994" y="21233"/>
                      <a:pt x="9987" y="32928"/>
                      <a:pt x="9267" y="33288"/>
                    </a:cubicBezTo>
                    <a:cubicBezTo>
                      <a:pt x="7377" y="31489"/>
                      <a:pt x="6478" y="35897"/>
                      <a:pt x="4588" y="36347"/>
                    </a:cubicBezTo>
                    <a:cubicBezTo>
                      <a:pt x="4498" y="36347"/>
                      <a:pt x="4498" y="36257"/>
                      <a:pt x="4408" y="36257"/>
                    </a:cubicBezTo>
                    <a:cubicBezTo>
                      <a:pt x="4229" y="36347"/>
                      <a:pt x="4229" y="36347"/>
                      <a:pt x="3869" y="36887"/>
                    </a:cubicBezTo>
                    <a:cubicBezTo>
                      <a:pt x="2429" y="39136"/>
                      <a:pt x="180" y="40216"/>
                      <a:pt x="180" y="40216"/>
                    </a:cubicBezTo>
                    <a:cubicBezTo>
                      <a:pt x="180" y="40126"/>
                      <a:pt x="90" y="40126"/>
                      <a:pt x="0" y="40036"/>
                    </a:cubicBezTo>
                    <a:cubicBezTo>
                      <a:pt x="180" y="39676"/>
                      <a:pt x="450" y="39226"/>
                      <a:pt x="720" y="38866"/>
                    </a:cubicBezTo>
                    <a:cubicBezTo>
                      <a:pt x="630" y="38866"/>
                      <a:pt x="630" y="38776"/>
                      <a:pt x="540" y="38776"/>
                    </a:cubicBezTo>
                    <a:cubicBezTo>
                      <a:pt x="450" y="38776"/>
                      <a:pt x="360" y="38776"/>
                      <a:pt x="360" y="38866"/>
                    </a:cubicBezTo>
                    <a:cubicBezTo>
                      <a:pt x="450" y="37877"/>
                      <a:pt x="1350" y="37427"/>
                      <a:pt x="1799" y="36707"/>
                    </a:cubicBezTo>
                    <a:cubicBezTo>
                      <a:pt x="1709" y="36617"/>
                      <a:pt x="1529" y="36617"/>
                      <a:pt x="1350" y="36617"/>
                    </a:cubicBezTo>
                    <a:cubicBezTo>
                      <a:pt x="1529" y="35987"/>
                      <a:pt x="4318" y="30499"/>
                      <a:pt x="7647" y="28790"/>
                    </a:cubicBezTo>
                    <a:cubicBezTo>
                      <a:pt x="8637" y="28250"/>
                      <a:pt x="8637" y="27890"/>
                      <a:pt x="8637" y="27710"/>
                    </a:cubicBezTo>
                    <a:cubicBezTo>
                      <a:pt x="8367" y="27800"/>
                      <a:pt x="8097" y="27980"/>
                      <a:pt x="7827" y="28070"/>
                    </a:cubicBezTo>
                    <a:cubicBezTo>
                      <a:pt x="7737" y="27800"/>
                      <a:pt x="7737" y="27800"/>
                      <a:pt x="10256" y="24381"/>
                    </a:cubicBezTo>
                    <a:cubicBezTo>
                      <a:pt x="12236" y="21772"/>
                      <a:pt x="12236" y="21772"/>
                      <a:pt x="12146" y="21233"/>
                    </a:cubicBezTo>
                    <a:cubicBezTo>
                      <a:pt x="12146" y="21233"/>
                      <a:pt x="12326" y="18983"/>
                      <a:pt x="14305" y="17094"/>
                    </a:cubicBezTo>
                    <a:cubicBezTo>
                      <a:pt x="16284" y="15115"/>
                      <a:pt x="16284" y="14935"/>
                      <a:pt x="16194" y="14665"/>
                    </a:cubicBezTo>
                    <a:cubicBezTo>
                      <a:pt x="16104" y="14035"/>
                      <a:pt x="16374" y="13585"/>
                      <a:pt x="16374" y="13585"/>
                    </a:cubicBezTo>
                    <a:lnTo>
                      <a:pt x="19613" y="9987"/>
                    </a:lnTo>
                    <a:cubicBezTo>
                      <a:pt x="19793" y="10256"/>
                      <a:pt x="19703" y="10616"/>
                      <a:pt x="19883" y="10976"/>
                    </a:cubicBezTo>
                    <a:cubicBezTo>
                      <a:pt x="19973" y="10976"/>
                      <a:pt x="20063" y="11066"/>
                      <a:pt x="20153" y="11066"/>
                    </a:cubicBezTo>
                    <a:cubicBezTo>
                      <a:pt x="20873" y="10706"/>
                      <a:pt x="21233" y="10256"/>
                      <a:pt x="21592" y="9807"/>
                    </a:cubicBezTo>
                    <a:cubicBezTo>
                      <a:pt x="22222" y="8997"/>
                      <a:pt x="23212" y="8547"/>
                      <a:pt x="23662" y="7467"/>
                    </a:cubicBezTo>
                    <a:cubicBezTo>
                      <a:pt x="24022" y="6658"/>
                      <a:pt x="24022" y="5758"/>
                      <a:pt x="24651" y="5128"/>
                    </a:cubicBezTo>
                    <a:cubicBezTo>
                      <a:pt x="26091" y="3689"/>
                      <a:pt x="27260" y="1979"/>
                      <a:pt x="28880" y="720"/>
                    </a:cubicBezTo>
                    <a:cubicBezTo>
                      <a:pt x="28880" y="810"/>
                      <a:pt x="28970" y="810"/>
                      <a:pt x="28970" y="900"/>
                    </a:cubicBezTo>
                    <a:cubicBezTo>
                      <a:pt x="29150" y="810"/>
                      <a:pt x="29150" y="810"/>
                      <a:pt x="29510" y="450"/>
                    </a:cubicBezTo>
                    <a:cubicBezTo>
                      <a:pt x="29600" y="450"/>
                      <a:pt x="29690" y="540"/>
                      <a:pt x="29690" y="540"/>
                    </a:cubicBezTo>
                    <a:cubicBezTo>
                      <a:pt x="29959" y="360"/>
                      <a:pt x="30229" y="90"/>
                      <a:pt x="30499" y="0"/>
                    </a:cubicBezTo>
                    <a:cubicBezTo>
                      <a:pt x="30499" y="540"/>
                      <a:pt x="30049" y="900"/>
                      <a:pt x="30139" y="1440"/>
                    </a:cubicBezTo>
                    <a:cubicBezTo>
                      <a:pt x="30499" y="1260"/>
                      <a:pt x="30499" y="1260"/>
                      <a:pt x="31399" y="630"/>
                    </a:cubicBezTo>
                    <a:cubicBezTo>
                      <a:pt x="31579" y="1709"/>
                      <a:pt x="26901" y="9267"/>
                      <a:pt x="26811" y="9357"/>
                    </a:cubicBezTo>
                  </a:path>
                </a:pathLst>
              </a:custGeom>
              <a:solidFill>
                <a:srgbClr val="333333"/>
              </a:solidFill>
              <a:ln cap="flat" w="894">
                <a:noFill/>
                <a:prstDash val="solid"/>
                <a:miter/>
              </a:ln>
            </p:spPr>
            <p:txBody>
              <a:bodyPr anchor="ctr" rtlCol="0"/>
              <a:lstStyle/>
              <a:p>
                <a:endParaRPr lang="es-ES"/>
              </a:p>
            </p:txBody>
          </p:sp>
          <p:sp>
            <p:nvSpPr>
              <p:cNvPr id="259" name="Freeform: Shape 258">
                <a:extLst>
                  <a:ext uri="{FF2B5EF4-FFF2-40B4-BE49-F238E27FC236}">
                    <a16:creationId xmlns:a16="http://schemas.microsoft.com/office/drawing/2014/main" id="{0EF0A959-81A5-4444-9431-284F1132A5B6}"/>
                  </a:ext>
                </a:extLst>
              </p:cNvPr>
              <p:cNvSpPr/>
              <p:nvPr/>
            </p:nvSpPr>
            <p:spPr>
              <a:xfrm>
                <a:off x="5263247" y="3518431"/>
                <a:ext cx="838" cy="3688"/>
              </a:xfrm>
              <a:custGeom>
                <a:avLst/>
                <a:gdLst>
                  <a:gd fmla="*/ 748 w 838" name="connsiteX0"/>
                  <a:gd fmla="*/ 810 h 3688" name="connsiteY0"/>
                  <a:gd fmla="*/ 29 w 838" name="connsiteX1"/>
                  <a:gd fmla="*/ 3689 h 3688" name="connsiteY1"/>
                  <a:gd fmla="*/ 838 w 838" name="connsiteX2"/>
                  <a:gd fmla="*/ 0 h 3688" name="connsiteY2"/>
                  <a:gd fmla="*/ 748 w 838" name="connsiteX3"/>
                  <a:gd fmla="*/ 810 h 3688" name="connsiteY3"/>
                </a:gdLst>
                <a:ahLst/>
                <a:cxnLst>
                  <a:cxn ang="0">
                    <a:pos x="connsiteX0" y="connsiteY0"/>
                  </a:cxn>
                  <a:cxn ang="0">
                    <a:pos x="connsiteX1" y="connsiteY1"/>
                  </a:cxn>
                  <a:cxn ang="0">
                    <a:pos x="connsiteX2" y="connsiteY2"/>
                  </a:cxn>
                  <a:cxn ang="0">
                    <a:pos x="connsiteX3" y="connsiteY3"/>
                  </a:cxn>
                </a:cxnLst>
                <a:rect b="b" l="l" r="r" t="t"/>
                <a:pathLst>
                  <a:path h="3688" w="838">
                    <a:moveTo>
                      <a:pt x="748" y="810"/>
                    </a:moveTo>
                    <a:cubicBezTo>
                      <a:pt x="658" y="1350"/>
                      <a:pt x="208" y="3599"/>
                      <a:pt x="29" y="3689"/>
                    </a:cubicBezTo>
                    <a:cubicBezTo>
                      <a:pt x="-151" y="3509"/>
                      <a:pt x="568" y="90"/>
                      <a:pt x="838" y="0"/>
                    </a:cubicBezTo>
                    <a:cubicBezTo>
                      <a:pt x="838" y="90"/>
                      <a:pt x="838" y="90"/>
                      <a:pt x="748" y="810"/>
                    </a:cubicBezTo>
                  </a:path>
                </a:pathLst>
              </a:custGeom>
              <a:solidFill>
                <a:srgbClr val="333333"/>
              </a:solidFill>
              <a:ln cap="flat" w="894">
                <a:noFill/>
                <a:prstDash val="solid"/>
                <a:miter/>
              </a:ln>
            </p:spPr>
            <p:txBody>
              <a:bodyPr anchor="ctr" rtlCol="0"/>
              <a:lstStyle/>
              <a:p>
                <a:endParaRPr lang="es-ES"/>
              </a:p>
            </p:txBody>
          </p:sp>
          <p:sp>
            <p:nvSpPr>
              <p:cNvPr id="260" name="Freeform: Shape 259">
                <a:extLst>
                  <a:ext uri="{FF2B5EF4-FFF2-40B4-BE49-F238E27FC236}">
                    <a16:creationId xmlns:a16="http://schemas.microsoft.com/office/drawing/2014/main" id="{70E2CAAD-84E5-46F5-8852-7392F2CB04A5}"/>
                  </a:ext>
                </a:extLst>
              </p:cNvPr>
              <p:cNvSpPr/>
              <p:nvPr/>
            </p:nvSpPr>
            <p:spPr>
              <a:xfrm>
                <a:off x="5354641" y="3374661"/>
                <a:ext cx="7519" cy="17183"/>
              </a:xfrm>
              <a:custGeom>
                <a:avLst/>
                <a:gdLst>
                  <a:gd fmla="*/ 5081 w 7519" name="connsiteX0"/>
                  <a:gd fmla="*/ 8907 h 17183" name="connsiteY0"/>
                  <a:gd fmla="*/ 672 w 7519" name="connsiteX1"/>
                  <a:gd fmla="*/ 17184 h 17183" name="connsiteY1"/>
                  <a:gd fmla="*/ 2202 w 7519" name="connsiteX2"/>
                  <a:gd fmla="*/ 6928 h 17183" name="connsiteY2"/>
                  <a:gd fmla="*/ 3191 w 7519" name="connsiteX3"/>
                  <a:gd fmla="*/ 4948 h 17183" name="connsiteY3"/>
                  <a:gd fmla="*/ 5441 w 7519" name="connsiteX4"/>
                  <a:gd fmla="*/ 3329 h 17183" name="connsiteY4"/>
                  <a:gd fmla="*/ 6790 w 7519" name="connsiteX5"/>
                  <a:gd fmla="*/ 1170 h 17183" name="connsiteY5"/>
                  <a:gd fmla="*/ 7510 w 7519" name="connsiteX6"/>
                  <a:gd fmla="*/ 0 h 17183" name="connsiteY6"/>
                  <a:gd fmla="*/ 5081 w 7519" name="connsiteX7"/>
                  <a:gd fmla="*/ 8907 h 17183"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7183" w="7519">
                    <a:moveTo>
                      <a:pt x="5081" y="8907"/>
                    </a:moveTo>
                    <a:cubicBezTo>
                      <a:pt x="4811" y="9537"/>
                      <a:pt x="1302" y="16734"/>
                      <a:pt x="672" y="17184"/>
                    </a:cubicBezTo>
                    <a:cubicBezTo>
                      <a:pt x="-1307" y="16104"/>
                      <a:pt x="1662" y="8457"/>
                      <a:pt x="2202" y="6928"/>
                    </a:cubicBezTo>
                    <a:cubicBezTo>
                      <a:pt x="2562" y="6118"/>
                      <a:pt x="2831" y="5308"/>
                      <a:pt x="3191" y="4948"/>
                    </a:cubicBezTo>
                    <a:cubicBezTo>
                      <a:pt x="3731" y="4139"/>
                      <a:pt x="4721" y="3869"/>
                      <a:pt x="5441" y="3329"/>
                    </a:cubicBezTo>
                    <a:cubicBezTo>
                      <a:pt x="5800" y="3059"/>
                      <a:pt x="6070" y="2519"/>
                      <a:pt x="6790" y="1170"/>
                    </a:cubicBezTo>
                    <a:cubicBezTo>
                      <a:pt x="7150" y="450"/>
                      <a:pt x="7420" y="0"/>
                      <a:pt x="7510" y="0"/>
                    </a:cubicBezTo>
                    <a:cubicBezTo>
                      <a:pt x="7690" y="270"/>
                      <a:pt x="5171" y="8817"/>
                      <a:pt x="5081" y="8907"/>
                    </a:cubicBezTo>
                  </a:path>
                </a:pathLst>
              </a:custGeom>
              <a:solidFill>
                <a:srgbClr val="333333"/>
              </a:solidFill>
              <a:ln cap="flat" w="894">
                <a:noFill/>
                <a:prstDash val="solid"/>
                <a:miter/>
              </a:ln>
            </p:spPr>
            <p:txBody>
              <a:bodyPr anchor="ctr" rtlCol="0"/>
              <a:lstStyle/>
              <a:p>
                <a:endParaRPr lang="es-ES"/>
              </a:p>
            </p:txBody>
          </p:sp>
          <p:sp>
            <p:nvSpPr>
              <p:cNvPr id="261" name="Freeform: Shape 260">
                <a:extLst>
                  <a:ext uri="{FF2B5EF4-FFF2-40B4-BE49-F238E27FC236}">
                    <a16:creationId xmlns:a16="http://schemas.microsoft.com/office/drawing/2014/main" id="{89263188-837C-4F73-A10E-1B7CC1D5FA5B}"/>
                  </a:ext>
                </a:extLst>
              </p:cNvPr>
              <p:cNvSpPr/>
              <p:nvPr/>
            </p:nvSpPr>
            <p:spPr>
              <a:xfrm>
                <a:off x="5344470" y="3394095"/>
                <a:ext cx="10592" cy="25572"/>
              </a:xfrm>
              <a:custGeom>
                <a:avLst/>
                <a:gdLst>
                  <a:gd fmla="*/ 9224 w 10592" name="connsiteX0"/>
                  <a:gd fmla="*/ 8187 h 25572" name="connsiteY0"/>
                  <a:gd fmla="*/ 4816 w 10592" name="connsiteX1"/>
                  <a:gd fmla="*/ 20963 h 25572" name="connsiteY1"/>
                  <a:gd fmla="*/ 3016 w 10592" name="connsiteX2"/>
                  <a:gd fmla="*/ 22312 h 25572" name="connsiteY2"/>
                  <a:gd fmla="*/ 947 w 10592" name="connsiteX3"/>
                  <a:gd fmla="*/ 25371 h 25572" name="connsiteY3"/>
                  <a:gd fmla="*/ 317 w 10592" name="connsiteX4"/>
                  <a:gd fmla="*/ 25281 h 25572" name="connsiteY4"/>
                  <a:gd fmla="*/ 2926 w 10592" name="connsiteX5"/>
                  <a:gd fmla="*/ 13765 h 25572" name="connsiteY5"/>
                  <a:gd fmla="*/ 4456 w 10592" name="connsiteX6"/>
                  <a:gd fmla="*/ 7197 h 25572" name="connsiteY6"/>
                  <a:gd fmla="*/ 4546 w 10592" name="connsiteX7"/>
                  <a:gd fmla="*/ 5128 h 25572" name="connsiteY7"/>
                  <a:gd fmla="*/ 5355 w 10592" name="connsiteX8"/>
                  <a:gd fmla="*/ 3239 h 25572" name="connsiteY8"/>
                  <a:gd fmla="*/ 6165 w 10592" name="connsiteX9"/>
                  <a:gd fmla="*/ 3779 h 25572" name="connsiteY9"/>
                  <a:gd fmla="*/ 7515 w 10592" name="connsiteX10"/>
                  <a:gd fmla="*/ 2429 h 25572" name="connsiteY10"/>
                  <a:gd fmla="*/ 10124 w 10592" name="connsiteX11"/>
                  <a:gd fmla="*/ 0 h 25572" name="connsiteY11"/>
                  <a:gd fmla="*/ 9224 w 10592" name="connsiteX12"/>
                  <a:gd fmla="*/ 8187 h 2557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5572" w="10592">
                    <a:moveTo>
                      <a:pt x="9224" y="8187"/>
                    </a:moveTo>
                    <a:cubicBezTo>
                      <a:pt x="7695" y="12416"/>
                      <a:pt x="6885" y="16914"/>
                      <a:pt x="4816" y="20963"/>
                    </a:cubicBezTo>
                    <a:cubicBezTo>
                      <a:pt x="4726" y="21053"/>
                      <a:pt x="4726" y="21053"/>
                      <a:pt x="3016" y="22312"/>
                    </a:cubicBezTo>
                    <a:cubicBezTo>
                      <a:pt x="1937" y="23032"/>
                      <a:pt x="1847" y="24471"/>
                      <a:pt x="947" y="25371"/>
                    </a:cubicBezTo>
                    <a:cubicBezTo>
                      <a:pt x="857" y="25461"/>
                      <a:pt x="497" y="25821"/>
                      <a:pt x="317" y="25281"/>
                    </a:cubicBezTo>
                    <a:cubicBezTo>
                      <a:pt x="-403" y="23482"/>
                      <a:pt x="-43" y="22402"/>
                      <a:pt x="2926" y="13765"/>
                    </a:cubicBezTo>
                    <a:cubicBezTo>
                      <a:pt x="2926" y="13675"/>
                      <a:pt x="4636" y="8727"/>
                      <a:pt x="4456" y="7197"/>
                    </a:cubicBezTo>
                    <a:cubicBezTo>
                      <a:pt x="4366" y="6748"/>
                      <a:pt x="4366" y="6028"/>
                      <a:pt x="4546" y="5128"/>
                    </a:cubicBezTo>
                    <a:cubicBezTo>
                      <a:pt x="4546" y="4948"/>
                      <a:pt x="4905" y="3599"/>
                      <a:pt x="5355" y="3239"/>
                    </a:cubicBezTo>
                    <a:cubicBezTo>
                      <a:pt x="5715" y="3329"/>
                      <a:pt x="5715" y="3959"/>
                      <a:pt x="6165" y="3779"/>
                    </a:cubicBezTo>
                    <a:cubicBezTo>
                      <a:pt x="6435" y="3689"/>
                      <a:pt x="6705" y="3419"/>
                      <a:pt x="7515" y="2429"/>
                    </a:cubicBezTo>
                    <a:cubicBezTo>
                      <a:pt x="8414" y="1260"/>
                      <a:pt x="9404" y="0"/>
                      <a:pt x="10124" y="0"/>
                    </a:cubicBezTo>
                    <a:cubicBezTo>
                      <a:pt x="11383" y="540"/>
                      <a:pt x="9764" y="6658"/>
                      <a:pt x="9224" y="8187"/>
                    </a:cubicBezTo>
                  </a:path>
                </a:pathLst>
              </a:custGeom>
              <a:solidFill>
                <a:srgbClr val="333333"/>
              </a:solidFill>
              <a:ln cap="flat" w="894">
                <a:noFill/>
                <a:prstDash val="solid"/>
                <a:miter/>
              </a:ln>
            </p:spPr>
            <p:txBody>
              <a:bodyPr anchor="ctr" rtlCol="0"/>
              <a:lstStyle/>
              <a:p>
                <a:endParaRPr lang="es-ES"/>
              </a:p>
            </p:txBody>
          </p:sp>
          <p:sp>
            <p:nvSpPr>
              <p:cNvPr id="262" name="Freeform: Shape 261">
                <a:extLst>
                  <a:ext uri="{FF2B5EF4-FFF2-40B4-BE49-F238E27FC236}">
                    <a16:creationId xmlns:a16="http://schemas.microsoft.com/office/drawing/2014/main" id="{7CE64098-4131-4F93-B375-896AF2C14FC6}"/>
                  </a:ext>
                </a:extLst>
              </p:cNvPr>
              <p:cNvSpPr/>
              <p:nvPr/>
            </p:nvSpPr>
            <p:spPr>
              <a:xfrm>
                <a:off x="5324962" y="3406870"/>
                <a:ext cx="3810" cy="7124"/>
              </a:xfrm>
              <a:custGeom>
                <a:avLst/>
                <a:gdLst>
                  <a:gd fmla="*/ 3090 w 3810" name="connsiteX0"/>
                  <a:gd fmla="*/ 5038 h 7124" name="connsiteY0"/>
                  <a:gd fmla="*/ 1291 w 3810" name="connsiteX1"/>
                  <a:gd fmla="*/ 6748 h 7124" name="connsiteY1"/>
                  <a:gd fmla="*/ 1021 w 3810" name="connsiteX2"/>
                  <a:gd fmla="*/ 5038 h 7124" name="connsiteY2"/>
                  <a:gd fmla="*/ 481 w 3810" name="connsiteX3"/>
                  <a:gd fmla="*/ 4768 h 7124" name="connsiteY3"/>
                  <a:gd fmla="*/ 31 w 3810" name="connsiteX4"/>
                  <a:gd fmla="*/ 3509 h 7124" name="connsiteY4"/>
                  <a:gd fmla="*/ 3810 w 3810" name="connsiteX5"/>
                  <a:gd fmla="*/ 0 h 7124" name="connsiteY5"/>
                  <a:gd fmla="*/ 3810 w 3810" name="connsiteX6"/>
                  <a:gd fmla="*/ 0 h 7124" name="connsiteY6"/>
                  <a:gd fmla="*/ 3810 w 3810" name="connsiteX7"/>
                  <a:gd fmla="*/ 270 h 7124" name="connsiteY7"/>
                  <a:gd fmla="*/ 3450 w 3810" name="connsiteX8"/>
                  <a:gd fmla="*/ 2069 h 7124" name="connsiteY8"/>
                  <a:gd fmla="*/ 3450 w 3810" name="connsiteX9"/>
                  <a:gd fmla="*/ 3329 h 7124" name="connsiteY9"/>
                  <a:gd fmla="*/ 3090 w 3810" name="connsiteX10"/>
                  <a:gd fmla="*/ 5038 h 7124"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7124" w="3810">
                    <a:moveTo>
                      <a:pt x="3090" y="5038"/>
                    </a:moveTo>
                    <a:cubicBezTo>
                      <a:pt x="2281" y="7287"/>
                      <a:pt x="1561" y="7467"/>
                      <a:pt x="1291" y="6748"/>
                    </a:cubicBezTo>
                    <a:cubicBezTo>
                      <a:pt x="1021" y="6208"/>
                      <a:pt x="1291" y="5578"/>
                      <a:pt x="1021" y="5038"/>
                    </a:cubicBezTo>
                    <a:cubicBezTo>
                      <a:pt x="931" y="4858"/>
                      <a:pt x="931" y="4858"/>
                      <a:pt x="481" y="4768"/>
                    </a:cubicBezTo>
                    <a:cubicBezTo>
                      <a:pt x="31" y="4678"/>
                      <a:pt x="-59" y="3689"/>
                      <a:pt x="31" y="3509"/>
                    </a:cubicBezTo>
                    <a:cubicBezTo>
                      <a:pt x="121" y="3329"/>
                      <a:pt x="3360" y="90"/>
                      <a:pt x="3810" y="0"/>
                    </a:cubicBezTo>
                    <a:cubicBezTo>
                      <a:pt x="3810" y="0"/>
                      <a:pt x="3810" y="0"/>
                      <a:pt x="3810" y="0"/>
                    </a:cubicBezTo>
                    <a:cubicBezTo>
                      <a:pt x="3810" y="90"/>
                      <a:pt x="3810" y="180"/>
                      <a:pt x="3810" y="270"/>
                    </a:cubicBezTo>
                    <a:cubicBezTo>
                      <a:pt x="3720" y="900"/>
                      <a:pt x="3450" y="1440"/>
                      <a:pt x="3450" y="2069"/>
                    </a:cubicBezTo>
                    <a:cubicBezTo>
                      <a:pt x="3540" y="3149"/>
                      <a:pt x="3540" y="3149"/>
                      <a:pt x="3450" y="3329"/>
                    </a:cubicBezTo>
                    <a:cubicBezTo>
                      <a:pt x="3540" y="3599"/>
                      <a:pt x="3360" y="4229"/>
                      <a:pt x="3090" y="5038"/>
                    </a:cubicBezTo>
                  </a:path>
                </a:pathLst>
              </a:custGeom>
              <a:solidFill>
                <a:srgbClr val="333333"/>
              </a:solidFill>
              <a:ln cap="flat" w="894">
                <a:noFill/>
                <a:prstDash val="solid"/>
                <a:miter/>
              </a:ln>
            </p:spPr>
            <p:txBody>
              <a:bodyPr anchor="ctr" rtlCol="0"/>
              <a:lstStyle/>
              <a:p>
                <a:endParaRPr lang="es-ES"/>
              </a:p>
            </p:txBody>
          </p:sp>
          <p:sp>
            <p:nvSpPr>
              <p:cNvPr id="263" name="Freeform: Shape 262">
                <a:extLst>
                  <a:ext uri="{FF2B5EF4-FFF2-40B4-BE49-F238E27FC236}">
                    <a16:creationId xmlns:a16="http://schemas.microsoft.com/office/drawing/2014/main" id="{0BC87F7E-9005-4CA6-85BA-17202AEE112E}"/>
                  </a:ext>
                </a:extLst>
              </p:cNvPr>
              <p:cNvSpPr/>
              <p:nvPr/>
            </p:nvSpPr>
            <p:spPr>
              <a:xfrm>
                <a:off x="5330982" y="3405701"/>
                <a:ext cx="1703" cy="3360"/>
              </a:xfrm>
              <a:custGeom>
                <a:avLst/>
                <a:gdLst>
                  <a:gd fmla="*/ 1210 w 1703" name="connsiteX0"/>
                  <a:gd fmla="*/ 2699 h 3360" name="connsiteY0"/>
                  <a:gd fmla="*/ 580 w 1703" name="connsiteX1"/>
                  <a:gd fmla="*/ 3239 h 3360" name="connsiteY1"/>
                  <a:gd fmla="*/ 580 w 1703" name="connsiteX2"/>
                  <a:gd fmla="*/ 3149 h 3360" name="connsiteY2"/>
                  <a:gd fmla="*/ 580 w 1703" name="connsiteX3"/>
                  <a:gd fmla="*/ 3059 h 3360" name="connsiteY3"/>
                  <a:gd fmla="*/ 310 w 1703" name="connsiteX4"/>
                  <a:gd fmla="*/ 2069 h 3360" name="connsiteY4"/>
                  <a:gd fmla="*/ 40 w 1703" name="connsiteX5"/>
                  <a:gd fmla="*/ 1529 h 3360" name="connsiteY5"/>
                  <a:gd fmla="*/ 40 w 1703" name="connsiteX6"/>
                  <a:gd fmla="*/ 900 h 3360" name="connsiteY6"/>
                  <a:gd fmla="*/ 1479 w 1703" name="connsiteX7"/>
                  <a:gd fmla="*/ 0 h 3360" name="connsiteY7"/>
                  <a:gd fmla="*/ 1210 w 1703" name="connsiteX8"/>
                  <a:gd fmla="*/ 2699 h 3360"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360" w="1703">
                    <a:moveTo>
                      <a:pt x="1210" y="2699"/>
                    </a:moveTo>
                    <a:cubicBezTo>
                      <a:pt x="940" y="3329"/>
                      <a:pt x="760" y="3509"/>
                      <a:pt x="580" y="3239"/>
                    </a:cubicBezTo>
                    <a:cubicBezTo>
                      <a:pt x="580" y="3239"/>
                      <a:pt x="580" y="3149"/>
                      <a:pt x="580" y="3149"/>
                    </a:cubicBezTo>
                    <a:cubicBezTo>
                      <a:pt x="580" y="3149"/>
                      <a:pt x="580" y="3059"/>
                      <a:pt x="580" y="3059"/>
                    </a:cubicBezTo>
                    <a:cubicBezTo>
                      <a:pt x="490" y="2789"/>
                      <a:pt x="490" y="2429"/>
                      <a:pt x="310" y="2069"/>
                    </a:cubicBezTo>
                    <a:cubicBezTo>
                      <a:pt x="220" y="1889"/>
                      <a:pt x="130" y="1709"/>
                      <a:pt x="40" y="1529"/>
                    </a:cubicBezTo>
                    <a:cubicBezTo>
                      <a:pt x="-50" y="1260"/>
                      <a:pt x="40" y="1080"/>
                      <a:pt x="40" y="900"/>
                    </a:cubicBezTo>
                    <a:cubicBezTo>
                      <a:pt x="220" y="360"/>
                      <a:pt x="1390" y="0"/>
                      <a:pt x="1479" y="0"/>
                    </a:cubicBezTo>
                    <a:cubicBezTo>
                      <a:pt x="2109" y="90"/>
                      <a:pt x="1210" y="2699"/>
                      <a:pt x="1210" y="2699"/>
                    </a:cubicBezTo>
                  </a:path>
                </a:pathLst>
              </a:custGeom>
              <a:solidFill>
                <a:srgbClr val="333333"/>
              </a:solidFill>
              <a:ln cap="flat" w="894">
                <a:noFill/>
                <a:prstDash val="solid"/>
                <a:miter/>
              </a:ln>
            </p:spPr>
            <p:txBody>
              <a:bodyPr anchor="ctr" rtlCol="0"/>
              <a:lstStyle/>
              <a:p>
                <a:endParaRPr lang="es-ES"/>
              </a:p>
            </p:txBody>
          </p:sp>
          <p:sp>
            <p:nvSpPr>
              <p:cNvPr id="264" name="Freeform: Shape 263">
                <a:extLst>
                  <a:ext uri="{FF2B5EF4-FFF2-40B4-BE49-F238E27FC236}">
                    <a16:creationId xmlns:a16="http://schemas.microsoft.com/office/drawing/2014/main" id="{4AB4A7EE-A057-4796-AA38-F5764689D141}"/>
                  </a:ext>
                </a:extLst>
              </p:cNvPr>
              <p:cNvSpPr/>
              <p:nvPr/>
            </p:nvSpPr>
            <p:spPr>
              <a:xfrm>
                <a:off x="5319311" y="3415502"/>
                <a:ext cx="1610" cy="3154"/>
              </a:xfrm>
              <a:custGeom>
                <a:avLst/>
                <a:gdLst>
                  <a:gd fmla="*/ 1364 w 1610" name="connsiteX0"/>
                  <a:gd fmla="*/ 1175 h 3154" name="connsiteY0"/>
                  <a:gd fmla="*/ 14 w 1610" name="connsiteX1"/>
                  <a:gd fmla="*/ 3154 h 3154" name="connsiteY1"/>
                  <a:gd fmla="*/ 194 w 1610" name="connsiteX2"/>
                  <a:gd fmla="*/ 1535 h 3154" name="connsiteY2"/>
                  <a:gd fmla="*/ 1454 w 1610" name="connsiteX3"/>
                  <a:gd fmla="*/ 5 h 3154" name="connsiteY3"/>
                  <a:gd fmla="*/ 1364 w 1610" name="connsiteX4"/>
                  <a:gd fmla="*/ 1175 h 315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54" w="1610">
                    <a:moveTo>
                      <a:pt x="1364" y="1175"/>
                    </a:moveTo>
                    <a:cubicBezTo>
                      <a:pt x="824" y="2794"/>
                      <a:pt x="14" y="3154"/>
                      <a:pt x="14" y="3154"/>
                    </a:cubicBezTo>
                    <a:cubicBezTo>
                      <a:pt x="14" y="3154"/>
                      <a:pt x="-76" y="2255"/>
                      <a:pt x="194" y="1535"/>
                    </a:cubicBezTo>
                    <a:cubicBezTo>
                      <a:pt x="464" y="905"/>
                      <a:pt x="1094" y="5"/>
                      <a:pt x="1454" y="5"/>
                    </a:cubicBezTo>
                    <a:cubicBezTo>
                      <a:pt x="1814" y="-85"/>
                      <a:pt x="1454" y="995"/>
                      <a:pt x="1364" y="1175"/>
                    </a:cubicBezTo>
                  </a:path>
                </a:pathLst>
              </a:custGeom>
              <a:solidFill>
                <a:srgbClr val="333333"/>
              </a:solidFill>
              <a:ln cap="flat" w="894">
                <a:noFill/>
                <a:prstDash val="solid"/>
                <a:miter/>
              </a:ln>
            </p:spPr>
            <p:txBody>
              <a:bodyPr anchor="ctr" rtlCol="0"/>
              <a:lstStyle/>
              <a:p>
                <a:endParaRPr lang="es-ES"/>
              </a:p>
            </p:txBody>
          </p:sp>
          <p:sp>
            <p:nvSpPr>
              <p:cNvPr id="265" name="Freeform: Shape 264">
                <a:extLst>
                  <a:ext uri="{FF2B5EF4-FFF2-40B4-BE49-F238E27FC236}">
                    <a16:creationId xmlns:a16="http://schemas.microsoft.com/office/drawing/2014/main" id="{AC09F54B-A453-4FA6-B610-E4F41EB4B0D3}"/>
                  </a:ext>
                </a:extLst>
              </p:cNvPr>
              <p:cNvSpPr/>
              <p:nvPr/>
            </p:nvSpPr>
            <p:spPr>
              <a:xfrm>
                <a:off x="5356387" y="3427293"/>
                <a:ext cx="14930" cy="15831"/>
              </a:xfrm>
              <a:custGeom>
                <a:avLst/>
                <a:gdLst>
                  <a:gd fmla="*/ 14761 w 14930" name="connsiteX0"/>
                  <a:gd fmla="*/ 1350 h 15831" name="connsiteY0"/>
                  <a:gd fmla="*/ 13771 w 14930" name="connsiteX1"/>
                  <a:gd fmla="*/ 2969 h 15831" name="connsiteY1"/>
                  <a:gd fmla="*/ 10982 w 14930" name="connsiteX2"/>
                  <a:gd fmla="*/ 9447 h 15831" name="connsiteY2"/>
                  <a:gd fmla="*/ 9183 w 14930" name="connsiteX3"/>
                  <a:gd fmla="*/ 15655 h 15831" name="connsiteY3"/>
                  <a:gd fmla="*/ 6844 w 14930" name="connsiteX4"/>
                  <a:gd fmla="*/ 14485 h 15831" name="connsiteY4"/>
                  <a:gd fmla="*/ 5494 w 14930" name="connsiteX5"/>
                  <a:gd fmla="*/ 11516 h 15831" name="connsiteY5"/>
                  <a:gd fmla="*/ 4235 w 14930" name="connsiteX6"/>
                  <a:gd fmla="*/ 10886 h 15831" name="connsiteY6"/>
                  <a:gd fmla="*/ 3425 w 14930" name="connsiteX7"/>
                  <a:gd fmla="*/ 9717 h 15831" name="connsiteY7"/>
                  <a:gd fmla="*/ 1446 w 14930" name="connsiteX8"/>
                  <a:gd fmla="*/ 6658 h 15831" name="connsiteY8"/>
                  <a:gd fmla="*/ 276 w 14930" name="connsiteX9"/>
                  <a:gd fmla="*/ 6118 h 15831" name="connsiteY9"/>
                  <a:gd fmla="*/ 6 w 14930" name="connsiteX10"/>
                  <a:gd fmla="*/ 5578 h 15831" name="connsiteY10"/>
                  <a:gd fmla="*/ 1356 w 14930" name="connsiteX11"/>
                  <a:gd fmla="*/ 540 h 15831" name="connsiteY11"/>
                  <a:gd fmla="*/ 1626 w 14930" name="connsiteX12"/>
                  <a:gd fmla="*/ 360 h 15831" name="connsiteY12"/>
                  <a:gd fmla="*/ 1716 w 14930" name="connsiteX13"/>
                  <a:gd fmla="*/ 360 h 15831" name="connsiteY13"/>
                  <a:gd fmla="*/ 2795 w 14930" name="connsiteX14"/>
                  <a:gd fmla="*/ 540 h 15831" name="connsiteY14"/>
                  <a:gd fmla="*/ 4955 w 14930" name="connsiteX15"/>
                  <a:gd fmla="*/ 270 h 15831" name="connsiteY15"/>
                  <a:gd fmla="*/ 5224 w 14930" name="connsiteX16"/>
                  <a:gd fmla="*/ 360 h 15831" name="connsiteY16"/>
                  <a:gd fmla="*/ 5764 w 14930" name="connsiteX17"/>
                  <a:gd fmla="*/ 990 h 15831" name="connsiteY17"/>
                  <a:gd fmla="*/ 7744 w 14930" name="connsiteX18"/>
                  <a:gd fmla="*/ 2069 h 15831" name="connsiteY18"/>
                  <a:gd fmla="*/ 9813 w 14930" name="connsiteX19"/>
                  <a:gd fmla="*/ 1529 h 15831" name="connsiteY19"/>
                  <a:gd fmla="*/ 14491 w 14930" name="connsiteX20"/>
                  <a:gd fmla="*/ 0 h 15831" name="connsiteY20"/>
                  <a:gd fmla="*/ 14761 w 14930" name="connsiteX21"/>
                  <a:gd fmla="*/ 1350 h 1583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5831" w="14930">
                    <a:moveTo>
                      <a:pt x="14761" y="1350"/>
                    </a:moveTo>
                    <a:cubicBezTo>
                      <a:pt x="14581" y="1799"/>
                      <a:pt x="14311" y="2249"/>
                      <a:pt x="13771" y="2969"/>
                    </a:cubicBezTo>
                    <a:cubicBezTo>
                      <a:pt x="12062" y="5668"/>
                      <a:pt x="11252" y="7557"/>
                      <a:pt x="10982" y="9447"/>
                    </a:cubicBezTo>
                    <a:cubicBezTo>
                      <a:pt x="10443" y="13585"/>
                      <a:pt x="10443" y="13585"/>
                      <a:pt x="9183" y="15655"/>
                    </a:cubicBezTo>
                    <a:cubicBezTo>
                      <a:pt x="9003" y="15924"/>
                      <a:pt x="7474" y="16104"/>
                      <a:pt x="6844" y="14485"/>
                    </a:cubicBezTo>
                    <a:cubicBezTo>
                      <a:pt x="5674" y="11696"/>
                      <a:pt x="5674" y="11696"/>
                      <a:pt x="5494" y="11516"/>
                    </a:cubicBezTo>
                    <a:cubicBezTo>
                      <a:pt x="5134" y="11246"/>
                      <a:pt x="4595" y="11246"/>
                      <a:pt x="4235" y="10886"/>
                    </a:cubicBezTo>
                    <a:cubicBezTo>
                      <a:pt x="4145" y="10796"/>
                      <a:pt x="3875" y="10526"/>
                      <a:pt x="3425" y="9717"/>
                    </a:cubicBezTo>
                    <a:cubicBezTo>
                      <a:pt x="1986" y="6928"/>
                      <a:pt x="1986" y="6928"/>
                      <a:pt x="1446" y="6658"/>
                    </a:cubicBezTo>
                    <a:cubicBezTo>
                      <a:pt x="1086" y="6478"/>
                      <a:pt x="636" y="6388"/>
                      <a:pt x="276" y="6118"/>
                    </a:cubicBezTo>
                    <a:cubicBezTo>
                      <a:pt x="276" y="6118"/>
                      <a:pt x="96" y="5938"/>
                      <a:pt x="6" y="5578"/>
                    </a:cubicBezTo>
                    <a:cubicBezTo>
                      <a:pt x="-84" y="4678"/>
                      <a:pt x="816" y="1080"/>
                      <a:pt x="1356" y="540"/>
                    </a:cubicBezTo>
                    <a:cubicBezTo>
                      <a:pt x="1446" y="450"/>
                      <a:pt x="1626" y="360"/>
                      <a:pt x="1626" y="360"/>
                    </a:cubicBezTo>
                    <a:cubicBezTo>
                      <a:pt x="1626" y="360"/>
                      <a:pt x="1716" y="360"/>
                      <a:pt x="1716" y="360"/>
                    </a:cubicBezTo>
                    <a:cubicBezTo>
                      <a:pt x="2076" y="360"/>
                      <a:pt x="2435" y="540"/>
                      <a:pt x="2795" y="540"/>
                    </a:cubicBezTo>
                    <a:cubicBezTo>
                      <a:pt x="3515" y="540"/>
                      <a:pt x="4235" y="270"/>
                      <a:pt x="4955" y="270"/>
                    </a:cubicBezTo>
                    <a:cubicBezTo>
                      <a:pt x="5044" y="270"/>
                      <a:pt x="5224" y="270"/>
                      <a:pt x="5224" y="360"/>
                    </a:cubicBezTo>
                    <a:cubicBezTo>
                      <a:pt x="5494" y="450"/>
                      <a:pt x="5584" y="630"/>
                      <a:pt x="5764" y="990"/>
                    </a:cubicBezTo>
                    <a:cubicBezTo>
                      <a:pt x="6124" y="1619"/>
                      <a:pt x="6304" y="2069"/>
                      <a:pt x="7744" y="2069"/>
                    </a:cubicBezTo>
                    <a:cubicBezTo>
                      <a:pt x="8643" y="2069"/>
                      <a:pt x="9453" y="1709"/>
                      <a:pt x="9813" y="1529"/>
                    </a:cubicBezTo>
                    <a:lnTo>
                      <a:pt x="14491" y="0"/>
                    </a:lnTo>
                    <a:cubicBezTo>
                      <a:pt x="15121" y="270"/>
                      <a:pt x="14941" y="990"/>
                      <a:pt x="14761" y="1350"/>
                    </a:cubicBezTo>
                  </a:path>
                </a:pathLst>
              </a:custGeom>
              <a:solidFill>
                <a:srgbClr val="333333"/>
              </a:solidFill>
              <a:ln cap="flat" w="894">
                <a:noFill/>
                <a:prstDash val="solid"/>
                <a:miter/>
              </a:ln>
            </p:spPr>
            <p:txBody>
              <a:bodyPr anchor="ctr" rtlCol="0"/>
              <a:lstStyle/>
              <a:p>
                <a:endParaRPr lang="es-ES"/>
              </a:p>
            </p:txBody>
          </p:sp>
          <p:sp>
            <p:nvSpPr>
              <p:cNvPr id="266" name="Freeform: Shape 265">
                <a:extLst>
                  <a:ext uri="{FF2B5EF4-FFF2-40B4-BE49-F238E27FC236}">
                    <a16:creationId xmlns:a16="http://schemas.microsoft.com/office/drawing/2014/main" id="{D4F5FCF0-9CCB-406A-9807-CB902E315296}"/>
                  </a:ext>
                </a:extLst>
              </p:cNvPr>
              <p:cNvSpPr/>
              <p:nvPr/>
            </p:nvSpPr>
            <p:spPr>
              <a:xfrm>
                <a:off x="5359606" y="3450505"/>
                <a:ext cx="1199" cy="3224"/>
              </a:xfrm>
              <a:custGeom>
                <a:avLst/>
                <a:gdLst>
                  <a:gd fmla="*/ 1105 w 1199" name="connsiteX0"/>
                  <a:gd fmla="*/ 2249 h 3224" name="connsiteY0"/>
                  <a:gd fmla="*/ 206 w 1199" name="connsiteX1"/>
                  <a:gd fmla="*/ 2969 h 3224" name="connsiteY1"/>
                  <a:gd fmla="*/ 655 w 1199" name="connsiteX2"/>
                  <a:gd fmla="*/ 0 h 3224" name="connsiteY2"/>
                  <a:gd fmla="*/ 1105 w 1199" name="connsiteX3"/>
                  <a:gd fmla="*/ 2249 h 3224" name="connsiteY3"/>
                </a:gdLst>
                <a:ahLst/>
                <a:cxnLst>
                  <a:cxn ang="0">
                    <a:pos x="connsiteX0" y="connsiteY0"/>
                  </a:cxn>
                  <a:cxn ang="0">
                    <a:pos x="connsiteX1" y="connsiteY1"/>
                  </a:cxn>
                  <a:cxn ang="0">
                    <a:pos x="connsiteX2" y="connsiteY2"/>
                  </a:cxn>
                  <a:cxn ang="0">
                    <a:pos x="connsiteX3" y="connsiteY3"/>
                  </a:cxn>
                </a:cxnLst>
                <a:rect b="b" l="l" r="r" t="t"/>
                <a:pathLst>
                  <a:path h="3224" w="1199">
                    <a:moveTo>
                      <a:pt x="1105" y="2249"/>
                    </a:moveTo>
                    <a:cubicBezTo>
                      <a:pt x="745" y="3599"/>
                      <a:pt x="296" y="3239"/>
                      <a:pt x="206" y="2969"/>
                    </a:cubicBezTo>
                    <a:cubicBezTo>
                      <a:pt x="-154" y="2249"/>
                      <a:pt x="-64" y="90"/>
                      <a:pt x="655" y="0"/>
                    </a:cubicBezTo>
                    <a:cubicBezTo>
                      <a:pt x="1015" y="0"/>
                      <a:pt x="1375" y="1260"/>
                      <a:pt x="1105" y="2249"/>
                    </a:cubicBezTo>
                  </a:path>
                </a:pathLst>
              </a:custGeom>
              <a:solidFill>
                <a:srgbClr val="333333"/>
              </a:solidFill>
              <a:ln cap="flat" w="894">
                <a:noFill/>
                <a:prstDash val="solid"/>
                <a:miter/>
              </a:ln>
            </p:spPr>
            <p:txBody>
              <a:bodyPr anchor="ctr" rtlCol="0"/>
              <a:lstStyle/>
              <a:p>
                <a:endParaRPr lang="es-ES"/>
              </a:p>
            </p:txBody>
          </p:sp>
          <p:sp>
            <p:nvSpPr>
              <p:cNvPr id="267" name="Freeform: Shape 266">
                <a:extLst>
                  <a:ext uri="{FF2B5EF4-FFF2-40B4-BE49-F238E27FC236}">
                    <a16:creationId xmlns:a16="http://schemas.microsoft.com/office/drawing/2014/main" id="{AB8C0693-17D2-433E-8914-6DF1FF0A318C}"/>
                  </a:ext>
                </a:extLst>
              </p:cNvPr>
              <p:cNvSpPr/>
              <p:nvPr/>
            </p:nvSpPr>
            <p:spPr>
              <a:xfrm>
                <a:off x="5404781" y="3455813"/>
                <a:ext cx="15818" cy="8960"/>
              </a:xfrm>
              <a:custGeom>
                <a:avLst/>
                <a:gdLst>
                  <a:gd fmla="*/ 15759 w 15818" name="connsiteX0"/>
                  <a:gd fmla="*/ 5938 h 8960" name="connsiteY0"/>
                  <a:gd fmla="*/ 14590 w 15818" name="connsiteX1"/>
                  <a:gd fmla="*/ 7917 h 8960" name="connsiteY1"/>
                  <a:gd fmla="*/ 14140 w 15818" name="connsiteX2"/>
                  <a:gd fmla="*/ 7647 h 8960" name="connsiteY2"/>
                  <a:gd fmla="*/ 11621 w 15818" name="connsiteX3"/>
                  <a:gd fmla="*/ 7287 h 8960" name="connsiteY3"/>
                  <a:gd fmla="*/ 7572 w 15818" name="connsiteX4"/>
                  <a:gd fmla="*/ 8727 h 8960" name="connsiteY4"/>
                  <a:gd fmla="*/ 6943 w 15818" name="connsiteX5"/>
                  <a:gd fmla="*/ 8907 h 8960" name="connsiteY5"/>
                  <a:gd fmla="*/ 4873 w 15818" name="connsiteX6"/>
                  <a:gd fmla="*/ 5578 h 8960" name="connsiteY6"/>
                  <a:gd fmla="*/ 3434 w 15818" name="connsiteX7"/>
                  <a:gd fmla="*/ 5128 h 8960" name="connsiteY7"/>
                  <a:gd fmla="*/ 825 w 15818" name="connsiteX8"/>
                  <a:gd fmla="*/ 5218 h 8960" name="connsiteY8"/>
                  <a:gd fmla="*/ 555 w 15818" name="connsiteX9"/>
                  <a:gd fmla="*/ 1889 h 8960" name="connsiteY9"/>
                  <a:gd fmla="*/ 735 w 15818" name="connsiteX10"/>
                  <a:gd fmla="*/ 1529 h 8960" name="connsiteY10"/>
                  <a:gd fmla="*/ 1544 w 15818" name="connsiteX11"/>
                  <a:gd fmla="*/ 990 h 8960" name="connsiteY11"/>
                  <a:gd fmla="*/ 2354 w 15818" name="connsiteX12"/>
                  <a:gd fmla="*/ 0 h 8960" name="connsiteY12"/>
                  <a:gd fmla="*/ 3434 w 15818" name="connsiteX13"/>
                  <a:gd fmla="*/ 720 h 8960" name="connsiteY13"/>
                  <a:gd fmla="*/ 4243 w 15818" name="connsiteX14"/>
                  <a:gd fmla="*/ 810 h 8960" name="connsiteY14"/>
                  <a:gd fmla="*/ 4603 w 15818" name="connsiteX15"/>
                  <a:gd fmla="*/ 1529 h 8960" name="connsiteY15"/>
                  <a:gd fmla="*/ 6133 w 15818" name="connsiteX16"/>
                  <a:gd fmla="*/ 2789 h 8960" name="connsiteY16"/>
                  <a:gd fmla="*/ 9282 w 15818" name="connsiteX17"/>
                  <a:gd fmla="*/ 2699 h 8960" name="connsiteY17"/>
                  <a:gd fmla="*/ 11441 w 15818" name="connsiteX18"/>
                  <a:gd fmla="*/ 3779 h 8960" name="connsiteY18"/>
                  <a:gd fmla="*/ 13150 w 15818" name="connsiteX19"/>
                  <a:gd fmla="*/ 4408 h 8960" name="connsiteY19"/>
                  <a:gd fmla="*/ 13960 w 15818" name="connsiteX20"/>
                  <a:gd fmla="*/ 5038 h 8960" name="connsiteY20"/>
                  <a:gd fmla="*/ 15669 w 15818" name="connsiteX21"/>
                  <a:gd fmla="*/ 5218 h 8960" name="connsiteY21"/>
                  <a:gd fmla="*/ 15759 w 15818" name="connsiteX22"/>
                  <a:gd fmla="*/ 5938 h 8960" name="connsiteY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b="b" l="l" r="r" t="t"/>
                <a:pathLst>
                  <a:path h="8960" w="15818">
                    <a:moveTo>
                      <a:pt x="15759" y="5938"/>
                    </a:moveTo>
                    <a:cubicBezTo>
                      <a:pt x="15669" y="6388"/>
                      <a:pt x="15040" y="7737"/>
                      <a:pt x="14590" y="7917"/>
                    </a:cubicBezTo>
                    <a:cubicBezTo>
                      <a:pt x="14410" y="8007"/>
                      <a:pt x="14230" y="7737"/>
                      <a:pt x="14140" y="7647"/>
                    </a:cubicBezTo>
                    <a:cubicBezTo>
                      <a:pt x="13510" y="6928"/>
                      <a:pt x="13330" y="6928"/>
                      <a:pt x="11621" y="7287"/>
                    </a:cubicBezTo>
                    <a:cubicBezTo>
                      <a:pt x="9462" y="7827"/>
                      <a:pt x="9192" y="7917"/>
                      <a:pt x="7572" y="8727"/>
                    </a:cubicBezTo>
                    <a:cubicBezTo>
                      <a:pt x="7122" y="8997"/>
                      <a:pt x="7122" y="8997"/>
                      <a:pt x="6943" y="8907"/>
                    </a:cubicBezTo>
                    <a:cubicBezTo>
                      <a:pt x="5953" y="6208"/>
                      <a:pt x="5953" y="6208"/>
                      <a:pt x="4873" y="5578"/>
                    </a:cubicBezTo>
                    <a:cubicBezTo>
                      <a:pt x="4783" y="5488"/>
                      <a:pt x="4243" y="5218"/>
                      <a:pt x="3434" y="5128"/>
                    </a:cubicBezTo>
                    <a:cubicBezTo>
                      <a:pt x="2534" y="5038"/>
                      <a:pt x="1724" y="5218"/>
                      <a:pt x="825" y="5218"/>
                    </a:cubicBezTo>
                    <a:cubicBezTo>
                      <a:pt x="-75" y="5128"/>
                      <a:pt x="-345" y="5128"/>
                      <a:pt x="555" y="1889"/>
                    </a:cubicBezTo>
                    <a:cubicBezTo>
                      <a:pt x="555" y="1799"/>
                      <a:pt x="645" y="1619"/>
                      <a:pt x="735" y="1529"/>
                    </a:cubicBezTo>
                    <a:cubicBezTo>
                      <a:pt x="915" y="1260"/>
                      <a:pt x="1275" y="1260"/>
                      <a:pt x="1544" y="990"/>
                    </a:cubicBezTo>
                    <a:cubicBezTo>
                      <a:pt x="2354" y="0"/>
                      <a:pt x="2354" y="0"/>
                      <a:pt x="2354" y="0"/>
                    </a:cubicBezTo>
                    <a:cubicBezTo>
                      <a:pt x="2804" y="90"/>
                      <a:pt x="2984" y="630"/>
                      <a:pt x="3434" y="720"/>
                    </a:cubicBezTo>
                    <a:cubicBezTo>
                      <a:pt x="3704" y="720"/>
                      <a:pt x="3974" y="720"/>
                      <a:pt x="4243" y="810"/>
                    </a:cubicBezTo>
                    <a:cubicBezTo>
                      <a:pt x="4423" y="900"/>
                      <a:pt x="4513" y="1170"/>
                      <a:pt x="4603" y="1529"/>
                    </a:cubicBezTo>
                    <a:cubicBezTo>
                      <a:pt x="4693" y="1889"/>
                      <a:pt x="4963" y="2699"/>
                      <a:pt x="6133" y="2789"/>
                    </a:cubicBezTo>
                    <a:cubicBezTo>
                      <a:pt x="7212" y="2879"/>
                      <a:pt x="8202" y="2249"/>
                      <a:pt x="9282" y="2699"/>
                    </a:cubicBezTo>
                    <a:cubicBezTo>
                      <a:pt x="10001" y="3059"/>
                      <a:pt x="10631" y="3689"/>
                      <a:pt x="11441" y="3779"/>
                    </a:cubicBezTo>
                    <a:cubicBezTo>
                      <a:pt x="12431" y="3869"/>
                      <a:pt x="12521" y="3869"/>
                      <a:pt x="13150" y="4408"/>
                    </a:cubicBezTo>
                    <a:cubicBezTo>
                      <a:pt x="13420" y="4678"/>
                      <a:pt x="13690" y="4948"/>
                      <a:pt x="13960" y="5038"/>
                    </a:cubicBezTo>
                    <a:cubicBezTo>
                      <a:pt x="14500" y="5308"/>
                      <a:pt x="15130" y="4948"/>
                      <a:pt x="15669" y="5218"/>
                    </a:cubicBezTo>
                    <a:cubicBezTo>
                      <a:pt x="15939" y="5308"/>
                      <a:pt x="15759" y="5758"/>
                      <a:pt x="15759" y="5938"/>
                    </a:cubicBezTo>
                  </a:path>
                </a:pathLst>
              </a:custGeom>
              <a:solidFill>
                <a:srgbClr val="333333"/>
              </a:solidFill>
              <a:ln cap="flat" w="894">
                <a:noFill/>
                <a:prstDash val="solid"/>
                <a:miter/>
              </a:ln>
            </p:spPr>
            <p:txBody>
              <a:bodyPr anchor="ctr" rtlCol="0"/>
              <a:lstStyle/>
              <a:p>
                <a:endParaRPr lang="es-ES"/>
              </a:p>
            </p:txBody>
          </p:sp>
          <p:sp>
            <p:nvSpPr>
              <p:cNvPr id="268" name="Freeform: Shape 267">
                <a:extLst>
                  <a:ext uri="{FF2B5EF4-FFF2-40B4-BE49-F238E27FC236}">
                    <a16:creationId xmlns:a16="http://schemas.microsoft.com/office/drawing/2014/main" id="{67A67A32-8C4B-49CC-9261-062F54D05B88}"/>
                  </a:ext>
                </a:extLst>
              </p:cNvPr>
              <p:cNvSpPr/>
              <p:nvPr/>
            </p:nvSpPr>
            <p:spPr>
              <a:xfrm>
                <a:off x="5431293" y="3447896"/>
                <a:ext cx="4394" cy="6477"/>
              </a:xfrm>
              <a:custGeom>
                <a:avLst/>
                <a:gdLst>
                  <a:gd fmla="*/ 4272 w 4394" name="connsiteX0"/>
                  <a:gd fmla="*/ 1439 h 6477" name="connsiteY0"/>
                  <a:gd fmla="*/ 2202 w 4394" name="connsiteX1"/>
                  <a:gd fmla="*/ 4229 h 6477" name="connsiteY1"/>
                  <a:gd fmla="*/ 43 w 4394" name="connsiteX2"/>
                  <a:gd fmla="*/ 6478 h 6477" name="connsiteY2"/>
                  <a:gd fmla="*/ 583 w 4394" name="connsiteX3"/>
                  <a:gd fmla="*/ 2339 h 6477" name="connsiteY3"/>
                  <a:gd fmla="*/ 4002 w 4394" name="connsiteX4"/>
                  <a:gd fmla="*/ 0 h 6477" name="connsiteY4"/>
                  <a:gd fmla="*/ 4272 w 4394" name="connsiteX5"/>
                  <a:gd fmla="*/ 1439 h 6477"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477" w="4394">
                    <a:moveTo>
                      <a:pt x="4272" y="1439"/>
                    </a:moveTo>
                    <a:cubicBezTo>
                      <a:pt x="3822" y="3239"/>
                      <a:pt x="2922" y="3779"/>
                      <a:pt x="2202" y="4229"/>
                    </a:cubicBezTo>
                    <a:cubicBezTo>
                      <a:pt x="1663" y="4588"/>
                      <a:pt x="43" y="5668"/>
                      <a:pt x="43" y="6478"/>
                    </a:cubicBezTo>
                    <a:cubicBezTo>
                      <a:pt x="43" y="6478"/>
                      <a:pt x="-227" y="3599"/>
                      <a:pt x="583" y="2339"/>
                    </a:cubicBezTo>
                    <a:cubicBezTo>
                      <a:pt x="1483" y="900"/>
                      <a:pt x="3462" y="0"/>
                      <a:pt x="4002" y="0"/>
                    </a:cubicBezTo>
                    <a:cubicBezTo>
                      <a:pt x="4092" y="90"/>
                      <a:pt x="4632" y="90"/>
                      <a:pt x="4272" y="1439"/>
                    </a:cubicBezTo>
                  </a:path>
                </a:pathLst>
              </a:custGeom>
              <a:solidFill>
                <a:srgbClr val="333333"/>
              </a:solidFill>
              <a:ln cap="flat" w="894">
                <a:noFill/>
                <a:prstDash val="solid"/>
                <a:miter/>
              </a:ln>
            </p:spPr>
            <p:txBody>
              <a:bodyPr anchor="ctr" rtlCol="0"/>
              <a:lstStyle/>
              <a:p>
                <a:endParaRPr lang="es-ES"/>
              </a:p>
            </p:txBody>
          </p:sp>
          <p:sp>
            <p:nvSpPr>
              <p:cNvPr id="269" name="Freeform: Shape 268">
                <a:extLst>
                  <a:ext uri="{FF2B5EF4-FFF2-40B4-BE49-F238E27FC236}">
                    <a16:creationId xmlns:a16="http://schemas.microsoft.com/office/drawing/2014/main" id="{DD0305B6-A7B7-4F5A-AA1C-216827B49F88}"/>
                  </a:ext>
                </a:extLst>
              </p:cNvPr>
              <p:cNvSpPr/>
              <p:nvPr/>
            </p:nvSpPr>
            <p:spPr>
              <a:xfrm>
                <a:off x="5419419" y="3439349"/>
                <a:ext cx="2184" cy="3246"/>
              </a:xfrm>
              <a:custGeom>
                <a:avLst/>
                <a:gdLst>
                  <a:gd fmla="*/ 2111 w 2184" name="connsiteX0"/>
                  <a:gd fmla="*/ 1080 h 3246" name="connsiteY0"/>
                  <a:gd fmla="*/ 42 w 2184" name="connsiteX1"/>
                  <a:gd fmla="*/ 3149 h 3246" name="connsiteY1"/>
                  <a:gd fmla="*/ 1841 w 2184" name="connsiteX2"/>
                  <a:gd fmla="*/ 0 h 3246" name="connsiteY2"/>
                  <a:gd fmla="*/ 2111 w 2184" name="connsiteX3"/>
                  <a:gd fmla="*/ 1080 h 3246" name="connsiteY3"/>
                </a:gdLst>
                <a:ahLst/>
                <a:cxnLst>
                  <a:cxn ang="0">
                    <a:pos x="connsiteX0" y="connsiteY0"/>
                  </a:cxn>
                  <a:cxn ang="0">
                    <a:pos x="connsiteX1" y="connsiteY1"/>
                  </a:cxn>
                  <a:cxn ang="0">
                    <a:pos x="connsiteX2" y="connsiteY2"/>
                  </a:cxn>
                  <a:cxn ang="0">
                    <a:pos x="connsiteX3" y="connsiteY3"/>
                  </a:cxn>
                </a:cxnLst>
                <a:rect b="b" l="l" r="r" t="t"/>
                <a:pathLst>
                  <a:path h="3246" w="2184">
                    <a:moveTo>
                      <a:pt x="2111" y="1080"/>
                    </a:moveTo>
                    <a:cubicBezTo>
                      <a:pt x="1751" y="2429"/>
                      <a:pt x="312" y="3599"/>
                      <a:pt x="42" y="3149"/>
                    </a:cubicBezTo>
                    <a:cubicBezTo>
                      <a:pt x="-228" y="2519"/>
                      <a:pt x="852" y="0"/>
                      <a:pt x="1841" y="0"/>
                    </a:cubicBezTo>
                    <a:cubicBezTo>
                      <a:pt x="2291" y="0"/>
                      <a:pt x="2201" y="720"/>
                      <a:pt x="2111" y="1080"/>
                    </a:cubicBezTo>
                  </a:path>
                </a:pathLst>
              </a:custGeom>
              <a:solidFill>
                <a:srgbClr val="333333"/>
              </a:solidFill>
              <a:ln cap="flat" w="894">
                <a:noFill/>
                <a:prstDash val="solid"/>
                <a:miter/>
              </a:ln>
            </p:spPr>
            <p:txBody>
              <a:bodyPr anchor="ctr" rtlCol="0"/>
              <a:lstStyle/>
              <a:p>
                <a:endParaRPr lang="es-ES"/>
              </a:p>
            </p:txBody>
          </p:sp>
          <p:sp>
            <p:nvSpPr>
              <p:cNvPr id="270" name="Freeform: Shape 269">
                <a:extLst>
                  <a:ext uri="{FF2B5EF4-FFF2-40B4-BE49-F238E27FC236}">
                    <a16:creationId xmlns:a16="http://schemas.microsoft.com/office/drawing/2014/main" id="{8C22AEF5-36C6-439A-B0BF-F5D334686469}"/>
                  </a:ext>
                </a:extLst>
              </p:cNvPr>
              <p:cNvSpPr/>
              <p:nvPr/>
            </p:nvSpPr>
            <p:spPr>
              <a:xfrm>
                <a:off x="5418021" y="3430982"/>
                <a:ext cx="1934" cy="4048"/>
              </a:xfrm>
              <a:custGeom>
                <a:avLst/>
                <a:gdLst>
                  <a:gd fmla="*/ 1799 w 1934" name="connsiteX0"/>
                  <a:gd fmla="*/ 2249 h 4048" name="connsiteY0"/>
                  <a:gd fmla="*/ 810 w 1934" name="connsiteX1"/>
                  <a:gd fmla="*/ 4049 h 4048" name="connsiteY1"/>
                  <a:gd fmla="*/ 720 w 1934" name="connsiteX2"/>
                  <a:gd fmla="*/ 4049 h 4048" name="connsiteY2"/>
                  <a:gd fmla="*/ 450 w 1934" name="connsiteX3"/>
                  <a:gd fmla="*/ 3779 h 4048" name="connsiteY3"/>
                  <a:gd fmla="*/ 450 w 1934" name="connsiteX4"/>
                  <a:gd fmla="*/ 3689 h 4048" name="connsiteY4"/>
                  <a:gd fmla="*/ 360 w 1934" name="connsiteX5"/>
                  <a:gd fmla="*/ 2879 h 4048" name="connsiteY5"/>
                  <a:gd fmla="*/ 90 w 1934" name="connsiteX6"/>
                  <a:gd fmla="*/ 2069 h 4048" name="connsiteY6"/>
                  <a:gd fmla="*/ 0 w 1934" name="connsiteX7"/>
                  <a:gd fmla="*/ 1709 h 4048" name="connsiteY7"/>
                  <a:gd fmla="*/ 540 w 1934" name="connsiteX8"/>
                  <a:gd fmla="*/ 0 h 4048" name="connsiteY8"/>
                  <a:gd fmla="*/ 630 w 1934" name="connsiteX9"/>
                  <a:gd fmla="*/ 0 h 4048" name="connsiteY9"/>
                  <a:gd fmla="*/ 1799 w 1934" name="connsiteX10"/>
                  <a:gd fmla="*/ 1170 h 4048" name="connsiteY10"/>
                  <a:gd fmla="*/ 1799 w 1934" name="connsiteX11"/>
                  <a:gd fmla="*/ 2249 h 4048"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4048" w="1934">
                    <a:moveTo>
                      <a:pt x="1799" y="2249"/>
                    </a:moveTo>
                    <a:cubicBezTo>
                      <a:pt x="1529" y="2879"/>
                      <a:pt x="1170" y="3419"/>
                      <a:pt x="810" y="4049"/>
                    </a:cubicBezTo>
                    <a:cubicBezTo>
                      <a:pt x="810" y="4049"/>
                      <a:pt x="720" y="4049"/>
                      <a:pt x="720" y="4049"/>
                    </a:cubicBezTo>
                    <a:cubicBezTo>
                      <a:pt x="630" y="3959"/>
                      <a:pt x="450" y="3869"/>
                      <a:pt x="450" y="3779"/>
                    </a:cubicBezTo>
                    <a:cubicBezTo>
                      <a:pt x="450" y="3779"/>
                      <a:pt x="450" y="3689"/>
                      <a:pt x="450" y="3689"/>
                    </a:cubicBezTo>
                    <a:cubicBezTo>
                      <a:pt x="360" y="3419"/>
                      <a:pt x="360" y="3149"/>
                      <a:pt x="360" y="2879"/>
                    </a:cubicBezTo>
                    <a:cubicBezTo>
                      <a:pt x="270" y="2609"/>
                      <a:pt x="180" y="2339"/>
                      <a:pt x="90" y="2069"/>
                    </a:cubicBezTo>
                    <a:cubicBezTo>
                      <a:pt x="90" y="1979"/>
                      <a:pt x="0" y="1799"/>
                      <a:pt x="0" y="1709"/>
                    </a:cubicBezTo>
                    <a:cubicBezTo>
                      <a:pt x="0" y="810"/>
                      <a:pt x="270" y="90"/>
                      <a:pt x="540" y="0"/>
                    </a:cubicBezTo>
                    <a:cubicBezTo>
                      <a:pt x="540" y="0"/>
                      <a:pt x="630" y="0"/>
                      <a:pt x="630" y="0"/>
                    </a:cubicBezTo>
                    <a:cubicBezTo>
                      <a:pt x="1170" y="90"/>
                      <a:pt x="1799" y="1170"/>
                      <a:pt x="1799" y="1170"/>
                    </a:cubicBezTo>
                    <a:cubicBezTo>
                      <a:pt x="1979" y="1440"/>
                      <a:pt x="1979" y="1799"/>
                      <a:pt x="1799" y="2249"/>
                    </a:cubicBezTo>
                  </a:path>
                </a:pathLst>
              </a:custGeom>
              <a:solidFill>
                <a:srgbClr val="333333"/>
              </a:solidFill>
              <a:ln cap="flat" w="894">
                <a:noFill/>
                <a:prstDash val="solid"/>
                <a:miter/>
              </a:ln>
            </p:spPr>
            <p:txBody>
              <a:bodyPr anchor="ctr" rtlCol="0"/>
              <a:lstStyle/>
              <a:p>
                <a:endParaRPr lang="es-ES"/>
              </a:p>
            </p:txBody>
          </p:sp>
          <p:sp>
            <p:nvSpPr>
              <p:cNvPr id="271" name="Freeform: Shape 270">
                <a:extLst>
                  <a:ext uri="{FF2B5EF4-FFF2-40B4-BE49-F238E27FC236}">
                    <a16:creationId xmlns:a16="http://schemas.microsoft.com/office/drawing/2014/main" id="{5287C073-46D3-4499-AF26-E809768752B7}"/>
                  </a:ext>
                </a:extLst>
              </p:cNvPr>
              <p:cNvSpPr/>
              <p:nvPr/>
            </p:nvSpPr>
            <p:spPr>
              <a:xfrm>
                <a:off x="5411261" y="3419556"/>
                <a:ext cx="6840" cy="13765"/>
              </a:xfrm>
              <a:custGeom>
                <a:avLst/>
                <a:gdLst>
                  <a:gd fmla="*/ 6670 w 6840" name="connsiteX0"/>
                  <a:gd fmla="*/ 10796 h 13765" name="connsiteY0"/>
                  <a:gd fmla="*/ 5861 w 6840" name="connsiteX1"/>
                  <a:gd fmla="*/ 13675 h 13765" name="connsiteY1"/>
                  <a:gd fmla="*/ 5861 w 6840" name="connsiteX2"/>
                  <a:gd fmla="*/ 13765 h 13765" name="connsiteY2"/>
                  <a:gd fmla="*/ 5771 w 6840" name="connsiteX3"/>
                  <a:gd fmla="*/ 13765 h 13765" name="connsiteY3"/>
                  <a:gd fmla="*/ 5141 w 6840" name="connsiteX4"/>
                  <a:gd fmla="*/ 12506 h 13765" name="connsiteY4"/>
                  <a:gd fmla="*/ 4331 w 6840" name="connsiteX5"/>
                  <a:gd fmla="*/ 11876 h 13765" name="connsiteY5"/>
                  <a:gd fmla="*/ 4241 w 6840" name="connsiteX6"/>
                  <a:gd fmla="*/ 10436 h 13765" name="connsiteY6"/>
                  <a:gd fmla="*/ 3971 w 6840" name="connsiteX7"/>
                  <a:gd fmla="*/ 8097 h 13765" name="connsiteY7"/>
                  <a:gd fmla="*/ 3072 w 6840" name="connsiteX8"/>
                  <a:gd fmla="*/ 7197 h 13765" name="connsiteY8"/>
                  <a:gd fmla="*/ 2172 w 6840" name="connsiteX9"/>
                  <a:gd fmla="*/ 5488 h 13765" name="connsiteY9"/>
                  <a:gd fmla="*/ 1272 w 6840" name="connsiteX10"/>
                  <a:gd fmla="*/ 3779 h 13765" name="connsiteY10"/>
                  <a:gd fmla="*/ 13 w 6840" name="connsiteX11"/>
                  <a:gd fmla="*/ 2249 h 13765" name="connsiteY11"/>
                  <a:gd fmla="*/ 13 w 6840" name="connsiteX12"/>
                  <a:gd fmla="*/ 2159 h 13765" name="connsiteY12"/>
                  <a:gd fmla="*/ 2172 w 6840" name="connsiteX13"/>
                  <a:gd fmla="*/ 0 h 13765" name="connsiteY13"/>
                  <a:gd fmla="*/ 2802 w 6840" name="connsiteX14"/>
                  <a:gd fmla="*/ 1260 h 13765" name="connsiteY14"/>
                  <a:gd fmla="*/ 3251 w 6840" name="connsiteX15"/>
                  <a:gd fmla="*/ 2609 h 13765" name="connsiteY15"/>
                  <a:gd fmla="*/ 5231 w 6840" name="connsiteX16"/>
                  <a:gd fmla="*/ 4229 h 13765" name="connsiteY16"/>
                  <a:gd fmla="*/ 5681 w 6840" name="connsiteX17"/>
                  <a:gd fmla="*/ 5128 h 13765" name="connsiteY17"/>
                  <a:gd fmla="*/ 5501 w 6840" name="connsiteX18"/>
                  <a:gd fmla="*/ 7647 h 13765" name="connsiteY18"/>
                  <a:gd fmla="*/ 6400 w 6840" name="connsiteX19"/>
                  <a:gd fmla="*/ 9267 h 13765" name="connsiteY19"/>
                  <a:gd fmla="*/ 6670 w 6840" name="connsiteX20"/>
                  <a:gd fmla="*/ 9537 h 13765" name="connsiteY20"/>
                  <a:gd fmla="*/ 6670 w 6840" name="connsiteX21"/>
                  <a:gd fmla="*/ 10796 h 13765"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3765" w="6840">
                    <a:moveTo>
                      <a:pt x="6670" y="10796"/>
                    </a:moveTo>
                    <a:cubicBezTo>
                      <a:pt x="6400" y="11786"/>
                      <a:pt x="6040" y="12686"/>
                      <a:pt x="5861" y="13675"/>
                    </a:cubicBezTo>
                    <a:cubicBezTo>
                      <a:pt x="5861" y="13675"/>
                      <a:pt x="5861" y="13765"/>
                      <a:pt x="5861" y="13765"/>
                    </a:cubicBezTo>
                    <a:cubicBezTo>
                      <a:pt x="5861" y="13765"/>
                      <a:pt x="5771" y="13765"/>
                      <a:pt x="5771" y="13765"/>
                    </a:cubicBezTo>
                    <a:cubicBezTo>
                      <a:pt x="5501" y="13315"/>
                      <a:pt x="5501" y="12865"/>
                      <a:pt x="5141" y="12506"/>
                    </a:cubicBezTo>
                    <a:cubicBezTo>
                      <a:pt x="4871" y="12236"/>
                      <a:pt x="4511" y="12236"/>
                      <a:pt x="4331" y="11876"/>
                    </a:cubicBezTo>
                    <a:cubicBezTo>
                      <a:pt x="4241" y="11606"/>
                      <a:pt x="4241" y="10976"/>
                      <a:pt x="4241" y="10436"/>
                    </a:cubicBezTo>
                    <a:cubicBezTo>
                      <a:pt x="4241" y="9357"/>
                      <a:pt x="4151" y="8547"/>
                      <a:pt x="3971" y="8097"/>
                    </a:cubicBezTo>
                    <a:cubicBezTo>
                      <a:pt x="3791" y="7647"/>
                      <a:pt x="3341" y="7467"/>
                      <a:pt x="3072" y="7197"/>
                    </a:cubicBezTo>
                    <a:cubicBezTo>
                      <a:pt x="2352" y="6298"/>
                      <a:pt x="2262" y="5938"/>
                      <a:pt x="2172" y="5488"/>
                    </a:cubicBezTo>
                    <a:cubicBezTo>
                      <a:pt x="2082" y="5128"/>
                      <a:pt x="2082" y="5128"/>
                      <a:pt x="1272" y="3779"/>
                    </a:cubicBezTo>
                    <a:cubicBezTo>
                      <a:pt x="912" y="3239"/>
                      <a:pt x="282" y="2879"/>
                      <a:pt x="13" y="2249"/>
                    </a:cubicBezTo>
                    <a:cubicBezTo>
                      <a:pt x="13" y="2249"/>
                      <a:pt x="13" y="2159"/>
                      <a:pt x="13" y="2159"/>
                    </a:cubicBezTo>
                    <a:cubicBezTo>
                      <a:pt x="-167" y="1529"/>
                      <a:pt x="1632" y="0"/>
                      <a:pt x="2172" y="0"/>
                    </a:cubicBezTo>
                    <a:cubicBezTo>
                      <a:pt x="2442" y="90"/>
                      <a:pt x="2532" y="180"/>
                      <a:pt x="2802" y="1260"/>
                    </a:cubicBezTo>
                    <a:cubicBezTo>
                      <a:pt x="2892" y="1709"/>
                      <a:pt x="3072" y="2249"/>
                      <a:pt x="3251" y="2609"/>
                    </a:cubicBezTo>
                    <a:cubicBezTo>
                      <a:pt x="3701" y="3509"/>
                      <a:pt x="4601" y="3689"/>
                      <a:pt x="5231" y="4229"/>
                    </a:cubicBezTo>
                    <a:cubicBezTo>
                      <a:pt x="5591" y="4498"/>
                      <a:pt x="5681" y="4858"/>
                      <a:pt x="5681" y="5128"/>
                    </a:cubicBezTo>
                    <a:cubicBezTo>
                      <a:pt x="5771" y="5938"/>
                      <a:pt x="5501" y="6748"/>
                      <a:pt x="5501" y="7647"/>
                    </a:cubicBezTo>
                    <a:cubicBezTo>
                      <a:pt x="5591" y="8817"/>
                      <a:pt x="6220" y="9177"/>
                      <a:pt x="6400" y="9267"/>
                    </a:cubicBezTo>
                    <a:cubicBezTo>
                      <a:pt x="6490" y="9357"/>
                      <a:pt x="6670" y="9357"/>
                      <a:pt x="6670" y="9537"/>
                    </a:cubicBezTo>
                    <a:cubicBezTo>
                      <a:pt x="6850" y="9627"/>
                      <a:pt x="6940" y="9897"/>
                      <a:pt x="6670" y="10796"/>
                    </a:cubicBezTo>
                  </a:path>
                </a:pathLst>
              </a:custGeom>
              <a:solidFill>
                <a:srgbClr val="333333"/>
              </a:solidFill>
              <a:ln cap="flat" w="894">
                <a:noFill/>
                <a:prstDash val="solid"/>
                <a:miter/>
              </a:ln>
            </p:spPr>
            <p:txBody>
              <a:bodyPr anchor="ctr" rtlCol="0"/>
              <a:lstStyle/>
              <a:p>
                <a:endParaRPr lang="es-ES"/>
              </a:p>
            </p:txBody>
          </p:sp>
          <p:sp>
            <p:nvSpPr>
              <p:cNvPr id="272" name="Freeform: Shape 271">
                <a:extLst>
                  <a:ext uri="{FF2B5EF4-FFF2-40B4-BE49-F238E27FC236}">
                    <a16:creationId xmlns:a16="http://schemas.microsoft.com/office/drawing/2014/main" id="{24F53094-B638-4B9B-9EC3-C6258C199F18}"/>
                  </a:ext>
                </a:extLst>
              </p:cNvPr>
              <p:cNvSpPr/>
              <p:nvPr/>
            </p:nvSpPr>
            <p:spPr>
              <a:xfrm>
                <a:off x="5427835" y="3415597"/>
                <a:ext cx="4493" cy="4768"/>
              </a:xfrm>
              <a:custGeom>
                <a:avLst/>
                <a:gdLst>
                  <a:gd fmla="*/ 4402 w 4493" name="connsiteX0"/>
                  <a:gd fmla="*/ 4408 h 4768" name="connsiteY0"/>
                  <a:gd fmla="*/ 4222 w 4493" name="connsiteX1"/>
                  <a:gd fmla="*/ 4408 h 4768" name="connsiteY1"/>
                  <a:gd fmla="*/ 3502 w 4493" name="connsiteX2"/>
                  <a:gd fmla="*/ 4229 h 4768" name="connsiteY2"/>
                  <a:gd fmla="*/ 2242 w 4493" name="connsiteX3"/>
                  <a:gd fmla="*/ 4768 h 4768" name="connsiteY3"/>
                  <a:gd fmla="*/ 2152 w 4493" name="connsiteX4"/>
                  <a:gd fmla="*/ 4768 h 4768" name="connsiteY4"/>
                  <a:gd fmla="*/ 1793 w 4493" name="connsiteX5"/>
                  <a:gd fmla="*/ 4588 h 4768" name="connsiteY5"/>
                  <a:gd fmla="*/ 2063 w 4493" name="connsiteX6"/>
                  <a:gd fmla="*/ 3599 h 4768" name="connsiteY6"/>
                  <a:gd fmla="*/ 1973 w 4493" name="connsiteX7"/>
                  <a:gd fmla="*/ 2699 h 4768" name="connsiteY7"/>
                  <a:gd fmla="*/ 1163 w 4493" name="connsiteX8"/>
                  <a:gd fmla="*/ 3149 h 4768" name="connsiteY8"/>
                  <a:gd fmla="*/ 533 w 4493" name="connsiteX9"/>
                  <a:gd fmla="*/ 3239 h 4768" name="connsiteY9"/>
                  <a:gd fmla="*/ 83 w 4493" name="connsiteX10"/>
                  <a:gd fmla="*/ 2429 h 4768" name="connsiteY10"/>
                  <a:gd fmla="*/ 1163 w 4493" name="connsiteX11"/>
                  <a:gd fmla="*/ 1260 h 4768" name="connsiteY11"/>
                  <a:gd fmla="*/ 3592 w 4493" name="connsiteX12"/>
                  <a:gd fmla="*/ 0 h 4768" name="connsiteY12"/>
                  <a:gd fmla="*/ 4402 w 4493" name="connsiteX13"/>
                  <a:gd fmla="*/ 4408 h 4768"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4768" w="4493">
                    <a:moveTo>
                      <a:pt x="4402" y="4408"/>
                    </a:moveTo>
                    <a:cubicBezTo>
                      <a:pt x="4402" y="4498"/>
                      <a:pt x="4402" y="4408"/>
                      <a:pt x="4222" y="4408"/>
                    </a:cubicBezTo>
                    <a:cubicBezTo>
                      <a:pt x="3862" y="4229"/>
                      <a:pt x="3682" y="4139"/>
                      <a:pt x="3502" y="4229"/>
                    </a:cubicBezTo>
                    <a:cubicBezTo>
                      <a:pt x="3052" y="4408"/>
                      <a:pt x="2692" y="4678"/>
                      <a:pt x="2242" y="4768"/>
                    </a:cubicBezTo>
                    <a:cubicBezTo>
                      <a:pt x="2242" y="4768"/>
                      <a:pt x="2152" y="4768"/>
                      <a:pt x="2152" y="4768"/>
                    </a:cubicBezTo>
                    <a:cubicBezTo>
                      <a:pt x="2063" y="4768"/>
                      <a:pt x="1883" y="4768"/>
                      <a:pt x="1793" y="4588"/>
                    </a:cubicBezTo>
                    <a:cubicBezTo>
                      <a:pt x="1703" y="4408"/>
                      <a:pt x="1883" y="4049"/>
                      <a:pt x="2063" y="3599"/>
                    </a:cubicBezTo>
                    <a:cubicBezTo>
                      <a:pt x="2242" y="3149"/>
                      <a:pt x="2602" y="2519"/>
                      <a:pt x="1973" y="2699"/>
                    </a:cubicBezTo>
                    <a:cubicBezTo>
                      <a:pt x="1703" y="2789"/>
                      <a:pt x="1433" y="3059"/>
                      <a:pt x="1163" y="3149"/>
                    </a:cubicBezTo>
                    <a:cubicBezTo>
                      <a:pt x="1073" y="3149"/>
                      <a:pt x="803" y="3239"/>
                      <a:pt x="533" y="3239"/>
                    </a:cubicBezTo>
                    <a:cubicBezTo>
                      <a:pt x="263" y="3149"/>
                      <a:pt x="-187" y="3059"/>
                      <a:pt x="83" y="2429"/>
                    </a:cubicBezTo>
                    <a:cubicBezTo>
                      <a:pt x="173" y="2159"/>
                      <a:pt x="623" y="1619"/>
                      <a:pt x="1163" y="1260"/>
                    </a:cubicBezTo>
                    <a:cubicBezTo>
                      <a:pt x="1163" y="1260"/>
                      <a:pt x="2962" y="0"/>
                      <a:pt x="3592" y="0"/>
                    </a:cubicBezTo>
                    <a:cubicBezTo>
                      <a:pt x="4762" y="90"/>
                      <a:pt x="4492" y="4229"/>
                      <a:pt x="4402" y="4408"/>
                    </a:cubicBezTo>
                  </a:path>
                </a:pathLst>
              </a:custGeom>
              <a:solidFill>
                <a:srgbClr val="333333"/>
              </a:solidFill>
              <a:ln cap="flat" w="894">
                <a:noFill/>
                <a:prstDash val="solid"/>
                <a:miter/>
              </a:ln>
            </p:spPr>
            <p:txBody>
              <a:bodyPr anchor="ctr" rtlCol="0"/>
              <a:lstStyle/>
              <a:p>
                <a:endParaRPr lang="es-ES"/>
              </a:p>
            </p:txBody>
          </p:sp>
          <p:sp>
            <p:nvSpPr>
              <p:cNvPr id="273" name="Freeform: Shape 272">
                <a:extLst>
                  <a:ext uri="{FF2B5EF4-FFF2-40B4-BE49-F238E27FC236}">
                    <a16:creationId xmlns:a16="http://schemas.microsoft.com/office/drawing/2014/main" id="{3743A7CC-297D-47BB-9695-DB59B8A27700}"/>
                  </a:ext>
                </a:extLst>
              </p:cNvPr>
              <p:cNvSpPr/>
              <p:nvPr/>
            </p:nvSpPr>
            <p:spPr>
              <a:xfrm>
                <a:off x="5425579" y="3424054"/>
                <a:ext cx="2456" cy="5015"/>
              </a:xfrm>
              <a:custGeom>
                <a:avLst/>
                <a:gdLst>
                  <a:gd fmla="*/ 2249 w 2456" name="connsiteX0"/>
                  <a:gd fmla="*/ 2249 h 5015" name="connsiteY0"/>
                  <a:gd fmla="*/ 1350 w 2456" name="connsiteX1"/>
                  <a:gd fmla="*/ 4588 h 5015" name="connsiteY1"/>
                  <a:gd fmla="*/ 90 w 2456" name="connsiteX2"/>
                  <a:gd fmla="*/ 4948 h 5015" name="connsiteY2"/>
                  <a:gd fmla="*/ 0 w 2456" name="connsiteX3"/>
                  <a:gd fmla="*/ 4588 h 5015" name="connsiteY3"/>
                  <a:gd fmla="*/ 540 w 2456" name="connsiteX4"/>
                  <a:gd fmla="*/ 2609 h 5015" name="connsiteY4"/>
                  <a:gd fmla="*/ 450 w 2456" name="connsiteX5"/>
                  <a:gd fmla="*/ 540 h 5015" name="connsiteY5"/>
                  <a:gd fmla="*/ 1350 w 2456" name="connsiteX6"/>
                  <a:gd fmla="*/ 0 h 5015" name="connsiteY6"/>
                  <a:gd fmla="*/ 2249 w 2456" name="connsiteX7"/>
                  <a:gd fmla="*/ 2249 h 501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5015" w="2456">
                    <a:moveTo>
                      <a:pt x="2249" y="2249"/>
                    </a:moveTo>
                    <a:cubicBezTo>
                      <a:pt x="1979" y="3059"/>
                      <a:pt x="1439" y="4498"/>
                      <a:pt x="1350" y="4588"/>
                    </a:cubicBezTo>
                    <a:cubicBezTo>
                      <a:pt x="1350" y="4588"/>
                      <a:pt x="360" y="5218"/>
                      <a:pt x="90" y="4948"/>
                    </a:cubicBezTo>
                    <a:cubicBezTo>
                      <a:pt x="90" y="4858"/>
                      <a:pt x="0" y="4768"/>
                      <a:pt x="0" y="4588"/>
                    </a:cubicBezTo>
                    <a:cubicBezTo>
                      <a:pt x="90" y="3869"/>
                      <a:pt x="450" y="3329"/>
                      <a:pt x="540" y="2609"/>
                    </a:cubicBezTo>
                    <a:cubicBezTo>
                      <a:pt x="630" y="1889"/>
                      <a:pt x="270" y="1260"/>
                      <a:pt x="450" y="540"/>
                    </a:cubicBezTo>
                    <a:cubicBezTo>
                      <a:pt x="450" y="450"/>
                      <a:pt x="630" y="0"/>
                      <a:pt x="1350" y="0"/>
                    </a:cubicBezTo>
                    <a:cubicBezTo>
                      <a:pt x="2609" y="90"/>
                      <a:pt x="2609" y="990"/>
                      <a:pt x="2249" y="2249"/>
                    </a:cubicBezTo>
                  </a:path>
                </a:pathLst>
              </a:custGeom>
              <a:solidFill>
                <a:srgbClr val="333333"/>
              </a:solidFill>
              <a:ln cap="flat" w="894">
                <a:noFill/>
                <a:prstDash val="solid"/>
                <a:miter/>
              </a:ln>
            </p:spPr>
            <p:txBody>
              <a:bodyPr anchor="ctr" rtlCol="0"/>
              <a:lstStyle/>
              <a:p>
                <a:endParaRPr lang="es-ES"/>
              </a:p>
            </p:txBody>
          </p:sp>
          <p:sp>
            <p:nvSpPr>
              <p:cNvPr id="274" name="Freeform: Shape 273">
                <a:extLst>
                  <a:ext uri="{FF2B5EF4-FFF2-40B4-BE49-F238E27FC236}">
                    <a16:creationId xmlns:a16="http://schemas.microsoft.com/office/drawing/2014/main" id="{74E0431C-C1D0-44A9-92B3-CC024F8DB249}"/>
                  </a:ext>
                </a:extLst>
              </p:cNvPr>
              <p:cNvSpPr/>
              <p:nvPr/>
            </p:nvSpPr>
            <p:spPr>
              <a:xfrm>
                <a:off x="5425219" y="3409029"/>
                <a:ext cx="2626" cy="3182"/>
              </a:xfrm>
              <a:custGeom>
                <a:avLst/>
                <a:gdLst>
                  <a:gd fmla="*/ 2519 w 2626" name="connsiteX0"/>
                  <a:gd fmla="*/ 990 h 3182" name="connsiteY0"/>
                  <a:gd fmla="*/ 1709 w 2626" name="connsiteX1"/>
                  <a:gd fmla="*/ 1979 h 3182" name="connsiteY1"/>
                  <a:gd fmla="*/ 180 w 2626" name="connsiteX2"/>
                  <a:gd fmla="*/ 3149 h 3182" name="connsiteY2"/>
                  <a:gd fmla="*/ 90 w 2626" name="connsiteX3"/>
                  <a:gd fmla="*/ 2789 h 3182" name="connsiteY3"/>
                  <a:gd fmla="*/ 0 w 2626" name="connsiteX4"/>
                  <a:gd fmla="*/ 1350 h 3182" name="connsiteY4"/>
                  <a:gd fmla="*/ 90 w 2626" name="connsiteX5"/>
                  <a:gd fmla="*/ 900 h 3182" name="connsiteY5"/>
                  <a:gd fmla="*/ 2159 w 2626" name="connsiteX6"/>
                  <a:gd fmla="*/ 0 h 3182" name="connsiteY6"/>
                  <a:gd fmla="*/ 2519 w 2626" name="connsiteX7"/>
                  <a:gd fmla="*/ 990 h 3182"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182" w="2626">
                    <a:moveTo>
                      <a:pt x="2519" y="990"/>
                    </a:moveTo>
                    <a:cubicBezTo>
                      <a:pt x="2339" y="1440"/>
                      <a:pt x="1979" y="1709"/>
                      <a:pt x="1709" y="1979"/>
                    </a:cubicBezTo>
                    <a:cubicBezTo>
                      <a:pt x="360" y="3239"/>
                      <a:pt x="360" y="3239"/>
                      <a:pt x="180" y="3149"/>
                    </a:cubicBezTo>
                    <a:cubicBezTo>
                      <a:pt x="180" y="3149"/>
                      <a:pt x="90" y="3059"/>
                      <a:pt x="90" y="2789"/>
                    </a:cubicBezTo>
                    <a:lnTo>
                      <a:pt x="0" y="1350"/>
                    </a:lnTo>
                    <a:cubicBezTo>
                      <a:pt x="0" y="1080"/>
                      <a:pt x="0" y="990"/>
                      <a:pt x="90" y="900"/>
                    </a:cubicBezTo>
                    <a:cubicBezTo>
                      <a:pt x="90" y="810"/>
                      <a:pt x="1529" y="90"/>
                      <a:pt x="2159" y="0"/>
                    </a:cubicBezTo>
                    <a:cubicBezTo>
                      <a:pt x="2699" y="0"/>
                      <a:pt x="2699" y="540"/>
                      <a:pt x="2519" y="990"/>
                    </a:cubicBezTo>
                  </a:path>
                </a:pathLst>
              </a:custGeom>
              <a:solidFill>
                <a:srgbClr val="333333"/>
              </a:solidFill>
              <a:ln cap="flat" w="894">
                <a:noFill/>
                <a:prstDash val="solid"/>
                <a:miter/>
              </a:ln>
            </p:spPr>
            <p:txBody>
              <a:bodyPr anchor="ctr" rtlCol="0"/>
              <a:lstStyle/>
              <a:p>
                <a:endParaRPr lang="es-ES"/>
              </a:p>
            </p:txBody>
          </p:sp>
          <p:sp>
            <p:nvSpPr>
              <p:cNvPr id="275" name="Freeform: Shape 274">
                <a:extLst>
                  <a:ext uri="{FF2B5EF4-FFF2-40B4-BE49-F238E27FC236}">
                    <a16:creationId xmlns:a16="http://schemas.microsoft.com/office/drawing/2014/main" id="{F4B0BAB2-FC78-4644-AE50-CC2B70455022}"/>
                  </a:ext>
                </a:extLst>
              </p:cNvPr>
              <p:cNvSpPr/>
              <p:nvPr/>
            </p:nvSpPr>
            <p:spPr>
              <a:xfrm>
                <a:off x="5424478" y="3400932"/>
                <a:ext cx="2338" cy="2542"/>
              </a:xfrm>
              <a:custGeom>
                <a:avLst/>
                <a:gdLst>
                  <a:gd fmla="*/ 2181 w 2338" name="connsiteX0"/>
                  <a:gd fmla="*/ 1260 h 2542" name="connsiteY0"/>
                  <a:gd fmla="*/ 1191 w 2338" name="connsiteX1"/>
                  <a:gd fmla="*/ 2519 h 2542" name="connsiteY1"/>
                  <a:gd fmla="*/ 21 w 2338" name="connsiteX2"/>
                  <a:gd fmla="*/ 2069 h 2542" name="connsiteY2"/>
                  <a:gd fmla="*/ 1821 w 2338" name="connsiteX3"/>
                  <a:gd fmla="*/ 0 h 2542" name="connsiteY3"/>
                  <a:gd fmla="*/ 2181 w 2338" name="connsiteX4"/>
                  <a:gd fmla="*/ 1260 h 2542"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2542" w="2338">
                    <a:moveTo>
                      <a:pt x="2181" y="1260"/>
                    </a:moveTo>
                    <a:cubicBezTo>
                      <a:pt x="1911" y="1799"/>
                      <a:pt x="1461" y="2429"/>
                      <a:pt x="1191" y="2519"/>
                    </a:cubicBezTo>
                    <a:cubicBezTo>
                      <a:pt x="1011" y="2609"/>
                      <a:pt x="201" y="2429"/>
                      <a:pt x="21" y="2069"/>
                    </a:cubicBezTo>
                    <a:cubicBezTo>
                      <a:pt x="-159" y="1529"/>
                      <a:pt x="831" y="0"/>
                      <a:pt x="1821" y="0"/>
                    </a:cubicBezTo>
                    <a:cubicBezTo>
                      <a:pt x="2630" y="90"/>
                      <a:pt x="2271" y="1080"/>
                      <a:pt x="2181" y="1260"/>
                    </a:cubicBezTo>
                  </a:path>
                </a:pathLst>
              </a:custGeom>
              <a:solidFill>
                <a:srgbClr val="333333"/>
              </a:solidFill>
              <a:ln cap="flat" w="894">
                <a:noFill/>
                <a:prstDash val="solid"/>
                <a:miter/>
              </a:ln>
            </p:spPr>
            <p:txBody>
              <a:bodyPr anchor="ctr" rtlCol="0"/>
              <a:lstStyle/>
              <a:p>
                <a:endParaRPr lang="es-ES"/>
              </a:p>
            </p:txBody>
          </p:sp>
          <p:sp>
            <p:nvSpPr>
              <p:cNvPr id="276" name="Freeform: Shape 275">
                <a:extLst>
                  <a:ext uri="{FF2B5EF4-FFF2-40B4-BE49-F238E27FC236}">
                    <a16:creationId xmlns:a16="http://schemas.microsoft.com/office/drawing/2014/main" id="{6D74D770-7475-4DCB-A9D5-2F73E26525DD}"/>
                  </a:ext>
                </a:extLst>
              </p:cNvPr>
              <p:cNvSpPr/>
              <p:nvPr/>
            </p:nvSpPr>
            <p:spPr>
              <a:xfrm>
                <a:off x="5395290" y="3425584"/>
                <a:ext cx="2240" cy="4696"/>
              </a:xfrm>
              <a:custGeom>
                <a:avLst/>
                <a:gdLst>
                  <a:gd fmla="*/ 2038 w 2240" name="connsiteX0"/>
                  <a:gd fmla="*/ 4408 h 4696" name="connsiteY0"/>
                  <a:gd fmla="*/ 1679 w 2240" name="connsiteX1"/>
                  <a:gd fmla="*/ 4678 h 4696" name="connsiteY1"/>
                  <a:gd fmla="*/ 1229 w 2240" name="connsiteX2"/>
                  <a:gd fmla="*/ 3959 h 4696" name="connsiteY2"/>
                  <a:gd fmla="*/ 509 w 2240" name="connsiteX3"/>
                  <a:gd fmla="*/ 3599 h 4696" name="connsiteY3"/>
                  <a:gd fmla="*/ 149 w 2240" name="connsiteX4"/>
                  <a:gd fmla="*/ 3059 h 4696" name="connsiteY4"/>
                  <a:gd fmla="*/ 59 w 2240" name="connsiteX5"/>
                  <a:gd fmla="*/ 1979 h 4696" name="connsiteY5"/>
                  <a:gd fmla="*/ 1319 w 2240" name="connsiteX6"/>
                  <a:gd fmla="*/ 360 h 4696" name="connsiteY6"/>
                  <a:gd fmla="*/ 1768 w 2240" name="connsiteX7"/>
                  <a:gd fmla="*/ 0 h 4696" name="connsiteY7"/>
                  <a:gd fmla="*/ 2038 w 2240" name="connsiteX8"/>
                  <a:gd fmla="*/ 4408 h 469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4696" w="2240">
                    <a:moveTo>
                      <a:pt x="2038" y="4408"/>
                    </a:moveTo>
                    <a:cubicBezTo>
                      <a:pt x="2038" y="4498"/>
                      <a:pt x="1768" y="4768"/>
                      <a:pt x="1679" y="4678"/>
                    </a:cubicBezTo>
                    <a:cubicBezTo>
                      <a:pt x="1409" y="4498"/>
                      <a:pt x="1499" y="4139"/>
                      <a:pt x="1229" y="3959"/>
                    </a:cubicBezTo>
                    <a:cubicBezTo>
                      <a:pt x="1049" y="3779"/>
                      <a:pt x="689" y="3869"/>
                      <a:pt x="509" y="3599"/>
                    </a:cubicBezTo>
                    <a:cubicBezTo>
                      <a:pt x="419" y="3509"/>
                      <a:pt x="239" y="3329"/>
                      <a:pt x="149" y="3059"/>
                    </a:cubicBezTo>
                    <a:cubicBezTo>
                      <a:pt x="-31" y="2609"/>
                      <a:pt x="-31" y="2249"/>
                      <a:pt x="59" y="1979"/>
                    </a:cubicBezTo>
                    <a:lnTo>
                      <a:pt x="1319" y="360"/>
                    </a:lnTo>
                    <a:cubicBezTo>
                      <a:pt x="1499" y="90"/>
                      <a:pt x="1679" y="0"/>
                      <a:pt x="1768" y="0"/>
                    </a:cubicBezTo>
                    <a:cubicBezTo>
                      <a:pt x="2488" y="180"/>
                      <a:pt x="2218" y="4049"/>
                      <a:pt x="2038" y="4408"/>
                    </a:cubicBezTo>
                  </a:path>
                </a:pathLst>
              </a:custGeom>
              <a:solidFill>
                <a:srgbClr val="333333"/>
              </a:solidFill>
              <a:ln cap="flat" w="894">
                <a:noFill/>
                <a:prstDash val="solid"/>
                <a:miter/>
              </a:ln>
            </p:spPr>
            <p:txBody>
              <a:bodyPr anchor="ctr" rtlCol="0"/>
              <a:lstStyle/>
              <a:p>
                <a:endParaRPr lang="es-ES"/>
              </a:p>
            </p:txBody>
          </p:sp>
          <p:sp>
            <p:nvSpPr>
              <p:cNvPr id="277" name="Freeform: Shape 276">
                <a:extLst>
                  <a:ext uri="{FF2B5EF4-FFF2-40B4-BE49-F238E27FC236}">
                    <a16:creationId xmlns:a16="http://schemas.microsoft.com/office/drawing/2014/main" id="{DC2061ED-BBD6-48FE-A382-A719BC8B244C}"/>
                  </a:ext>
                </a:extLst>
              </p:cNvPr>
              <p:cNvSpPr/>
              <p:nvPr/>
            </p:nvSpPr>
            <p:spPr>
              <a:xfrm>
                <a:off x="5456865" y="3456339"/>
                <a:ext cx="17656" cy="12001"/>
              </a:xfrm>
              <a:custGeom>
                <a:avLst/>
                <a:gdLst>
                  <a:gd fmla="*/ 17656 w 17656" name="connsiteX0"/>
                  <a:gd fmla="*/ 104 h 12001" name="connsiteY0"/>
                  <a:gd fmla="*/ 16667 w 17656" name="connsiteX1"/>
                  <a:gd fmla="*/ 1993 h 12001" name="connsiteY1"/>
                  <a:gd fmla="*/ 13428 w 17656" name="connsiteX2"/>
                  <a:gd fmla="*/ 6042 h 12001" name="connsiteY2"/>
                  <a:gd fmla="*/ 11988 w 17656" name="connsiteX3"/>
                  <a:gd fmla="*/ 8651 h 12001" name="connsiteY3"/>
                  <a:gd fmla="*/ 9379 w 17656" name="connsiteX4"/>
                  <a:gd fmla="*/ 10360 h 12001" name="connsiteY4"/>
                  <a:gd fmla="*/ 7220 w 17656" name="connsiteX5"/>
                  <a:gd fmla="*/ 10810 h 12001" name="connsiteY5"/>
                  <a:gd fmla="*/ 5780 w 17656" name="connsiteX6"/>
                  <a:gd fmla="*/ 11890 h 12001" name="connsiteY6"/>
                  <a:gd fmla="*/ 5511 w 17656" name="connsiteX7"/>
                  <a:gd fmla="*/ 11980 h 12001" name="connsiteY7"/>
                  <a:gd fmla="*/ 1822 w 17656" name="connsiteX8"/>
                  <a:gd fmla="*/ 11260 h 12001" name="connsiteY8"/>
                  <a:gd fmla="*/ 1102 w 17656" name="connsiteX9"/>
                  <a:gd fmla="*/ 9551 h 12001" name="connsiteY9"/>
                  <a:gd fmla="*/ 112 w 17656" name="connsiteX10"/>
                  <a:gd fmla="*/ 8471 h 12001" name="connsiteY10"/>
                  <a:gd fmla="*/ 22 w 17656" name="connsiteX11"/>
                  <a:gd fmla="*/ 7751 h 12001" name="connsiteY11"/>
                  <a:gd fmla="*/ 2901 w 17656" name="connsiteX12"/>
                  <a:gd fmla="*/ 6042 h 12001" name="connsiteY12"/>
                  <a:gd fmla="*/ 4431 w 17656" name="connsiteX13"/>
                  <a:gd fmla="*/ 5772 h 12001" name="connsiteY13"/>
                  <a:gd fmla="*/ 5601 w 17656" name="connsiteX14"/>
                  <a:gd fmla="*/ 4332 h 12001" name="connsiteY14"/>
                  <a:gd fmla="*/ 6140 w 17656" name="connsiteX15"/>
                  <a:gd fmla="*/ 4062 h 12001" name="connsiteY15"/>
                  <a:gd fmla="*/ 6320 w 17656" name="connsiteX16"/>
                  <a:gd fmla="*/ 3973 h 12001" name="connsiteY16"/>
                  <a:gd fmla="*/ 12078 w 17656" name="connsiteX17"/>
                  <a:gd fmla="*/ 2713 h 12001" name="connsiteY17"/>
                  <a:gd fmla="*/ 16307 w 17656" name="connsiteX18"/>
                  <a:gd fmla="*/ 644 h 12001" name="connsiteY18"/>
                  <a:gd fmla="*/ 17386 w 17656" name="connsiteX19"/>
                  <a:gd fmla="*/ 14 h 12001" name="connsiteY19"/>
                  <a:gd fmla="*/ 17476 w 17656" name="connsiteX20"/>
                  <a:gd fmla="*/ 104 h 12001" name="connsiteY20"/>
                  <a:gd fmla="*/ 17656 w 17656" name="connsiteX21"/>
                  <a:gd fmla="*/ 104 h 12001" name="connsiteY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b="b" l="l" r="r" t="t"/>
                <a:pathLst>
                  <a:path h="12001" w="17656">
                    <a:moveTo>
                      <a:pt x="17656" y="104"/>
                    </a:moveTo>
                    <a:cubicBezTo>
                      <a:pt x="17656" y="284"/>
                      <a:pt x="17386" y="824"/>
                      <a:pt x="16667" y="1993"/>
                    </a:cubicBezTo>
                    <a:cubicBezTo>
                      <a:pt x="15677" y="3433"/>
                      <a:pt x="14148" y="4422"/>
                      <a:pt x="13428" y="6042"/>
                    </a:cubicBezTo>
                    <a:cubicBezTo>
                      <a:pt x="12438" y="8291"/>
                      <a:pt x="12438" y="8291"/>
                      <a:pt x="11988" y="8651"/>
                    </a:cubicBezTo>
                    <a:lnTo>
                      <a:pt x="9379" y="10360"/>
                    </a:lnTo>
                    <a:cubicBezTo>
                      <a:pt x="8749" y="10720"/>
                      <a:pt x="7940" y="10450"/>
                      <a:pt x="7220" y="10810"/>
                    </a:cubicBezTo>
                    <a:cubicBezTo>
                      <a:pt x="6680" y="11080"/>
                      <a:pt x="6320" y="11620"/>
                      <a:pt x="5780" y="11890"/>
                    </a:cubicBezTo>
                    <a:cubicBezTo>
                      <a:pt x="5690" y="11890"/>
                      <a:pt x="5601" y="11980"/>
                      <a:pt x="5511" y="11980"/>
                    </a:cubicBezTo>
                    <a:cubicBezTo>
                      <a:pt x="5331" y="12070"/>
                      <a:pt x="2272" y="11890"/>
                      <a:pt x="1822" y="11260"/>
                    </a:cubicBezTo>
                    <a:cubicBezTo>
                      <a:pt x="1462" y="10720"/>
                      <a:pt x="1552" y="10090"/>
                      <a:pt x="1102" y="9551"/>
                    </a:cubicBezTo>
                    <a:cubicBezTo>
                      <a:pt x="832" y="9191"/>
                      <a:pt x="382" y="8921"/>
                      <a:pt x="112" y="8471"/>
                    </a:cubicBezTo>
                    <a:cubicBezTo>
                      <a:pt x="-67" y="8021"/>
                      <a:pt x="22" y="7751"/>
                      <a:pt x="22" y="7751"/>
                    </a:cubicBezTo>
                    <a:cubicBezTo>
                      <a:pt x="292" y="7301"/>
                      <a:pt x="2002" y="6132"/>
                      <a:pt x="2901" y="6042"/>
                    </a:cubicBezTo>
                    <a:cubicBezTo>
                      <a:pt x="4251" y="5862"/>
                      <a:pt x="4251" y="5862"/>
                      <a:pt x="4431" y="5772"/>
                    </a:cubicBezTo>
                    <a:cubicBezTo>
                      <a:pt x="4971" y="5412"/>
                      <a:pt x="5061" y="4692"/>
                      <a:pt x="5601" y="4332"/>
                    </a:cubicBezTo>
                    <a:cubicBezTo>
                      <a:pt x="5690" y="4242"/>
                      <a:pt x="5870" y="4152"/>
                      <a:pt x="6140" y="4062"/>
                    </a:cubicBezTo>
                    <a:cubicBezTo>
                      <a:pt x="6230" y="4062"/>
                      <a:pt x="6320" y="3973"/>
                      <a:pt x="6320" y="3973"/>
                    </a:cubicBezTo>
                    <a:cubicBezTo>
                      <a:pt x="8210" y="3343"/>
                      <a:pt x="10189" y="3253"/>
                      <a:pt x="12078" y="2713"/>
                    </a:cubicBezTo>
                    <a:cubicBezTo>
                      <a:pt x="13788" y="2263"/>
                      <a:pt x="14687" y="1723"/>
                      <a:pt x="16307" y="644"/>
                    </a:cubicBezTo>
                    <a:cubicBezTo>
                      <a:pt x="17117" y="104"/>
                      <a:pt x="17206" y="104"/>
                      <a:pt x="17386" y="14"/>
                    </a:cubicBezTo>
                    <a:cubicBezTo>
                      <a:pt x="17386" y="14"/>
                      <a:pt x="17476" y="104"/>
                      <a:pt x="17476" y="104"/>
                    </a:cubicBezTo>
                    <a:cubicBezTo>
                      <a:pt x="17656" y="-76"/>
                      <a:pt x="17656" y="14"/>
                      <a:pt x="17656" y="104"/>
                    </a:cubicBezTo>
                  </a:path>
                </a:pathLst>
              </a:custGeom>
              <a:solidFill>
                <a:srgbClr val="333333"/>
              </a:solidFill>
              <a:ln cap="flat" w="894">
                <a:noFill/>
                <a:prstDash val="solid"/>
                <a:miter/>
              </a:ln>
            </p:spPr>
            <p:txBody>
              <a:bodyPr anchor="ctr" rtlCol="0"/>
              <a:lstStyle/>
              <a:p>
                <a:endParaRPr lang="es-ES"/>
              </a:p>
            </p:txBody>
          </p:sp>
          <p:grpSp>
            <p:nvGrpSpPr>
              <p:cNvPr id="278" name="Graphic 5">
                <a:extLst>
                  <a:ext uri="{FF2B5EF4-FFF2-40B4-BE49-F238E27FC236}">
                    <a16:creationId xmlns:a16="http://schemas.microsoft.com/office/drawing/2014/main" id="{D5E142F0-2120-47E4-8D9E-90B730B454B4}"/>
                  </a:ext>
                </a:extLst>
              </p:cNvPr>
              <p:cNvGrpSpPr/>
              <p:nvPr/>
            </p:nvGrpSpPr>
            <p:grpSpPr>
              <a:xfrm>
                <a:off x="5252462" y="3025404"/>
                <a:ext cx="1130206" cy="1077552"/>
                <a:chOff x="5252462" y="3025404"/>
                <a:chExt cx="1130206" cy="1077552"/>
              </a:xfrm>
              <a:solidFill>
                <a:srgbClr val="333333"/>
              </a:solidFill>
            </p:grpSpPr>
            <p:sp>
              <p:nvSpPr>
                <p:cNvPr id="279" name="Freeform: Shape 278">
                  <a:extLst>
                    <a:ext uri="{FF2B5EF4-FFF2-40B4-BE49-F238E27FC236}">
                      <a16:creationId xmlns:a16="http://schemas.microsoft.com/office/drawing/2014/main" id="{4DA6F6FA-E563-4F2F-A6DA-7764805AC547}"/>
                    </a:ext>
                  </a:extLst>
                </p:cNvPr>
                <p:cNvSpPr/>
                <p:nvPr/>
              </p:nvSpPr>
              <p:spPr>
                <a:xfrm>
                  <a:off x="5252462" y="3025404"/>
                  <a:ext cx="1130206" cy="1077552"/>
                </a:xfrm>
                <a:custGeom>
                  <a:avLst/>
                  <a:gdLst>
                    <a:gd fmla="*/ 1125793 w 1130206" name="connsiteX0"/>
                    <a:gd fmla="*/ 243275 h 1077552" name="connsiteY0"/>
                    <a:gd fmla="*/ 1125793 w 1130206" name="connsiteX1"/>
                    <a:gd fmla="*/ 243275 h 1077552" name="connsiteY1"/>
                    <a:gd fmla="*/ 1125793 w 1130206" name="connsiteX2"/>
                    <a:gd fmla="*/ 243275 h 1077552" name="connsiteY2"/>
                    <a:gd fmla="*/ 1125793 w 1130206" name="connsiteX3"/>
                    <a:gd fmla="*/ 243275 h 1077552" name="connsiteY3"/>
                    <a:gd fmla="*/ 1125793 w 1130206" name="connsiteX4"/>
                    <a:gd fmla="*/ 243275 h 1077552" name="connsiteY4"/>
                    <a:gd fmla="*/ 1125793 w 1130206" name="connsiteX5"/>
                    <a:gd fmla="*/ 243275 h 1077552" name="connsiteY5"/>
                    <a:gd fmla="*/ 1125793 w 1130206" name="connsiteX6"/>
                    <a:gd fmla="*/ 243275 h 1077552" name="connsiteY6"/>
                    <a:gd fmla="*/ 1125793 w 1130206" name="connsiteX7"/>
                    <a:gd fmla="*/ 243275 h 1077552" name="connsiteY7"/>
                    <a:gd fmla="*/ 1126063 w 1130206" name="connsiteX8"/>
                    <a:gd fmla="*/ 242735 h 1077552" name="connsiteY8"/>
                    <a:gd fmla="*/ 1127952 w 1130206" name="connsiteX9"/>
                    <a:gd fmla="*/ 240216 h 1077552" name="connsiteY9"/>
                    <a:gd fmla="*/ 1123364 w 1130206" name="connsiteX10"/>
                    <a:gd fmla="*/ 225641 h 1077552" name="connsiteY10"/>
                    <a:gd fmla="*/ 1124983 w 1130206" name="connsiteX11"/>
                    <a:gd fmla="*/ 225731 h 1077552" name="connsiteY11"/>
                    <a:gd fmla="*/ 1114997 w 1130206" name="connsiteX12"/>
                    <a:gd fmla="*/ 205758 h 1077552" name="connsiteY12"/>
                    <a:gd fmla="*/ 1118505 w 1130206" name="connsiteX13"/>
                    <a:gd fmla="*/ 209447 h 1077552" name="connsiteY13"/>
                    <a:gd fmla="*/ 1103481 w 1130206" name="connsiteX14"/>
                    <a:gd fmla="*/ 190193 h 1077552" name="connsiteY14"/>
                    <a:gd fmla="*/ 1101951 w 1130206" name="connsiteX15"/>
                    <a:gd fmla="*/ 190823 h 1077552" name="connsiteY15"/>
                    <a:gd fmla="*/ 1089895 w 1130206" name="connsiteX16"/>
                    <a:gd fmla="*/ 168061 h 1077552" name="connsiteY16"/>
                    <a:gd fmla="*/ 1093044 w 1130206" name="connsiteX17"/>
                    <a:gd fmla="*/ 168601 h 1077552" name="connsiteY17"/>
                    <a:gd fmla="*/ 1090885 w 1130206" name="connsiteX18"/>
                    <a:gd fmla="*/ 162303 h 1077552" name="connsiteY18"/>
                    <a:gd fmla="*/ 1095833 w 1130206" name="connsiteX19"/>
                    <a:gd fmla="*/ 167791 h 1077552" name="connsiteY19"/>
                    <a:gd fmla="*/ 1093674 w 1130206" name="connsiteX20"/>
                    <a:gd fmla="*/ 163383 h 1077552" name="connsiteY20"/>
                    <a:gd fmla="*/ 1094034 w 1130206" name="connsiteX21"/>
                    <a:gd fmla="*/ 161763 h 1077552" name="connsiteY21"/>
                    <a:gd fmla="*/ 1104560 w 1130206" name="connsiteX22"/>
                    <a:gd fmla="*/ 166712 h 1077552" name="connsiteY22"/>
                    <a:gd fmla="*/ 1089266 w 1130206" name="connsiteX23"/>
                    <a:gd fmla="*/ 136842 h 1077552" name="connsiteY23"/>
                    <a:gd fmla="*/ 1095294 w 1130206" name="connsiteX24"/>
                    <a:gd fmla="*/ 140261 h 1077552" name="connsiteY24"/>
                    <a:gd fmla="*/ 1069473 w 1130206" name="connsiteX25"/>
                    <a:gd fmla="*/ 116869 h 1077552" name="connsiteY25"/>
                    <a:gd fmla="*/ 1071092 w 1130206" name="connsiteX26"/>
                    <a:gd fmla="*/ 117229 h 1077552" name="connsiteY26"/>
                    <a:gd fmla="*/ 1055078 w 1130206" name="connsiteX27"/>
                    <a:gd fmla="*/ 100585 h 1077552" name="connsiteY27"/>
                    <a:gd fmla="*/ 1081078 w 1130206" name="connsiteX28"/>
                    <a:gd fmla="*/ 120198 h 1077552" name="connsiteY28"/>
                    <a:gd fmla="*/ 1060836 w 1130206" name="connsiteX29"/>
                    <a:gd fmla="*/ 101664 h 1077552" name="connsiteY29"/>
                    <a:gd fmla="*/ 1060836 w 1130206" name="connsiteX30"/>
                    <a:gd fmla="*/ 101664 h 1077552" name="connsiteY30"/>
                    <a:gd fmla="*/ 1048330 w 1130206" name="connsiteX31"/>
                    <a:gd fmla="*/ 92488 h 1077552" name="connsiteY31"/>
                    <a:gd fmla="*/ 1054808 w 1130206" name="connsiteX32"/>
                    <a:gd fmla="*/ 97616 h 1077552" name="connsiteY32"/>
                    <a:gd fmla="*/ 1038883 w 1130206" name="connsiteX33"/>
                    <a:gd fmla="*/ 85650 h 1077552" name="connsiteY33"/>
                    <a:gd fmla="*/ 1041492 w 1130206" name="connsiteX34"/>
                    <a:gd fmla="*/ 87719 h 1077552" name="connsiteY34"/>
                    <a:gd fmla="*/ 994709 w 1130206" name="connsiteX35"/>
                    <a:gd fmla="*/ 64957 h 1077552" name="connsiteY35"/>
                    <a:gd fmla="*/ 1009464 w 1130206" name="connsiteX36"/>
                    <a:gd fmla="*/ 76923 h 1077552" name="connsiteY36"/>
                    <a:gd fmla="*/ 993809 w 1130206" name="connsiteX37"/>
                    <a:gd fmla="*/ 68466 h 1077552" name="connsiteY37"/>
                    <a:gd fmla="*/ 993629 w 1130206" name="connsiteX38"/>
                    <a:gd fmla="*/ 70085 h 1077552" name="connsiteY38"/>
                    <a:gd fmla="*/ 984272 w 1130206" name="connsiteX39"/>
                    <a:gd fmla="*/ 68376 h 1077552" name="connsiteY39"/>
                    <a:gd fmla="*/ 983643 w 1130206" name="connsiteX40"/>
                    <a:gd fmla="*/ 69905 h 1077552" name="connsiteY40"/>
                    <a:gd fmla="*/ 984362 w 1130206" name="connsiteX41"/>
                    <a:gd fmla="*/ 71435 h 1077552" name="connsiteY41"/>
                    <a:gd fmla="*/ 960341 w 1130206" name="connsiteX42"/>
                    <a:gd fmla="*/ 57670 h 1077552" name="connsiteY42"/>
                    <a:gd fmla="*/ 943427 w 1130206" name="connsiteX43"/>
                    <a:gd fmla="*/ 58120 h 1077552" name="connsiteY43"/>
                    <a:gd fmla="*/ 927772 w 1130206" name="connsiteX44"/>
                    <a:gd fmla="*/ 51102 h 1077552" name="connsiteY44"/>
                    <a:gd fmla="*/ 926063 w 1130206" name="connsiteX45"/>
                    <a:gd fmla="*/ 50742 h 1077552" name="connsiteY45"/>
                    <a:gd fmla="*/ 923094 w 1130206" name="connsiteX46"/>
                    <a:gd fmla="*/ 49663 h 1077552" name="connsiteY46"/>
                    <a:gd fmla="*/ 923184 w 1130206" name="connsiteX47"/>
                    <a:gd fmla="*/ 47953 h 1077552" name="connsiteY47"/>
                    <a:gd fmla="*/ 886927 w 1130206" name="connsiteX48"/>
                    <a:gd fmla="*/ 41296 h 1077552" name="connsiteY48"/>
                    <a:gd fmla="*/ 888816 w 1130206" name="connsiteX49"/>
                    <a:gd fmla="*/ 43905 h 1077552" name="connsiteY49"/>
                    <a:gd fmla="*/ 885847 w 1130206" name="connsiteX50"/>
                    <a:gd fmla="*/ 45074 h 1077552" name="connsiteY50"/>
                    <a:gd fmla="*/ 890075 w 1130206" name="connsiteX51"/>
                    <a:gd fmla="*/ 44534 h 1077552" name="connsiteY51"/>
                    <a:gd fmla="*/ 897543 w 1130206" name="connsiteX52"/>
                    <a:gd fmla="*/ 53441 h 1077552" name="connsiteY52"/>
                    <a:gd fmla="*/ 894394 w 1130206" name="connsiteX53"/>
                    <a:gd fmla="*/ 53351 h 1077552" name="connsiteY53"/>
                    <a:gd fmla="*/ 891335 w 1130206" name="connsiteX54"/>
                    <a:gd fmla="*/ 52002 h 1077552" name="connsiteY54"/>
                    <a:gd fmla="*/ 891515 w 1130206" name="connsiteX55"/>
                    <a:gd fmla="*/ 53621 h 1077552" name="connsiteY55"/>
                    <a:gd fmla="*/ 894574 w 1130206" name="connsiteX56"/>
                    <a:gd fmla="*/ 54611 h 1077552" name="connsiteY56"/>
                    <a:gd fmla="*/ 893854 w 1130206" name="connsiteX57"/>
                    <a:gd fmla="*/ 56050 h 1077552" name="connsiteY57"/>
                    <a:gd fmla="*/ 879459 w 1130206" name="connsiteX58"/>
                    <a:gd fmla="*/ 52811 h 1077552" name="connsiteY58"/>
                    <a:gd fmla="*/ 879819 w 1130206" name="connsiteX59"/>
                    <a:gd fmla="*/ 54431 h 1077552" name="connsiteY59"/>
                    <a:gd fmla="*/ 867403 w 1130206" name="connsiteX60"/>
                    <a:gd fmla="*/ 50562 h 1077552" name="connsiteY60"/>
                    <a:gd fmla="*/ 872532 w 1130206" name="connsiteX61"/>
                    <a:gd fmla="*/ 60729 h 1077552" name="connsiteY61"/>
                    <a:gd fmla="*/ 853098 w 1130206" name="connsiteX62"/>
                    <a:gd fmla="*/ 47413 h 1077552" name="connsiteY62"/>
                    <a:gd fmla="*/ 816301 w 1130206" name="connsiteX63"/>
                    <a:gd fmla="*/ 32119 h 1077552" name="connsiteY63"/>
                    <a:gd fmla="*/ 816211 w 1130206" name="connsiteX64"/>
                    <a:gd fmla="*/ 32299 h 1077552" name="connsiteY64"/>
                    <a:gd fmla="*/ 817021 w 1130206" name="connsiteX65"/>
                    <a:gd fmla="*/ 33648 h 1077552" name="connsiteY65"/>
                    <a:gd fmla="*/ 815402 w 1130206" name="connsiteX66"/>
                    <a:gd fmla="*/ 33378 h 1077552" name="connsiteY66"/>
                    <a:gd fmla="*/ 819990 w 1130206" name="connsiteX67"/>
                    <a:gd fmla="*/ 38147 h 1077552" name="connsiteY67"/>
                    <a:gd fmla="*/ 819900 w 1130206" name="connsiteX68"/>
                    <a:gd fmla="*/ 39766 h 1077552" name="connsiteY68"/>
                    <a:gd fmla="*/ 813242 w 1130206" name="connsiteX69"/>
                    <a:gd fmla="*/ 40486 h 1077552" name="connsiteY69"/>
                    <a:gd fmla="*/ 780584 w 1130206" name="connsiteX70"/>
                    <a:gd fmla="*/ 35088 h 1077552" name="connsiteY70"/>
                    <a:gd fmla="*/ 780134 w 1130206" name="connsiteX71"/>
                    <a:gd fmla="*/ 37877 h 1077552" name="connsiteY71"/>
                    <a:gd fmla="*/ 773476 w 1130206" name="connsiteX72"/>
                    <a:gd fmla="*/ 32389 h 1077552" name="connsiteY72"/>
                    <a:gd fmla="*/ 771227 w 1130206" name="connsiteX73"/>
                    <a:gd fmla="*/ 34188 h 1077552" name="connsiteY73"/>
                    <a:gd fmla="*/ 760251 w 1130206" name="connsiteX74"/>
                    <a:gd fmla="*/ 31129 h 1077552" name="connsiteY74"/>
                    <a:gd fmla="*/ 759621 w 1130206" name="connsiteX75"/>
                    <a:gd fmla="*/ 33828 h 1077552" name="connsiteY75"/>
                    <a:gd fmla="*/ 765289 w 1130206" name="connsiteX76"/>
                    <a:gd fmla="*/ 33918 h 1077552" name="connsiteY76"/>
                    <a:gd fmla="*/ 749365 w 1130206" name="connsiteX77"/>
                    <a:gd fmla="*/ 39496 h 1077552" name="connsiteY77"/>
                    <a:gd fmla="*/ 751074 w 1130206" name="connsiteX78"/>
                    <a:gd fmla="*/ 41745 h 1077552" name="connsiteY78"/>
                    <a:gd fmla="*/ 742707 w 1130206" name="connsiteX79"/>
                    <a:gd fmla="*/ 44175 h 1077552" name="connsiteY79"/>
                    <a:gd fmla="*/ 765649 w 1130206" name="connsiteX80"/>
                    <a:gd fmla="*/ 19253 h 1077552" name="connsiteY80"/>
                    <a:gd fmla="*/ 758092 w 1130206" name="connsiteX81"/>
                    <a:gd fmla="*/ 15295 h 1077552" name="connsiteY81"/>
                    <a:gd fmla="*/ 760881 w 1130206" name="connsiteX82"/>
                    <a:gd fmla="*/ 16014 h 1077552" name="connsiteY82"/>
                    <a:gd fmla="*/ 732451 w 1130206" name="connsiteX83"/>
                    <a:gd fmla="*/ 9986 h 1077552" name="connsiteY83"/>
                    <a:gd fmla="*/ 721205 w 1130206" name="connsiteX84"/>
                    <a:gd fmla="*/ 5668 h 1077552" name="connsiteY84"/>
                    <a:gd fmla="*/ 722734 w 1130206" name="connsiteX85"/>
                    <a:gd fmla="*/ 3239 h 1077552" name="connsiteY85"/>
                    <a:gd fmla="*/ 717966 w 1130206" name="connsiteX86"/>
                    <a:gd fmla="*/ 450 h 1077552" name="connsiteY86"/>
                    <a:gd fmla="*/ 715177 w 1130206" name="connsiteX87"/>
                    <a:gd fmla="*/ 0 h 1077552" name="connsiteY87"/>
                    <a:gd fmla="*/ 715177 w 1130206" name="connsiteX88"/>
                    <a:gd fmla="*/ 0 h 1077552" name="connsiteY88"/>
                    <a:gd fmla="*/ 715177 w 1130206" name="connsiteX89"/>
                    <a:gd fmla="*/ 0 h 1077552" name="connsiteY89"/>
                    <a:gd fmla="*/ 715177 w 1130206" name="connsiteX90"/>
                    <a:gd fmla="*/ 0 h 1077552" name="connsiteY90"/>
                    <a:gd fmla="*/ 715177 w 1130206" name="connsiteX91"/>
                    <a:gd fmla="*/ 0 h 1077552" name="connsiteY91"/>
                    <a:gd fmla="*/ 715177 w 1130206" name="connsiteX92"/>
                    <a:gd fmla="*/ 0 h 1077552" name="connsiteY92"/>
                    <a:gd fmla="*/ 715177 w 1130206" name="connsiteX93"/>
                    <a:gd fmla="*/ 0 h 1077552" name="connsiteY93"/>
                    <a:gd fmla="*/ 715177 w 1130206" name="connsiteX94"/>
                    <a:gd fmla="*/ 0 h 1077552" name="connsiteY94"/>
                    <a:gd fmla="*/ 708879 w 1130206" name="connsiteX95"/>
                    <a:gd fmla="*/ 5398 h 1077552" name="connsiteY95"/>
                    <a:gd fmla="*/ 710139 w 1130206" name="connsiteX96"/>
                    <a:gd fmla="*/ 8007 h 1077552" name="connsiteY96"/>
                    <a:gd fmla="*/ 705100 w 1130206" name="connsiteX97"/>
                    <a:gd fmla="*/ 10436 h 1077552" name="connsiteY97"/>
                    <a:gd fmla="*/ 706810 w 1130206" name="connsiteX98"/>
                    <a:gd fmla="*/ 12686 h 1077552" name="connsiteY98"/>
                    <a:gd fmla="*/ 701142 w 1130206" name="connsiteX99"/>
                    <a:gd fmla="*/ 12146 h 1077552" name="connsiteY99"/>
                    <a:gd fmla="*/ 693224 w 1130206" name="connsiteX100"/>
                    <a:gd fmla="*/ 14665 h 1077552" name="connsiteY100"/>
                    <a:gd fmla="*/ 692865 w 1130206" name="connsiteX101"/>
                    <a:gd fmla="*/ 11786 h 1077552" name="connsiteY101"/>
                    <a:gd fmla="*/ 680089 w 1130206" name="connsiteX102"/>
                    <a:gd fmla="*/ 15834 h 1077552" name="connsiteY102"/>
                    <a:gd fmla="*/ 650759 w 1130206" name="connsiteX103"/>
                    <a:gd fmla="*/ 25101 h 1077552" name="connsiteY103"/>
                    <a:gd fmla="*/ 653278 w 1130206" name="connsiteX104"/>
                    <a:gd fmla="*/ 26271 h 1077552" name="connsiteY104"/>
                    <a:gd fmla="*/ 651389 w 1130206" name="connsiteX105"/>
                    <a:gd fmla="*/ 28340 h 1077552" name="connsiteY105"/>
                    <a:gd fmla="*/ 653998 w 1130206" name="connsiteX106"/>
                    <a:gd fmla="*/ 29510 h 1077552" name="connsiteY106"/>
                    <a:gd fmla="*/ 654358 w 1130206" name="connsiteX107"/>
                    <a:gd fmla="*/ 32299 h 1077552" name="connsiteY107"/>
                    <a:gd fmla="*/ 624489 w 1130206" name="connsiteX108"/>
                    <a:gd fmla="*/ 39136 h 1077552" name="connsiteY108"/>
                    <a:gd fmla="*/ 626738 w 1130206" name="connsiteX109"/>
                    <a:gd fmla="*/ 40846 h 1077552" name="connsiteY109"/>
                    <a:gd fmla="*/ 627458 w 1130206" name="connsiteX110"/>
                    <a:gd fmla="*/ 46334 h 1077552" name="connsiteY110"/>
                    <a:gd fmla="*/ 640143 w 1130206" name="connsiteX111"/>
                    <a:gd fmla="*/ 52542 h 1077552" name="connsiteY111"/>
                    <a:gd fmla="*/ 638524 w 1130206" name="connsiteX112"/>
                    <a:gd fmla="*/ 58030 h 1077552" name="connsiteY112"/>
                    <a:gd fmla="*/ 634385 w 1130206" name="connsiteX113"/>
                    <a:gd fmla="*/ 68376 h 1077552" name="connsiteY113"/>
                    <a:gd fmla="*/ 632226 w 1130206" name="connsiteX114"/>
                    <a:gd fmla="*/ 66397 h 1077552" name="connsiteY114"/>
                    <a:gd fmla="*/ 637804 w 1130206" name="connsiteX115"/>
                    <a:gd fmla="*/ 54251 h 1077552" name="connsiteY115"/>
                    <a:gd fmla="*/ 608114 w 1130206" name="connsiteX116"/>
                    <a:gd fmla="*/ 48853 h 1077552" name="connsiteY116"/>
                    <a:gd fmla="*/ 610633 w 1130206" name="connsiteX117"/>
                    <a:gd fmla="*/ 50022 h 1077552" name="connsiteY117"/>
                    <a:gd fmla="*/ 603076 w 1130206" name="connsiteX118"/>
                    <a:gd fmla="*/ 51282 h 1077552" name="connsiteY118"/>
                    <a:gd fmla="*/ 601637 w 1130206" name="connsiteX119"/>
                    <a:gd fmla="*/ 53711 h 1077552" name="connsiteY119"/>
                    <a:gd fmla="*/ 609194 w 1130206" name="connsiteX120"/>
                    <a:gd fmla="*/ 56770 h 1077552" name="connsiteY120"/>
                    <a:gd fmla="*/ 610993 w 1130206" name="connsiteX121"/>
                    <a:gd fmla="*/ 58929 h 1077552" name="connsiteY121"/>
                    <a:gd fmla="*/ 596508 w 1130206" name="connsiteX122"/>
                    <a:gd fmla="*/ 56500 h 1077552" name="connsiteY122"/>
                    <a:gd fmla="*/ 598128 w 1130206" name="connsiteX123"/>
                    <a:gd fmla="*/ 42555 h 1077552" name="connsiteY123"/>
                    <a:gd fmla="*/ 584992 w 1130206" name="connsiteX124"/>
                    <a:gd fmla="*/ 53801 h 1077552" name="connsiteY124"/>
                    <a:gd fmla="*/ 584723 w 1130206" name="connsiteX125"/>
                    <a:gd fmla="*/ 78183 h 1077552" name="connsiteY125"/>
                    <a:gd fmla="*/ 604606 w 1130206" name="connsiteX126"/>
                    <a:gd fmla="*/ 81421 h 1077552" name="connsiteY126"/>
                    <a:gd fmla="*/ 602716 w 1130206" name="connsiteX127"/>
                    <a:gd fmla="*/ 89429 h 1077552" name="connsiteY127"/>
                    <a:gd fmla="*/ 603796 w 1130206" name="connsiteX128"/>
                    <a:gd fmla="*/ 92038 h 1077552" name="connsiteY128"/>
                    <a:gd fmla="*/ 606945 w 1130206" name="connsiteX129"/>
                    <a:gd fmla="*/ 92578 h 1077552" name="connsiteY129"/>
                    <a:gd fmla="*/ 601277 w 1130206" name="connsiteX130"/>
                    <a:gd fmla="*/ 92218 h 1077552" name="connsiteY130"/>
                    <a:gd fmla="*/ 601007 w 1130206" name="connsiteX131"/>
                    <a:gd fmla="*/ 83671 h 1077552" name="connsiteY131"/>
                    <a:gd fmla="*/ 596778 w 1130206" name="connsiteX132"/>
                    <a:gd fmla="*/ 79802 h 1077552" name="connsiteY132"/>
                    <a:gd fmla="*/ 585262 w 1130206" name="connsiteX133"/>
                    <a:gd fmla="*/ 90868 h 1077552" name="connsiteY133"/>
                    <a:gd fmla="*/ 555393 w 1130206" name="connsiteX134"/>
                    <a:gd fmla="*/ 105713 h 1077552" name="connsiteY134"/>
                    <a:gd fmla="*/ 553503 w 1130206" name="connsiteX135"/>
                    <a:gd fmla="*/ 103464 h 1077552" name="connsiteY135"/>
                    <a:gd fmla="*/ 578425 w 1130206" name="connsiteX136"/>
                    <a:gd fmla="*/ 55331 h 1077552" name="connsiteY136"/>
                    <a:gd fmla="*/ 584543 w 1130206" name="connsiteX137"/>
                    <a:gd fmla="*/ 42735 h 1077552" name="connsiteY137"/>
                    <a:gd fmla="*/ 549815 w 1130206" name="connsiteX138"/>
                    <a:gd fmla="*/ 59919 h 1077552" name="connsiteY138"/>
                    <a:gd fmla="*/ 551794 w 1130206" name="connsiteX139"/>
                    <a:gd fmla="*/ 61988 h 1077552" name="connsiteY139"/>
                    <a:gd fmla="*/ 545946 w 1130206" name="connsiteX140"/>
                    <a:gd fmla="*/ 71795 h 1077552" name="connsiteY140"/>
                    <a:gd fmla="*/ 551164 w 1130206" name="connsiteX141"/>
                    <a:gd fmla="*/ 74404 h 1077552" name="connsiteY141"/>
                    <a:gd fmla="*/ 548555 w 1130206" name="connsiteX142"/>
                    <a:gd fmla="*/ 86640 h 1077552" name="connsiteY142"/>
                    <a:gd fmla="*/ 510858 w 1130206" name="connsiteX143"/>
                    <a:gd fmla="*/ 75124 h 1077552" name="connsiteY143"/>
                    <a:gd fmla="*/ 502042 w 1130206" name="connsiteX144"/>
                    <a:gd fmla="*/ 84390 h 1077552" name="connsiteY144"/>
                    <a:gd fmla="*/ 499882 w 1130206" name="connsiteX145"/>
                    <a:gd fmla="*/ 79082 h 1077552" name="connsiteY145"/>
                    <a:gd fmla="*/ 491425 w 1130206" name="connsiteX146"/>
                    <a:gd fmla="*/ 82141 h 1077552" name="connsiteY146"/>
                    <a:gd fmla="*/ 489086 w 1130206" name="connsiteX147"/>
                    <a:gd fmla="*/ 82861 h 1077552" name="connsiteY147"/>
                    <a:gd fmla="*/ 489086 w 1130206" name="connsiteX148"/>
                    <a:gd fmla="*/ 82861 h 1077552" name="connsiteY148"/>
                    <a:gd fmla="*/ 489086 w 1130206" name="connsiteX149"/>
                    <a:gd fmla="*/ 82861 h 1077552" name="connsiteY149"/>
                    <a:gd fmla="*/ 489086 w 1130206" name="connsiteX150"/>
                    <a:gd fmla="*/ 82861 h 1077552" name="connsiteY150"/>
                    <a:gd fmla="*/ 489086 w 1130206" name="connsiteX151"/>
                    <a:gd fmla="*/ 82861 h 1077552" name="connsiteY151"/>
                    <a:gd fmla="*/ 489086 w 1130206" name="connsiteX152"/>
                    <a:gd fmla="*/ 82861 h 1077552" name="connsiteY152"/>
                    <a:gd fmla="*/ 489086 w 1130206" name="connsiteX153"/>
                    <a:gd fmla="*/ 82861 h 1077552" name="connsiteY153"/>
                    <a:gd fmla="*/ 489086 w 1130206" name="connsiteX154"/>
                    <a:gd fmla="*/ 82861 h 1077552" name="connsiteY154"/>
                    <a:gd fmla="*/ 475501 w 1130206" name="connsiteX155"/>
                    <a:gd fmla="*/ 85920 h 1077552" name="connsiteY155"/>
                    <a:gd fmla="*/ 473971 w 1130206" name="connsiteX156"/>
                    <a:gd fmla="*/ 86640 h 1077552" name="connsiteY156"/>
                    <a:gd fmla="*/ 473971 w 1130206" name="connsiteX157"/>
                    <a:gd fmla="*/ 86640 h 1077552" name="connsiteY157"/>
                    <a:gd fmla="*/ 473971 w 1130206" name="connsiteX158"/>
                    <a:gd fmla="*/ 86640 h 1077552" name="connsiteY158"/>
                    <a:gd fmla="*/ 473971 w 1130206" name="connsiteX159"/>
                    <a:gd fmla="*/ 86640 h 1077552" name="connsiteY159"/>
                    <a:gd fmla="*/ 473971 w 1130206" name="connsiteX160"/>
                    <a:gd fmla="*/ 86640 h 1077552" name="connsiteY160"/>
                    <a:gd fmla="*/ 473971 w 1130206" name="connsiteX161"/>
                    <a:gd fmla="*/ 86640 h 1077552" name="connsiteY161"/>
                    <a:gd fmla="*/ 473971 w 1130206" name="connsiteX162"/>
                    <a:gd fmla="*/ 86640 h 1077552" name="connsiteY162"/>
                    <a:gd fmla="*/ 473971 w 1130206" name="connsiteX163"/>
                    <a:gd fmla="*/ 86640 h 1077552" name="connsiteY163"/>
                    <a:gd fmla="*/ 472082 w 1130206" name="connsiteX164"/>
                    <a:gd fmla="*/ 84570 h 1077552" name="connsiteY164"/>
                    <a:gd fmla="*/ 474961 w 1130206" name="connsiteX165"/>
                    <a:gd fmla="*/ 79532 h 1077552" name="connsiteY165"/>
                    <a:gd fmla="*/ 464975 w 1130206" name="connsiteX166"/>
                    <a:gd fmla="*/ 84121 h 1077552" name="connsiteY166"/>
                    <a:gd fmla="*/ 461286 w 1130206" name="connsiteX167"/>
                    <a:gd fmla="*/ 83491 h 1077552" name="connsiteY167"/>
                    <a:gd fmla="*/ 424489 w 1130206" name="connsiteX168"/>
                    <a:gd fmla="*/ 100855 h 1077552" name="connsiteY168"/>
                    <a:gd fmla="*/ 421610 w 1130206" name="connsiteX169"/>
                    <a:gd fmla="*/ 98875 h 1077552" name="connsiteY169"/>
                    <a:gd fmla="*/ 431686 w 1130206" name="connsiteX170"/>
                    <a:gd fmla="*/ 89069 h 1077552" name="connsiteY170"/>
                    <a:gd fmla="*/ 431596 w 1130206" name="connsiteX171"/>
                    <a:gd fmla="*/ 83851 h 1077552" name="connsiteY171"/>
                    <a:gd fmla="*/ 422329 w 1130206" name="connsiteX172"/>
                    <a:gd fmla="*/ 81691 h 1077552" name="connsiteY172"/>
                    <a:gd fmla="*/ 413603 w 1130206" name="connsiteX173"/>
                    <a:gd fmla="*/ 95636 h 1077552" name="connsiteY173"/>
                    <a:gd fmla="*/ 406135 w 1130206" name="connsiteX174"/>
                    <a:gd fmla="*/ 109312 h 1077552" name="connsiteY174"/>
                    <a:gd fmla="*/ 403796 w 1130206" name="connsiteX175"/>
                    <a:gd fmla="*/ 104363 h 1077552" name="connsiteY175"/>
                    <a:gd fmla="*/ 379774 w 1130206" name="connsiteX176"/>
                    <a:gd fmla="*/ 123167 h 1077552" name="connsiteY176"/>
                    <a:gd fmla="*/ 365649 w 1130206" name="connsiteX177"/>
                    <a:gd fmla="*/ 116779 h 1077552" name="connsiteY177"/>
                    <a:gd fmla="*/ 360791 w 1130206" name="connsiteX178"/>
                    <a:gd fmla="*/ 123887 h 1077552" name="connsiteY178"/>
                    <a:gd fmla="*/ 364030 w 1130206" name="connsiteX179"/>
                    <a:gd fmla="*/ 125326 h 1077552" name="connsiteY179"/>
                    <a:gd fmla="*/ 362680 w 1130206" name="connsiteX180"/>
                    <a:gd fmla="*/ 128925 h 1077552" name="connsiteY180"/>
                    <a:gd fmla="*/ 350265 w 1130206" name="connsiteX181"/>
                    <a:gd fmla="*/ 124246 h 1077552" name="connsiteY181"/>
                    <a:gd fmla="*/ 361331 w 1130206" name="connsiteX182"/>
                    <a:gd fmla="*/ 106703 h 1077552" name="connsiteY182"/>
                    <a:gd fmla="*/ 359082 w 1130206" name="connsiteX183"/>
                    <a:gd fmla="*/ 96806 h 1077552" name="connsiteY183"/>
                    <a:gd fmla="*/ 360701 w 1130206" name="connsiteX184"/>
                    <a:gd fmla="*/ 96086 h 1077552" name="connsiteY184"/>
                    <a:gd fmla="*/ 362321 w 1130206" name="connsiteX185"/>
                    <a:gd fmla="*/ 96806 h 1077552" name="connsiteY185"/>
                    <a:gd fmla="*/ 362231 w 1130206" name="connsiteX186"/>
                    <a:gd fmla="*/ 98695 h 1077552" name="connsiteY186"/>
                    <a:gd fmla="*/ 403346 w 1130206" name="connsiteX187"/>
                    <a:gd fmla="*/ 91228 h 1077552" name="connsiteY187"/>
                    <a:gd fmla="*/ 401637 w 1130206" name="connsiteX188"/>
                    <a:gd fmla="*/ 87989 h 1077552" name="connsiteY188"/>
                    <a:gd fmla="*/ 385532 w 1130206" name="connsiteX189"/>
                    <a:gd fmla="*/ 74764 h 1077552" name="connsiteY189"/>
                    <a:gd fmla="*/ 384993 w 1130206" name="connsiteX190"/>
                    <a:gd fmla="*/ 73414 h 1077552" name="connsiteY190"/>
                    <a:gd fmla="*/ 384993 w 1130206" name="connsiteX191"/>
                    <a:gd fmla="*/ 73414 h 1077552" name="connsiteY191"/>
                    <a:gd fmla="*/ 384993 w 1130206" name="connsiteX192"/>
                    <a:gd fmla="*/ 73414 h 1077552" name="connsiteY192"/>
                    <a:gd fmla="*/ 384993 w 1130206" name="connsiteX193"/>
                    <a:gd fmla="*/ 73414 h 1077552" name="connsiteY193"/>
                    <a:gd fmla="*/ 384993 w 1130206" name="connsiteX194"/>
                    <a:gd fmla="*/ 73414 h 1077552" name="connsiteY194"/>
                    <a:gd fmla="*/ 384993 w 1130206" name="connsiteX195"/>
                    <a:gd fmla="*/ 73414 h 1077552" name="connsiteY195"/>
                    <a:gd fmla="*/ 384993 w 1130206" name="connsiteX196"/>
                    <a:gd fmla="*/ 73414 h 1077552" name="connsiteY196"/>
                    <a:gd fmla="*/ 384993 w 1130206" name="connsiteX197"/>
                    <a:gd fmla="*/ 73414 h 1077552" name="connsiteY197"/>
                    <a:gd fmla="*/ 383283 w 1130206" name="connsiteX198"/>
                    <a:gd fmla="*/ 72874 h 1077552" name="connsiteY198"/>
                    <a:gd fmla="*/ 382923 w 1130206" name="connsiteX199"/>
                    <a:gd fmla="*/ 71165 h 1077552" name="connsiteY199"/>
                    <a:gd fmla="*/ 386432 w 1130206" name="connsiteX200"/>
                    <a:gd fmla="*/ 70985 h 1077552" name="connsiteY200"/>
                    <a:gd fmla="*/ 386162 w 1130206" name="connsiteX201"/>
                    <a:gd fmla="*/ 69276 h 1077552" name="connsiteY201"/>
                    <a:gd fmla="*/ 384543 w 1130206" name="connsiteX202"/>
                    <a:gd fmla="*/ 68556 h 1077552" name="connsiteY202"/>
                    <a:gd fmla="*/ 381484 w 1130206" name="connsiteX203"/>
                    <a:gd fmla="*/ 70265 h 1077552" name="connsiteY203"/>
                    <a:gd fmla="*/ 376446 w 1130206" name="connsiteX204"/>
                    <a:gd fmla="*/ 70265 h 1077552" name="connsiteY204"/>
                    <a:gd fmla="*/ 375906 w 1130206" name="connsiteX205"/>
                    <a:gd fmla="*/ 66757 h 1077552" name="connsiteY205"/>
                    <a:gd fmla="*/ 386162 w 1130206" name="connsiteX206"/>
                    <a:gd fmla="*/ 63428 h 1077552" name="connsiteY206"/>
                    <a:gd fmla="*/ 385982 w 1130206" name="connsiteX207"/>
                    <a:gd fmla="*/ 61718 h 1077552" name="connsiteY207"/>
                    <a:gd fmla="*/ 384453 w 1130206" name="connsiteX208"/>
                    <a:gd fmla="*/ 60909 h 1077552" name="connsiteY208"/>
                    <a:gd fmla="*/ 384093 w 1130206" name="connsiteX209"/>
                    <a:gd fmla="*/ 59199 h 1077552" name="connsiteY209"/>
                    <a:gd fmla="*/ 377525 w 1130206" name="connsiteX210"/>
                    <a:gd fmla="*/ 62708 h 1077552" name="connsiteY210"/>
                    <a:gd fmla="*/ 382653 w 1130206" name="connsiteX211"/>
                    <a:gd fmla="*/ 58210 h 1077552" name="connsiteY211"/>
                    <a:gd fmla="*/ 381664 w 1130206" name="connsiteX212"/>
                    <a:gd fmla="*/ 56860 h 1077552" name="connsiteY212"/>
                    <a:gd fmla="*/ 381664 w 1130206" name="connsiteX213"/>
                    <a:gd fmla="*/ 56860 h 1077552" name="connsiteY213"/>
                    <a:gd fmla="*/ 372397 w 1130206" name="connsiteX214"/>
                    <a:gd fmla="*/ 62528 h 1077552" name="connsiteY214"/>
                    <a:gd fmla="*/ 376176 w 1130206" name="connsiteX215"/>
                    <a:gd fmla="*/ 58479 h 1077552" name="connsiteY215"/>
                    <a:gd fmla="*/ 362590 w 1130206" name="connsiteX216"/>
                    <a:gd fmla="*/ 65767 h 1077552" name="connsiteY216"/>
                    <a:gd fmla="*/ 375276 w 1130206" name="connsiteX217"/>
                    <a:gd fmla="*/ 57400 h 1077552" name="connsiteY217"/>
                    <a:gd fmla="*/ 373477 w 1130206" name="connsiteX218"/>
                    <a:gd fmla="*/ 57220 h 1077552" name="connsiteY218"/>
                    <a:gd fmla="*/ 372037 w 1130206" name="connsiteX219"/>
                    <a:gd fmla="*/ 58390 h 1077552" name="connsiteY219"/>
                    <a:gd fmla="*/ 364300 w 1130206" name="connsiteX220"/>
                    <a:gd fmla="*/ 61808 h 1077552" name="connsiteY220"/>
                    <a:gd fmla="*/ 365020 w 1130206" name="connsiteX221"/>
                    <a:gd fmla="*/ 60099 h 1077552" name="connsiteY221"/>
                    <a:gd fmla="*/ 356023 w 1130206" name="connsiteX222"/>
                    <a:gd fmla="*/ 66037 h 1077552" name="connsiteY222"/>
                    <a:gd fmla="*/ 356473 w 1130206" name="connsiteX223"/>
                    <a:gd fmla="*/ 64327 h 1077552" name="connsiteY223"/>
                    <a:gd fmla="*/ 354763 w 1130206" name="connsiteX224"/>
                    <a:gd fmla="*/ 64777 h 1077552" name="connsiteY224"/>
                    <a:gd fmla="*/ 353953 w 1130206" name="connsiteX225"/>
                    <a:gd fmla="*/ 63878 h 1077552" name="connsiteY225"/>
                    <a:gd fmla="*/ 353953 w 1130206" name="connsiteX226"/>
                    <a:gd fmla="*/ 63878 h 1077552" name="connsiteY226"/>
                    <a:gd fmla="*/ 353953 w 1130206" name="connsiteX227"/>
                    <a:gd fmla="*/ 63878 h 1077552" name="connsiteY227"/>
                    <a:gd fmla="*/ 353953 w 1130206" name="connsiteX228"/>
                    <a:gd fmla="*/ 63878 h 1077552" name="connsiteY228"/>
                    <a:gd fmla="*/ 353953 w 1130206" name="connsiteX229"/>
                    <a:gd fmla="*/ 63878 h 1077552" name="connsiteY229"/>
                    <a:gd fmla="*/ 353953 w 1130206" name="connsiteX230"/>
                    <a:gd fmla="*/ 63878 h 1077552" name="connsiteY230"/>
                    <a:gd fmla="*/ 353953 w 1130206" name="connsiteX231"/>
                    <a:gd fmla="*/ 63878 h 1077552" name="connsiteY231"/>
                    <a:gd fmla="*/ 353953 w 1130206" name="connsiteX232"/>
                    <a:gd fmla="*/ 63878 h 1077552" name="connsiteY232"/>
                    <a:gd fmla="*/ 352334 w 1130206" name="connsiteX233"/>
                    <a:gd fmla="*/ 64507 h 1077552" name="connsiteY233"/>
                    <a:gd fmla="*/ 349005 w 1130206" name="connsiteX234"/>
                    <a:gd fmla="*/ 68646 h 1077552" name="connsiteY234"/>
                    <a:gd fmla="*/ 349005 w 1130206" name="connsiteX235"/>
                    <a:gd fmla="*/ 66847 h 1077552" name="connsiteY235"/>
                    <a:gd fmla="*/ 347386 w 1130206" name="connsiteX236"/>
                    <a:gd fmla="*/ 67566 h 1077552" name="connsiteY236"/>
                    <a:gd fmla="*/ 346936 w 1130206" name="connsiteX237"/>
                    <a:gd fmla="*/ 67386 h 1077552" name="connsiteY237"/>
                    <a:gd fmla="*/ 346936 w 1130206" name="connsiteX238"/>
                    <a:gd fmla="*/ 67386 h 1077552" name="connsiteY238"/>
                    <a:gd fmla="*/ 346936 w 1130206" name="connsiteX239"/>
                    <a:gd fmla="*/ 67386 h 1077552" name="connsiteY239"/>
                    <a:gd fmla="*/ 346936 w 1130206" name="connsiteX240"/>
                    <a:gd fmla="*/ 67386 h 1077552" name="connsiteY240"/>
                    <a:gd fmla="*/ 346936 w 1130206" name="connsiteX241"/>
                    <a:gd fmla="*/ 67386 h 1077552" name="connsiteY241"/>
                    <a:gd fmla="*/ 346936 w 1130206" name="connsiteX242"/>
                    <a:gd fmla="*/ 67386 h 1077552" name="connsiteY242"/>
                    <a:gd fmla="*/ 346936 w 1130206" name="connsiteX243"/>
                    <a:gd fmla="*/ 67386 h 1077552" name="connsiteY243"/>
                    <a:gd fmla="*/ 346936 w 1130206" name="connsiteX244"/>
                    <a:gd fmla="*/ 67386 h 1077552" name="connsiteY244"/>
                    <a:gd fmla="*/ 340818 w 1130206" name="connsiteX245"/>
                    <a:gd fmla="*/ 71255 h 1077552" name="connsiteY245"/>
                    <a:gd fmla="*/ 343697 w 1130206" name="connsiteX246"/>
                    <a:gd fmla="*/ 68466 h 1077552" name="connsiteY246"/>
                    <a:gd fmla="*/ 340098 w 1130206" name="connsiteX247"/>
                    <a:gd fmla="*/ 69995 h 1077552" name="connsiteY247"/>
                    <a:gd fmla="*/ 342168 w 1130206" name="connsiteX248"/>
                    <a:gd fmla="*/ 67206 h 1077552" name="connsiteY248"/>
                    <a:gd fmla="*/ 340368 w 1130206" name="connsiteX249"/>
                    <a:gd fmla="*/ 67476 h 1077552" name="connsiteY249"/>
                    <a:gd fmla="*/ 337579 w 1130206" name="connsiteX250"/>
                    <a:gd fmla="*/ 69276 h 1077552" name="connsiteY250"/>
                    <a:gd fmla="*/ 337669 w 1130206" name="connsiteX251"/>
                    <a:gd fmla="*/ 68736 h 1077552" name="connsiteY251"/>
                    <a:gd fmla="*/ 337669 w 1130206" name="connsiteX252"/>
                    <a:gd fmla="*/ 68736 h 1077552" name="connsiteY252"/>
                    <a:gd fmla="*/ 337669 w 1130206" name="connsiteX253"/>
                    <a:gd fmla="*/ 68736 h 1077552" name="connsiteY253"/>
                    <a:gd fmla="*/ 337669 w 1130206" name="connsiteX254"/>
                    <a:gd fmla="*/ 68736 h 1077552" name="connsiteY254"/>
                    <a:gd fmla="*/ 337669 w 1130206" name="connsiteX255"/>
                    <a:gd fmla="*/ 68736 h 1077552" name="connsiteY255"/>
                    <a:gd fmla="*/ 337669 w 1130206" name="connsiteX256"/>
                    <a:gd fmla="*/ 68736 h 1077552" name="connsiteY256"/>
                    <a:gd fmla="*/ 337669 w 1130206" name="connsiteX257"/>
                    <a:gd fmla="*/ 68736 h 1077552" name="connsiteY257"/>
                    <a:gd fmla="*/ 337669 w 1130206" name="connsiteX258"/>
                    <a:gd fmla="*/ 68736 h 1077552" name="connsiteY258"/>
                    <a:gd fmla="*/ 336140 w 1130206" name="connsiteX259"/>
                    <a:gd fmla="*/ 69546 h 1077552" name="connsiteY259"/>
                    <a:gd fmla="*/ 336320 w 1130206" name="connsiteX260"/>
                    <a:gd fmla="*/ 71255 h 1077552" name="connsiteY260"/>
                    <a:gd fmla="*/ 317516 w 1130206" name="connsiteX261"/>
                    <a:gd fmla="*/ 80792 h 1077552" name="connsiteY261"/>
                    <a:gd fmla="*/ 319226 w 1130206" name="connsiteX262"/>
                    <a:gd fmla="*/ 81242 h 1077552" name="connsiteY262"/>
                    <a:gd fmla="*/ 317786 w 1130206" name="connsiteX263"/>
                    <a:gd fmla="*/ 82411 h 1077552" name="connsiteY263"/>
                    <a:gd fmla="*/ 316167 w 1130206" name="connsiteX264"/>
                    <a:gd fmla="*/ 81781 h 1077552" name="connsiteY264"/>
                    <a:gd fmla="*/ 310499 w 1130206" name="connsiteX265"/>
                    <a:gd fmla="*/ 86280 h 1077552" name="connsiteY265"/>
                    <a:gd fmla="*/ 311668 w 1130206" name="connsiteX266"/>
                    <a:gd fmla="*/ 84750 h 1077552" name="connsiteY266"/>
                    <a:gd fmla="*/ 302851 w 1130206" name="connsiteX267"/>
                    <a:gd fmla="*/ 90778 h 1077552" name="connsiteY267"/>
                    <a:gd fmla="*/ 247161 w 1130206" name="connsiteX268"/>
                    <a:gd fmla="*/ 131174 h 1077552" name="connsiteY268"/>
                    <a:gd fmla="*/ 246531 w 1130206" name="connsiteX269"/>
                    <a:gd fmla="*/ 129555 h 1077552" name="connsiteY269"/>
                    <a:gd fmla="*/ 244822 w 1130206" name="connsiteX270"/>
                    <a:gd fmla="*/ 130364 h 1077552" name="connsiteY270"/>
                    <a:gd fmla="*/ 244912 w 1130206" name="connsiteX271"/>
                    <a:gd fmla="*/ 128745 h 1077552" name="connsiteY271"/>
                    <a:gd fmla="*/ 244912 w 1130206" name="connsiteX272"/>
                    <a:gd fmla="*/ 128745 h 1077552" name="connsiteY272"/>
                    <a:gd fmla="*/ 244912 w 1130206" name="connsiteX273"/>
                    <a:gd fmla="*/ 128745 h 1077552" name="connsiteY273"/>
                    <a:gd fmla="*/ 244912 w 1130206" name="connsiteX274"/>
                    <a:gd fmla="*/ 128745 h 1077552" name="connsiteY274"/>
                    <a:gd fmla="*/ 244912 w 1130206" name="connsiteX275"/>
                    <a:gd fmla="*/ 128745 h 1077552" name="connsiteY275"/>
                    <a:gd fmla="*/ 244912 w 1130206" name="connsiteX276"/>
                    <a:gd fmla="*/ 128745 h 1077552" name="connsiteY276"/>
                    <a:gd fmla="*/ 244912 w 1130206" name="connsiteX277"/>
                    <a:gd fmla="*/ 128745 h 1077552" name="connsiteY277"/>
                    <a:gd fmla="*/ 244912 w 1130206" name="connsiteX278"/>
                    <a:gd fmla="*/ 128745 h 1077552" name="connsiteY278"/>
                    <a:gd fmla="*/ 239424 w 1130206" name="connsiteX279"/>
                    <a:gd fmla="*/ 132973 h 1077552" name="connsiteY279"/>
                    <a:gd fmla="*/ 238524 w 1130206" name="connsiteX280"/>
                    <a:gd fmla="*/ 133513 h 1077552" name="connsiteY280"/>
                    <a:gd fmla="*/ 238524 w 1130206" name="connsiteX281"/>
                    <a:gd fmla="*/ 133513 h 1077552" name="connsiteY281"/>
                    <a:gd fmla="*/ 238524 w 1130206" name="connsiteX282"/>
                    <a:gd fmla="*/ 133513 h 1077552" name="connsiteY282"/>
                    <a:gd fmla="*/ 238524 w 1130206" name="connsiteX283"/>
                    <a:gd fmla="*/ 133513 h 1077552" name="connsiteY283"/>
                    <a:gd fmla="*/ 238524 w 1130206" name="connsiteX284"/>
                    <a:gd fmla="*/ 133513 h 1077552" name="connsiteY284"/>
                    <a:gd fmla="*/ 238524 w 1130206" name="connsiteX285"/>
                    <a:gd fmla="*/ 133513 h 1077552" name="connsiteY285"/>
                    <a:gd fmla="*/ 238524 w 1130206" name="connsiteX286"/>
                    <a:gd fmla="*/ 133513 h 1077552" name="connsiteY286"/>
                    <a:gd fmla="*/ 238524 w 1130206" name="connsiteX287"/>
                    <a:gd fmla="*/ 133513 h 1077552" name="connsiteY287"/>
                    <a:gd fmla="*/ 230877 w 1130206" name="connsiteX288"/>
                    <a:gd fmla="*/ 139451 h 1077552" name="connsiteY288"/>
                    <a:gd fmla="*/ 221970 w 1130206" name="connsiteX289"/>
                    <a:gd fmla="*/ 144399 h 1077552" name="connsiteY289"/>
                    <a:gd fmla="*/ 220710 w 1130206" name="connsiteX290"/>
                    <a:gd fmla="*/ 144399 h 1077552" name="connsiteY290"/>
                    <a:gd fmla="*/ 220710 w 1130206" name="connsiteX291"/>
                    <a:gd fmla="*/ 144399 h 1077552" name="connsiteY291"/>
                    <a:gd fmla="*/ 220710 w 1130206" name="connsiteX292"/>
                    <a:gd fmla="*/ 144399 h 1077552" name="connsiteY292"/>
                    <a:gd fmla="*/ 220710 w 1130206" name="connsiteX293"/>
                    <a:gd fmla="*/ 144399 h 1077552" name="connsiteY293"/>
                    <a:gd fmla="*/ 220710 w 1130206" name="connsiteX294"/>
                    <a:gd fmla="*/ 144399 h 1077552" name="connsiteY294"/>
                    <a:gd fmla="*/ 220710 w 1130206" name="connsiteX295"/>
                    <a:gd fmla="*/ 144399 h 1077552" name="connsiteY295"/>
                    <a:gd fmla="*/ 220710 w 1130206" name="connsiteX296"/>
                    <a:gd fmla="*/ 144399 h 1077552" name="connsiteY296"/>
                    <a:gd fmla="*/ 220710 w 1130206" name="connsiteX297"/>
                    <a:gd fmla="*/ 144399 h 1077552" name="connsiteY297"/>
                    <a:gd fmla="*/ 219091 w 1130206" name="connsiteX298"/>
                    <a:gd fmla="*/ 145389 h 1077552" name="connsiteY298"/>
                    <a:gd fmla="*/ 219810 w 1130206" name="connsiteX299"/>
                    <a:gd fmla="*/ 147008 h 1077552" name="connsiteY299"/>
                    <a:gd fmla="*/ 210544 w 1130206" name="connsiteX300"/>
                    <a:gd fmla="*/ 155016 h 1077552" name="connsiteY300"/>
                    <a:gd fmla="*/ 218911 w 1130206" name="connsiteX301"/>
                    <a:gd fmla="*/ 152227 h 1077552" name="connsiteY301"/>
                    <a:gd fmla="*/ 213873 w 1130206" name="connsiteX302"/>
                    <a:gd fmla="*/ 157085 h 1077552" name="connsiteY302"/>
                    <a:gd fmla="*/ 212973 w 1130206" name="connsiteX303"/>
                    <a:gd fmla="*/ 155555 h 1077552" name="connsiteY303"/>
                    <a:gd fmla="*/ 211174 w 1130206" name="connsiteX304"/>
                    <a:gd fmla="*/ 155825 h 1077552" name="connsiteY304"/>
                    <a:gd fmla="*/ 210634 w 1130206" name="connsiteX305"/>
                    <a:gd fmla="*/ 155915 h 1077552" name="connsiteY305"/>
                    <a:gd fmla="*/ 210634 w 1130206" name="connsiteX306"/>
                    <a:gd fmla="*/ 155915 h 1077552" name="connsiteY306"/>
                    <a:gd fmla="*/ 210634 w 1130206" name="connsiteX307"/>
                    <a:gd fmla="*/ 155915 h 1077552" name="connsiteY307"/>
                    <a:gd fmla="*/ 210634 w 1130206" name="connsiteX308"/>
                    <a:gd fmla="*/ 155915 h 1077552" name="connsiteY308"/>
                    <a:gd fmla="*/ 210634 w 1130206" name="connsiteX309"/>
                    <a:gd fmla="*/ 155915 h 1077552" name="connsiteY309"/>
                    <a:gd fmla="*/ 210634 w 1130206" name="connsiteX310"/>
                    <a:gd fmla="*/ 155915 h 1077552" name="connsiteY310"/>
                    <a:gd fmla="*/ 210634 w 1130206" name="connsiteX311"/>
                    <a:gd fmla="*/ 155915 h 1077552" name="connsiteY311"/>
                    <a:gd fmla="*/ 210634 w 1130206" name="connsiteX312"/>
                    <a:gd fmla="*/ 155915 h 1077552" name="connsiteY312"/>
                    <a:gd fmla="*/ 202986 w 1130206" name="connsiteX313"/>
                    <a:gd fmla="*/ 165272 h 1077552" name="connsiteY313"/>
                    <a:gd fmla="*/ 209104 w 1130206" name="connsiteX314"/>
                    <a:gd fmla="*/ 161044 h 1077552" name="connsiteY314"/>
                    <a:gd fmla="*/ 208115 w 1130206" name="connsiteX315"/>
                    <a:gd fmla="*/ 162573 h 1077552" name="connsiteY315"/>
                    <a:gd fmla="*/ 207665 w 1130206" name="connsiteX316"/>
                    <a:gd fmla="*/ 162753 h 1077552" name="connsiteY316"/>
                    <a:gd fmla="*/ 207665 w 1130206" name="connsiteX317"/>
                    <a:gd fmla="*/ 162753 h 1077552" name="connsiteY317"/>
                    <a:gd fmla="*/ 207665 w 1130206" name="connsiteX318"/>
                    <a:gd fmla="*/ 162753 h 1077552" name="connsiteY318"/>
                    <a:gd fmla="*/ 207665 w 1130206" name="connsiteX319"/>
                    <a:gd fmla="*/ 162753 h 1077552" name="connsiteY319"/>
                    <a:gd fmla="*/ 207665 w 1130206" name="connsiteX320"/>
                    <a:gd fmla="*/ 162753 h 1077552" name="connsiteY320"/>
                    <a:gd fmla="*/ 207665 w 1130206" name="connsiteX321"/>
                    <a:gd fmla="*/ 162753 h 1077552" name="connsiteY321"/>
                    <a:gd fmla="*/ 207665 w 1130206" name="connsiteX322"/>
                    <a:gd fmla="*/ 162753 h 1077552" name="connsiteY322"/>
                    <a:gd fmla="*/ 207665 w 1130206" name="connsiteX323"/>
                    <a:gd fmla="*/ 162753 h 1077552" name="connsiteY323"/>
                    <a:gd fmla="*/ 201187 w 1130206" name="connsiteX324"/>
                    <a:gd fmla="*/ 169321 h 1077552" name="connsiteY324"/>
                    <a:gd fmla="*/ 193810 w 1130206" name="connsiteX325"/>
                    <a:gd fmla="*/ 174989 h 1077552" name="connsiteY325"/>
                    <a:gd fmla="*/ 198578 w 1130206" name="connsiteX326"/>
                    <a:gd fmla="*/ 172470 h 1077552" name="connsiteY326"/>
                    <a:gd fmla="*/ 189941 w 1130206" name="connsiteX327"/>
                    <a:gd fmla="*/ 185335 h 1077552" name="connsiteY327"/>
                    <a:gd fmla="*/ 189221 w 1130206" name="connsiteX328"/>
                    <a:gd fmla="*/ 186954 h 1077552" name="connsiteY328"/>
                    <a:gd fmla="*/ 190841 w 1130206" name="connsiteX329"/>
                    <a:gd fmla="*/ 187764 h 1077552" name="connsiteY329"/>
                    <a:gd fmla="*/ 212703 w 1130206" name="connsiteX330"/>
                    <a:gd fmla="*/ 171750 h 1077552" name="connsiteY330"/>
                    <a:gd fmla="*/ 189851 w 1130206" name="connsiteX331"/>
                    <a:gd fmla="*/ 215834 h 1077552" name="connsiteY331"/>
                    <a:gd fmla="*/ 206855 w 1130206" name="connsiteX332"/>
                    <a:gd fmla="*/ 207737 h 1077552" name="connsiteY332"/>
                    <a:gd fmla="*/ 246351 w 1130206" name="connsiteX333"/>
                    <a:gd fmla="*/ 163293 h 1077552" name="connsiteY333"/>
                    <a:gd fmla="*/ 244912 w 1130206" name="connsiteX334"/>
                    <a:gd fmla="*/ 162303 h 1077552" name="connsiteY334"/>
                    <a:gd fmla="*/ 277120 w 1130206" name="connsiteX335"/>
                    <a:gd fmla="*/ 131714 h 1077552" name="connsiteY335"/>
                    <a:gd fmla="*/ 278110 w 1130206" name="connsiteX336"/>
                    <a:gd fmla="*/ 131354 h 1077552" name="connsiteY336"/>
                    <a:gd fmla="*/ 278110 w 1130206" name="connsiteX337"/>
                    <a:gd fmla="*/ 131354 h 1077552" name="connsiteY337"/>
                    <a:gd fmla="*/ 278110 w 1130206" name="connsiteX338"/>
                    <a:gd fmla="*/ 131354 h 1077552" name="connsiteY338"/>
                    <a:gd fmla="*/ 278110 w 1130206" name="connsiteX339"/>
                    <a:gd fmla="*/ 131354 h 1077552" name="connsiteY339"/>
                    <a:gd fmla="*/ 278110 w 1130206" name="connsiteX340"/>
                    <a:gd fmla="*/ 131354 h 1077552" name="connsiteY340"/>
                    <a:gd fmla="*/ 278110 w 1130206" name="connsiteX341"/>
                    <a:gd fmla="*/ 131354 h 1077552" name="connsiteY341"/>
                    <a:gd fmla="*/ 278110 w 1130206" name="connsiteX342"/>
                    <a:gd fmla="*/ 131354 h 1077552" name="connsiteY342"/>
                    <a:gd fmla="*/ 278110 w 1130206" name="connsiteX343"/>
                    <a:gd fmla="*/ 131354 h 1077552" name="connsiteY343"/>
                    <a:gd fmla="*/ 310409 w 1130206" name="connsiteX344"/>
                    <a:gd fmla="*/ 107242 h 1077552" name="connsiteY344"/>
                    <a:gd fmla="*/ 311848 w 1130206" name="connsiteX345"/>
                    <a:gd fmla="*/ 108322 h 1077552" name="connsiteY345"/>
                    <a:gd fmla="*/ 316976 w 1130206" name="connsiteX346"/>
                    <a:gd fmla="*/ 108502 h 1077552" name="connsiteY346"/>
                    <a:gd fmla="*/ 292055 w 1130206" name="connsiteX347"/>
                    <a:gd fmla="*/ 130724 h 1077552" name="connsiteY347"/>
                    <a:gd fmla="*/ 266864 w 1130206" name="connsiteX348"/>
                    <a:gd fmla="*/ 154296 h 1077552" name="connsiteY348"/>
                    <a:gd fmla="*/ 261556 w 1130206" name="connsiteX349"/>
                    <a:gd fmla="*/ 161943 h 1077552" name="connsiteY349"/>
                    <a:gd fmla="*/ 263085 w 1130206" name="connsiteX350"/>
                    <a:gd fmla="*/ 168511 h 1077552" name="connsiteY350"/>
                    <a:gd fmla="*/ 262995 w 1130206" name="connsiteX351"/>
                    <a:gd fmla="*/ 169141 h 1077552" name="connsiteY351"/>
                    <a:gd fmla="*/ 262995 w 1130206" name="connsiteX352"/>
                    <a:gd fmla="*/ 169141 h 1077552" name="connsiteY352"/>
                    <a:gd fmla="*/ 262995 w 1130206" name="connsiteX353"/>
                    <a:gd fmla="*/ 169141 h 1077552" name="connsiteY353"/>
                    <a:gd fmla="*/ 262995 w 1130206" name="connsiteX354"/>
                    <a:gd fmla="*/ 169141 h 1077552" name="connsiteY354"/>
                    <a:gd fmla="*/ 262995 w 1130206" name="connsiteX355"/>
                    <a:gd fmla="*/ 169141 h 1077552" name="connsiteY355"/>
                    <a:gd fmla="*/ 262995 w 1130206" name="connsiteX356"/>
                    <a:gd fmla="*/ 169141 h 1077552" name="connsiteY356"/>
                    <a:gd fmla="*/ 262995 w 1130206" name="connsiteX357"/>
                    <a:gd fmla="*/ 169141 h 1077552" name="connsiteY357"/>
                    <a:gd fmla="*/ 262995 w 1130206" name="connsiteX358"/>
                    <a:gd fmla="*/ 169141 h 1077552" name="connsiteY358"/>
                    <a:gd fmla="*/ 278650 w 1130206" name="connsiteX359"/>
                    <a:gd fmla="*/ 164462 h 1077552" name="connsiteY359"/>
                    <a:gd fmla="*/ 279280 w 1130206" name="connsiteX360"/>
                    <a:gd fmla="*/ 163923 h 1077552" name="connsiteY360"/>
                    <a:gd fmla="*/ 279280 w 1130206" name="connsiteX361"/>
                    <a:gd fmla="*/ 163923 h 1077552" name="connsiteY361"/>
                    <a:gd fmla="*/ 279280 w 1130206" name="connsiteX362"/>
                    <a:gd fmla="*/ 163923 h 1077552" name="connsiteY362"/>
                    <a:gd fmla="*/ 279280 w 1130206" name="connsiteX363"/>
                    <a:gd fmla="*/ 163923 h 1077552" name="connsiteY363"/>
                    <a:gd fmla="*/ 279280 w 1130206" name="connsiteX364"/>
                    <a:gd fmla="*/ 163923 h 1077552" name="connsiteY364"/>
                    <a:gd fmla="*/ 279280 w 1130206" name="connsiteX365"/>
                    <a:gd fmla="*/ 163923 h 1077552" name="connsiteY365"/>
                    <a:gd fmla="*/ 279280 w 1130206" name="connsiteX366"/>
                    <a:gd fmla="*/ 163923 h 1077552" name="connsiteY366"/>
                    <a:gd fmla="*/ 279280 w 1130206" name="connsiteX367"/>
                    <a:gd fmla="*/ 163923 h 1077552" name="connsiteY367"/>
                    <a:gd fmla="*/ 284408 w 1130206" name="connsiteX368"/>
                    <a:gd fmla="*/ 162753 h 1077552" name="connsiteY368"/>
                    <a:gd fmla="*/ 292865 w 1130206" name="connsiteX369"/>
                    <a:gd fmla="*/ 161673 h 1077552" name="connsiteY369"/>
                    <a:gd fmla="*/ 293045 w 1130206" name="connsiteX370"/>
                    <a:gd fmla="*/ 161673 h 1077552" name="connsiteY370"/>
                    <a:gd fmla="*/ 293045 w 1130206" name="connsiteX371"/>
                    <a:gd fmla="*/ 161673 h 1077552" name="connsiteY371"/>
                    <a:gd fmla="*/ 293045 w 1130206" name="connsiteX372"/>
                    <a:gd fmla="*/ 161673 h 1077552" name="connsiteY372"/>
                    <a:gd fmla="*/ 293045 w 1130206" name="connsiteX373"/>
                    <a:gd fmla="*/ 161673 h 1077552" name="connsiteY373"/>
                    <a:gd fmla="*/ 293045 w 1130206" name="connsiteX374"/>
                    <a:gd fmla="*/ 161673 h 1077552" name="connsiteY374"/>
                    <a:gd fmla="*/ 293045 w 1130206" name="connsiteX375"/>
                    <a:gd fmla="*/ 161673 h 1077552" name="connsiteY375"/>
                    <a:gd fmla="*/ 293045 w 1130206" name="connsiteX376"/>
                    <a:gd fmla="*/ 161673 h 1077552" name="connsiteY376"/>
                    <a:gd fmla="*/ 293045 w 1130206" name="connsiteX377"/>
                    <a:gd fmla="*/ 161673 h 1077552" name="connsiteY377"/>
                    <a:gd fmla="*/ 290706 w 1130206" name="connsiteX378"/>
                    <a:gd fmla="*/ 164372 h 1077552" name="connsiteY378"/>
                    <a:gd fmla="*/ 294214 w 1130206" name="connsiteX379"/>
                    <a:gd fmla="*/ 167161 h 1077552" name="connsiteY379"/>
                    <a:gd fmla="*/ 294934 w 1130206" name="connsiteX380"/>
                    <a:gd fmla="*/ 168961 h 1077552" name="connsiteY380"/>
                    <a:gd fmla="*/ 293405 w 1130206" name="connsiteX381"/>
                    <a:gd fmla="*/ 169950 h 1077552" name="connsiteY381"/>
                    <a:gd fmla="*/ 289896 w 1130206" name="connsiteX382"/>
                    <a:gd fmla="*/ 169411 h 1077552" name="connsiteY382"/>
                    <a:gd fmla="*/ 276850 w 1130206" name="connsiteX383"/>
                    <a:gd fmla="*/ 174899 h 1077552" name="connsiteY383"/>
                    <a:gd fmla="*/ 264345 w 1130206" name="connsiteX384"/>
                    <a:gd fmla="*/ 174539 h 1077552" name="connsiteY384"/>
                    <a:gd fmla="*/ 254268 w 1130206" name="connsiteX385"/>
                    <a:gd fmla="*/ 184525 h 1077552" name="connsiteY385"/>
                    <a:gd fmla="*/ 255078 w 1130206" name="connsiteX386"/>
                    <a:gd fmla="*/ 186145 h 1077552" name="connsiteY386"/>
                    <a:gd fmla="*/ 256787 w 1130206" name="connsiteX387"/>
                    <a:gd fmla="*/ 186055 h 1077552" name="connsiteY387"/>
                    <a:gd fmla="*/ 244552 w 1130206" name="connsiteX388"/>
                    <a:gd fmla="*/ 199910 h 1077552" name="connsiteY388"/>
                    <a:gd fmla="*/ 243922 w 1130206" name="connsiteX389"/>
                    <a:gd fmla="*/ 192982 h 1077552" name="connsiteY389"/>
                    <a:gd fmla="*/ 219810 w 1130206" name="connsiteX390"/>
                    <a:gd fmla="*/ 221772 h 1077552" name="connsiteY390"/>
                    <a:gd fmla="*/ 207215 w 1130206" name="connsiteX391"/>
                    <a:gd fmla="*/ 228070 h 1077552" name="connsiteY391"/>
                    <a:gd fmla="*/ 205865 w 1130206" name="connsiteX392"/>
                    <a:gd fmla="*/ 226810 h 1077552" name="connsiteY392"/>
                    <a:gd fmla="*/ 206225 w 1130206" name="connsiteX393"/>
                    <a:gd fmla="*/ 225101 h 1077552" name="connsiteY393"/>
                    <a:gd fmla="*/ 207665 w 1130206" name="connsiteX394"/>
                    <a:gd fmla="*/ 224201 h 1077552" name="connsiteY394"/>
                    <a:gd fmla="*/ 207035 w 1130206" name="connsiteX395"/>
                    <a:gd fmla="*/ 222582 h 1077552" name="connsiteY395"/>
                    <a:gd fmla="*/ 184543 w 1130206" name="connsiteX396"/>
                    <a:gd fmla="*/ 233558 h 1077552" name="connsiteY396"/>
                    <a:gd fmla="*/ 182833 w 1130206" name="connsiteX397"/>
                    <a:gd fmla="*/ 232928 h 1077552" name="connsiteY397"/>
                    <a:gd fmla="*/ 181124 w 1130206" name="connsiteX398"/>
                    <a:gd fmla="*/ 227800 h 1077552" name="connsiteY398"/>
                    <a:gd fmla="*/ 172307 w 1130206" name="connsiteX399"/>
                    <a:gd fmla="*/ 231399 h 1077552" name="connsiteY399"/>
                    <a:gd fmla="*/ 174376 w 1130206" name="connsiteX400"/>
                    <a:gd fmla="*/ 228070 h 1077552" name="connsiteY400"/>
                    <a:gd fmla="*/ 172757 w 1130206" name="connsiteX401"/>
                    <a:gd fmla="*/ 224921 h 1077552" name="connsiteY401"/>
                    <a:gd fmla="*/ 188501 w 1130206" name="connsiteX402"/>
                    <a:gd fmla="*/ 205848 h 1077552" name="connsiteY402"/>
                    <a:gd fmla="*/ 187242 w 1130206" name="connsiteX403"/>
                    <a:gd fmla="*/ 204678 h 1077552" name="connsiteY403"/>
                    <a:gd fmla="*/ 196059 w 1130206" name="connsiteX404"/>
                    <a:gd fmla="*/ 192892 h 1077552" name="connsiteY404"/>
                    <a:gd fmla="*/ 161061 w 1130206" name="connsiteX405"/>
                    <a:gd fmla="*/ 236077 h 1077552" name="connsiteY405"/>
                    <a:gd fmla="*/ 159891 w 1130206" name="connsiteX406"/>
                    <a:gd fmla="*/ 234638 h 1077552" name="connsiteY406"/>
                    <a:gd fmla="*/ 155393 w 1130206" name="connsiteX407"/>
                    <a:gd fmla="*/ 238866 h 1077552" name="connsiteY407"/>
                    <a:gd fmla="*/ 154583 w 1130206" name="connsiteX408"/>
                    <a:gd fmla="*/ 237157 h 1077552" name="connsiteY408"/>
                    <a:gd fmla="*/ 143337 w 1130206" name="connsiteX409"/>
                    <a:gd fmla="*/ 247773 h 1077552" name="connsiteY409"/>
                    <a:gd fmla="*/ 145586 w 1130206" name="connsiteX410"/>
                    <a:gd fmla="*/ 243095 h 1077552" name="connsiteY410"/>
                    <a:gd fmla="*/ 135510 w 1130206" name="connsiteX411"/>
                    <a:gd fmla="*/ 254341 h 1077552" name="connsiteY411"/>
                    <a:gd fmla="*/ 137039 w 1130206" name="connsiteX412"/>
                    <a:gd fmla="*/ 255061 h 1077552" name="connsiteY412"/>
                    <a:gd fmla="*/ 133081 w 1130206" name="connsiteX413"/>
                    <a:gd fmla="*/ 258209 h 1077552" name="connsiteY413"/>
                    <a:gd fmla="*/ 133351 w 1130206" name="connsiteX414"/>
                    <a:gd fmla="*/ 256500 h 1077552" name="connsiteY414"/>
                    <a:gd fmla="*/ 117696 w 1130206" name="connsiteX415"/>
                    <a:gd fmla="*/ 272514 h 1077552" name="connsiteY415"/>
                    <a:gd fmla="*/ 112838 w 1130206" name="connsiteX416"/>
                    <a:gd fmla="*/ 276113 h 1077552" name="connsiteY416"/>
                    <a:gd fmla="*/ 112748 w 1130206" name="connsiteX417"/>
                    <a:gd fmla="*/ 278272 h 1077552" name="connsiteY417"/>
                    <a:gd fmla="*/ 108519 w 1130206" name="connsiteX418"/>
                    <a:gd fmla="*/ 279532 h 1077552" name="connsiteY418"/>
                    <a:gd fmla="*/ 108250 w 1130206" name="connsiteX419"/>
                    <a:gd fmla="*/ 277193 h 1077552" name="connsiteY419"/>
                    <a:gd fmla="*/ 106270 w 1130206" name="connsiteX420"/>
                    <a:gd fmla="*/ 278093 h 1077552" name="connsiteY420"/>
                    <a:gd fmla="*/ 102582 w 1130206" name="connsiteX421"/>
                    <a:gd fmla="*/ 286640 h 1077552" name="connsiteY421"/>
                    <a:gd fmla="*/ 100422 w 1130206" name="connsiteX422"/>
                    <a:gd fmla="*/ 287089 h 1077552" name="connsiteY422"/>
                    <a:gd fmla="*/ 99613 w 1130206" name="connsiteX423"/>
                    <a:gd fmla="*/ 285020 h 1077552" name="connsiteY423"/>
                    <a:gd fmla="*/ 91605 w 1130206" name="connsiteX424"/>
                    <a:gd fmla="*/ 294917 h 1077552" name="connsiteY424"/>
                    <a:gd fmla="*/ 91515 w 1130206" name="connsiteX425"/>
                    <a:gd fmla="*/ 295456 h 1077552" name="connsiteY425"/>
                    <a:gd fmla="*/ 91515 w 1130206" name="connsiteX426"/>
                    <a:gd fmla="*/ 295456 h 1077552" name="connsiteY426"/>
                    <a:gd fmla="*/ 91515 w 1130206" name="connsiteX427"/>
                    <a:gd fmla="*/ 295456 h 1077552" name="connsiteY427"/>
                    <a:gd fmla="*/ 91515 w 1130206" name="connsiteX428"/>
                    <a:gd fmla="*/ 295456 h 1077552" name="connsiteY428"/>
                    <a:gd fmla="*/ 91515 w 1130206" name="connsiteX429"/>
                    <a:gd fmla="*/ 295456 h 1077552" name="connsiteY429"/>
                    <a:gd fmla="*/ 91515 w 1130206" name="connsiteX430"/>
                    <a:gd fmla="*/ 295456 h 1077552" name="connsiteY430"/>
                    <a:gd fmla="*/ 91515 w 1130206" name="connsiteX431"/>
                    <a:gd fmla="*/ 295456 h 1077552" name="connsiteY431"/>
                    <a:gd fmla="*/ 91515 w 1130206" name="connsiteX432"/>
                    <a:gd fmla="*/ 295456 h 1077552" name="connsiteY432"/>
                    <a:gd fmla="*/ 75231 w 1130206" name="connsiteX433"/>
                    <a:gd fmla="*/ 343410 h 1077552" name="connsiteY433"/>
                    <a:gd fmla="*/ 70823 w 1130206" name="connsiteX434"/>
                    <a:gd fmla="*/ 342600 h 1077552" name="connsiteY434"/>
                    <a:gd fmla="*/ 69743 w 1130206" name="connsiteX435"/>
                    <a:gd fmla="*/ 342870 h 1077552" name="connsiteY435"/>
                    <a:gd fmla="*/ 69743 w 1130206" name="connsiteX436"/>
                    <a:gd fmla="*/ 342870 h 1077552" name="connsiteY436"/>
                    <a:gd fmla="*/ 69743 w 1130206" name="connsiteX437"/>
                    <a:gd fmla="*/ 342870 h 1077552" name="connsiteY437"/>
                    <a:gd fmla="*/ 69743 w 1130206" name="connsiteX438"/>
                    <a:gd fmla="*/ 342870 h 1077552" name="connsiteY438"/>
                    <a:gd fmla="*/ 69743 w 1130206" name="connsiteX439"/>
                    <a:gd fmla="*/ 342870 h 1077552" name="connsiteY439"/>
                    <a:gd fmla="*/ 69743 w 1130206" name="connsiteX440"/>
                    <a:gd fmla="*/ 342870 h 1077552" name="connsiteY440"/>
                    <a:gd fmla="*/ 69743 w 1130206" name="connsiteX441"/>
                    <a:gd fmla="*/ 342870 h 1077552" name="connsiteY441"/>
                    <a:gd fmla="*/ 69743 w 1130206" name="connsiteX442"/>
                    <a:gd fmla="*/ 342870 h 1077552" name="connsiteY442"/>
                    <a:gd fmla="*/ 64255 w 1130206" name="connsiteX443"/>
                    <a:gd fmla="*/ 339181 h 1077552" name="connsiteY443"/>
                    <a:gd fmla="*/ 37175 w 1130206" name="connsiteX444"/>
                    <a:gd fmla="*/ 410616 h 1077552" name="connsiteY444"/>
                    <a:gd fmla="*/ 39334 w 1130206" name="connsiteX445"/>
                    <a:gd fmla="*/ 410256 h 1077552" name="connsiteY445"/>
                    <a:gd fmla="*/ 41133 w 1130206" name="connsiteX446"/>
                    <a:gd fmla="*/ 411606 h 1077552" name="connsiteY446"/>
                    <a:gd fmla="*/ 39964 w 1130206" name="connsiteX447"/>
                    <a:gd fmla="*/ 420782 h 1077552" name="connsiteY447"/>
                    <a:gd fmla="*/ 50940 w 1130206" name="connsiteX448"/>
                    <a:gd fmla="*/ 414755 h 1077552" name="connsiteY448"/>
                    <a:gd fmla="*/ 93135 w 1130206" name="connsiteX449"/>
                    <a:gd fmla="*/ 343859 h 1077552" name="connsiteY449"/>
                    <a:gd fmla="*/ 96914 w 1130206" name="connsiteX450"/>
                    <a:gd fmla="*/ 346019 h 1077552" name="connsiteY450"/>
                    <a:gd fmla="*/ 97723 w 1130206" name="connsiteX451"/>
                    <a:gd fmla="*/ 348088 h 1077552" name="connsiteY451"/>
                    <a:gd fmla="*/ 112388 w 1130206" name="connsiteX452"/>
                    <a:gd fmla="*/ 335582 h 1077552" name="connsiteY452"/>
                    <a:gd fmla="*/ 114637 w 1130206" name="connsiteX453"/>
                    <a:gd fmla="*/ 335762 h 1077552" name="connsiteY453"/>
                    <a:gd fmla="*/ 117336 w 1130206" name="connsiteX454"/>
                    <a:gd fmla="*/ 368151 h 1077552" name="connsiteY454"/>
                    <a:gd fmla="*/ 124894 w 1130206" name="connsiteX455"/>
                    <a:gd fmla="*/ 382906 h 1077552" name="connsiteY455"/>
                    <a:gd fmla="*/ 119406 w 1130206" name="connsiteX456"/>
                    <a:gd fmla="*/ 404858 h 1077552" name="connsiteY456"/>
                    <a:gd fmla="*/ 133081 w 1130206" name="connsiteX457"/>
                    <a:gd fmla="*/ 378317 h 1077552" name="connsiteY457"/>
                    <a:gd fmla="*/ 136860 w 1130206" name="connsiteX458"/>
                    <a:gd fmla="*/ 383446 h 1077552" name="connsiteY458"/>
                    <a:gd fmla="*/ 132541 w 1130206" name="connsiteX459"/>
                    <a:gd fmla="*/ 362753 h 1077552" name="connsiteY459"/>
                    <a:gd fmla="*/ 138119 w 1130206" name="connsiteX460"/>
                    <a:gd fmla="*/ 320648 h 1077552" name="connsiteY460"/>
                    <a:gd fmla="*/ 136140 w 1130206" name="connsiteX461"/>
                    <a:gd fmla="*/ 329644 h 1077552" name="connsiteY461"/>
                    <a:gd fmla="*/ 139289 w 1130206" name="connsiteX462"/>
                    <a:gd fmla="*/ 326765 h 1077552" name="connsiteY462"/>
                    <a:gd fmla="*/ 143247 w 1130206" name="connsiteX463"/>
                    <a:gd fmla="*/ 352137 h 1077552" name="connsiteY463"/>
                    <a:gd fmla="*/ 148376 w 1130206" name="connsiteX464"/>
                    <a:gd fmla="*/ 395231 h 1077552" name="connsiteY464"/>
                    <a:gd fmla="*/ 146756 w 1130206" name="connsiteX465"/>
                    <a:gd fmla="*/ 396851 h 1077552" name="connsiteY465"/>
                    <a:gd fmla="*/ 147746 w 1130206" name="connsiteX466"/>
                    <a:gd fmla="*/ 401169 h 1077552" name="connsiteY466"/>
                    <a:gd fmla="*/ 156383 w 1130206" name="connsiteX467"/>
                    <a:gd fmla="*/ 402969 h 1077552" name="connsiteY467"/>
                    <a:gd fmla="*/ 154583 w 1130206" name="connsiteX468"/>
                    <a:gd fmla="*/ 404408 h 1077552" name="connsiteY468"/>
                    <a:gd fmla="*/ 150445 w 1130206" name="connsiteX469"/>
                    <a:gd fmla="*/ 402429 h 1077552" name="connsiteY469"/>
                    <a:gd fmla="*/ 145946 w 1130206" name="connsiteX470"/>
                    <a:gd fmla="*/ 418083 h 1077552" name="connsiteY470"/>
                    <a:gd fmla="*/ 147656 w 1130206" name="connsiteX471"/>
                    <a:gd fmla="*/ 416464 h 1077552" name="connsiteY471"/>
                    <a:gd fmla="*/ 149275 w 1130206" name="connsiteX472"/>
                    <a:gd fmla="*/ 418263 h 1077552" name="connsiteY472"/>
                    <a:gd fmla="*/ 149095 w 1130206" name="connsiteX473"/>
                    <a:gd fmla="*/ 420603 h 1077552" name="connsiteY473"/>
                    <a:gd fmla="*/ 150625 w 1130206" name="connsiteX474"/>
                    <a:gd fmla="*/ 418983 h 1077552" name="connsiteY474"/>
                    <a:gd fmla="*/ 151974 w 1130206" name="connsiteX475"/>
                    <a:gd fmla="*/ 420872 h 1077552" name="connsiteY475"/>
                    <a:gd fmla="*/ 153324 w 1130206" name="connsiteX476"/>
                    <a:gd fmla="*/ 411696 h 1077552" name="connsiteY476"/>
                    <a:gd fmla="*/ 155303 w 1130206" name="connsiteX477"/>
                    <a:gd fmla="*/ 412775 h 1077552" name="connsiteY477"/>
                    <a:gd fmla="*/ 157192 w 1130206" name="connsiteX478"/>
                    <a:gd fmla="*/ 411606 h 1077552" name="connsiteY478"/>
                    <a:gd fmla="*/ 156383 w 1130206" name="connsiteX479"/>
                    <a:gd fmla="*/ 407017 h 1077552" name="connsiteY479"/>
                    <a:gd fmla="*/ 158182 w 1130206" name="connsiteX480"/>
                    <a:gd fmla="*/ 405758 h 1077552" name="connsiteY480"/>
                    <a:gd fmla="*/ 160161 w 1130206" name="connsiteX481"/>
                    <a:gd fmla="*/ 406837 h 1077552" name="connsiteY481"/>
                    <a:gd fmla="*/ 162051 w 1130206" name="connsiteX482"/>
                    <a:gd fmla="*/ 402879 h 1077552" name="connsiteY482"/>
                    <a:gd fmla="*/ 156653 w 1130206" name="connsiteX483"/>
                    <a:gd fmla="*/ 395771 h 1077552" name="connsiteY483"/>
                    <a:gd fmla="*/ 161061 w 1130206" name="connsiteX484"/>
                    <a:gd fmla="*/ 390733 h 1077552" name="connsiteY484"/>
                    <a:gd fmla="*/ 162770 w 1130206" name="connsiteX485"/>
                    <a:gd fmla="*/ 377598 h 1077552" name="connsiteY485"/>
                    <a:gd fmla="*/ 164840 w 1130206" name="connsiteX486"/>
                    <a:gd fmla="*/ 383895 h 1077552" name="connsiteY486"/>
                    <a:gd fmla="*/ 165470 w 1130206" name="connsiteX487"/>
                    <a:gd fmla="*/ 381736 h 1077552" name="connsiteY487"/>
                    <a:gd fmla="*/ 166999 w 1130206" name="connsiteX488"/>
                    <a:gd fmla="*/ 383356 h 1077552" name="connsiteY488"/>
                    <a:gd fmla="*/ 167449 w 1130206" name="connsiteX489"/>
                    <a:gd fmla="*/ 381106 h 1077552" name="connsiteY489"/>
                    <a:gd fmla="*/ 169518 w 1130206" name="connsiteX490"/>
                    <a:gd fmla="*/ 381916 h 1077552" name="connsiteY490"/>
                    <a:gd fmla="*/ 169608 w 1130206" name="connsiteX491"/>
                    <a:gd fmla="*/ 379667 h 1077552" name="connsiteY491"/>
                    <a:gd fmla="*/ 167899 w 1130206" name="connsiteX492"/>
                    <a:gd fmla="*/ 378317 h 1077552" name="connsiteY492"/>
                    <a:gd fmla="*/ 181214 w 1130206" name="connsiteX493"/>
                    <a:gd fmla="*/ 376338 h 1077552" name="connsiteY493"/>
                    <a:gd fmla="*/ 182294 w 1130206" name="connsiteX494"/>
                    <a:gd fmla="*/ 377778 h 1077552" name="connsiteY494"/>
                    <a:gd fmla="*/ 182294 w 1130206" name="connsiteX495"/>
                    <a:gd fmla="*/ 377778 h 1077552" name="connsiteY495"/>
                    <a:gd fmla="*/ 182294 w 1130206" name="connsiteX496"/>
                    <a:gd fmla="*/ 377778 h 1077552" name="connsiteY496"/>
                    <a:gd fmla="*/ 182294 w 1130206" name="connsiteX497"/>
                    <a:gd fmla="*/ 377778 h 1077552" name="connsiteY497"/>
                    <a:gd fmla="*/ 182294 w 1130206" name="connsiteX498"/>
                    <a:gd fmla="*/ 377778 h 1077552" name="connsiteY498"/>
                    <a:gd fmla="*/ 182294 w 1130206" name="connsiteX499"/>
                    <a:gd fmla="*/ 377778 h 1077552" name="connsiteY499"/>
                    <a:gd fmla="*/ 182294 w 1130206" name="connsiteX500"/>
                    <a:gd fmla="*/ 377778 h 1077552" name="connsiteY500"/>
                    <a:gd fmla="*/ 182294 w 1130206" name="connsiteX501"/>
                    <a:gd fmla="*/ 377778 h 1077552" name="connsiteY501"/>
                    <a:gd fmla="*/ 184543 w 1130206" name="connsiteX502"/>
                    <a:gd fmla="*/ 377418 h 1077552" name="connsiteY502"/>
                    <a:gd fmla="*/ 180404 w 1130206" name="connsiteX503"/>
                    <a:gd fmla="*/ 382636 h 1077552" name="connsiteY503"/>
                    <a:gd fmla="*/ 197858 w 1130206" name="connsiteX504"/>
                    <a:gd fmla="*/ 374179 h 1077552" name="connsiteY504"/>
                    <a:gd fmla="*/ 199927 w 1130206" name="connsiteX505"/>
                    <a:gd fmla="*/ 373099 h 1077552" name="connsiteY505"/>
                    <a:gd fmla="*/ 200287 w 1130206" name="connsiteX506"/>
                    <a:gd fmla="*/ 370940 h 1077552" name="connsiteY506"/>
                    <a:gd fmla="*/ 234025 w 1130206" name="connsiteX507"/>
                    <a:gd fmla="*/ 312730 h 1077552" name="connsiteY507"/>
                    <a:gd fmla="*/ 236185 w 1130206" name="connsiteX508"/>
                    <a:gd fmla="*/ 312910 h 1077552" name="connsiteY508"/>
                    <a:gd fmla="*/ 235015 w 1130206" name="connsiteX509"/>
                    <a:gd fmla="*/ 317229 h 1077552" name="connsiteY509"/>
                    <a:gd fmla="*/ 236365 w 1130206" name="connsiteX510"/>
                    <a:gd fmla="*/ 319028 h 1077552" name="connsiteY510"/>
                    <a:gd fmla="*/ 245272 w 1130206" name="connsiteX511"/>
                    <a:gd fmla="*/ 319928 h 1077552" name="connsiteY511"/>
                    <a:gd fmla="*/ 235825 w 1130206" name="connsiteX512"/>
                    <a:gd fmla="*/ 326496 h 1077552" name="connsiteY512"/>
                    <a:gd fmla="*/ 238794 w 1130206" name="connsiteX513"/>
                    <a:gd fmla="*/ 335942 h 1077552" name="connsiteY513"/>
                    <a:gd fmla="*/ 240143 w 1130206" name="connsiteX514"/>
                    <a:gd fmla="*/ 337832 h 1077552" name="connsiteY514"/>
                    <a:gd fmla="*/ 258857 w 1130206" name="connsiteX515"/>
                    <a:gd fmla="*/ 330544 h 1077552" name="connsiteY515"/>
                    <a:gd fmla="*/ 259756 w 1130206" name="connsiteX516"/>
                    <a:gd fmla="*/ 328475 h 1077552" name="connsiteY516"/>
                    <a:gd fmla="*/ 258317 w 1130206" name="connsiteX517"/>
                    <a:gd fmla="*/ 326765 h 1077552" name="connsiteY517"/>
                    <a:gd fmla="*/ 251749 w 1130206" name="connsiteX518"/>
                    <a:gd fmla="*/ 327665 h 1077552" name="connsiteY518"/>
                    <a:gd fmla="*/ 249500 w 1130206" name="connsiteX519"/>
                    <a:gd fmla="*/ 321367 h 1077552" name="connsiteY519"/>
                    <a:gd fmla="*/ 251479 w 1130206" name="connsiteX520"/>
                    <a:gd fmla="*/ 322447 h 1077552" name="connsiteY520"/>
                    <a:gd fmla="*/ 285487 w 1130206" name="connsiteX521"/>
                    <a:gd fmla="*/ 308322 h 1077552" name="connsiteY521"/>
                    <a:gd fmla="*/ 273162 w 1130206" name="connsiteX522"/>
                    <a:gd fmla="*/ 313630 h 1077552" name="connsiteY522"/>
                    <a:gd fmla="*/ 272892 w 1130206" name="connsiteX523"/>
                    <a:gd fmla="*/ 315789 h 1077552" name="connsiteY523"/>
                    <a:gd fmla="*/ 274421 w 1130206" name="connsiteX524"/>
                    <a:gd fmla="*/ 317589 h 1077552" name="connsiteY524"/>
                    <a:gd fmla="*/ 274061 w 1130206" name="connsiteX525"/>
                    <a:gd fmla="*/ 319748 h 1077552" name="connsiteY525"/>
                    <a:gd fmla="*/ 261556 w 1130206" name="connsiteX526"/>
                    <a:gd fmla="*/ 328925 h 1077552" name="connsiteY526"/>
                    <a:gd fmla="*/ 267404 w 1130206" name="connsiteX527"/>
                    <a:gd fmla="*/ 338011 h 1077552" name="connsiteY527"/>
                    <a:gd fmla="*/ 276850 w 1130206" name="connsiteX528"/>
                    <a:gd fmla="*/ 372469 h 1077552" name="connsiteY528"/>
                    <a:gd fmla="*/ 252019 w 1130206" name="connsiteX529"/>
                    <a:gd fmla="*/ 373369 h 1077552" name="connsiteY529"/>
                    <a:gd fmla="*/ 239514 w 1130206" name="connsiteX530"/>
                    <a:gd fmla="*/ 363203 h 1077552" name="connsiteY530"/>
                    <a:gd fmla="*/ 227548 w 1130206" name="connsiteX531"/>
                    <a:gd fmla="*/ 364012 h 1077552" name="connsiteY531"/>
                    <a:gd fmla="*/ 201277 w 1130206" name="connsiteX532"/>
                    <a:gd fmla="*/ 373099 h 1077552" name="connsiteY532"/>
                    <a:gd fmla="*/ 201457 w 1130206" name="connsiteX533"/>
                    <a:gd fmla="*/ 375348 h 1077552" name="connsiteY533"/>
                    <a:gd fmla="*/ 203256 w 1130206" name="connsiteX534"/>
                    <a:gd fmla="*/ 376518 h 1077552" name="connsiteY534"/>
                    <a:gd fmla="*/ 179685 w 1130206" name="connsiteX535"/>
                    <a:gd fmla="*/ 387134 h 1077552" name="connsiteY535"/>
                    <a:gd fmla="*/ 179864 w 1130206" name="connsiteX536"/>
                    <a:gd fmla="*/ 399910 h 1077552" name="connsiteY536"/>
                    <a:gd fmla="*/ 177705 w 1130206" name="connsiteX537"/>
                    <a:gd fmla="*/ 399190 h 1077552" name="connsiteY537"/>
                    <a:gd fmla="*/ 176536 w 1130206" name="connsiteX538"/>
                    <a:gd fmla="*/ 403419 h 1077552" name="connsiteY538"/>
                    <a:gd fmla="*/ 178695 w 1130206" name="connsiteX539"/>
                    <a:gd fmla="*/ 403958 h 1077552" name="connsiteY539"/>
                    <a:gd fmla="*/ 180044 w 1130206" name="connsiteX540"/>
                    <a:gd fmla="*/ 414935 h 1077552" name="connsiteY540"/>
                    <a:gd fmla="*/ 181844 w 1130206" name="connsiteX541"/>
                    <a:gd fmla="*/ 416464 h 1077552" name="connsiteY541"/>
                    <a:gd fmla="*/ 184003 w 1130206" name="connsiteX542"/>
                    <a:gd fmla="*/ 416104 h 1077552" name="connsiteY542"/>
                    <a:gd fmla="*/ 180404 w 1130206" name="connsiteX543"/>
                    <a:gd fmla="*/ 418893 h 1077552" name="connsiteY543"/>
                    <a:gd fmla="*/ 191111 w 1130206" name="connsiteX544"/>
                    <a:gd fmla="*/ 424831 h 1077552" name="connsiteY544"/>
                    <a:gd fmla="*/ 202806 w 1130206" name="connsiteX545"/>
                    <a:gd fmla="*/ 418533 h 1077552" name="connsiteY545"/>
                    <a:gd fmla="*/ 215132 w 1130206" name="connsiteX546"/>
                    <a:gd fmla="*/ 425461 h 1077552" name="connsiteY546"/>
                    <a:gd fmla="*/ 224939 w 1130206" name="connsiteX547"/>
                    <a:gd fmla="*/ 419433 h 1077552" name="connsiteY547"/>
                    <a:gd fmla="*/ 233216 w 1130206" name="connsiteX548"/>
                    <a:gd fmla="*/ 419523 h 1077552" name="connsiteY548"/>
                    <a:gd fmla="*/ 233756 w 1130206" name="connsiteX549"/>
                    <a:gd fmla="*/ 421772 h 1077552" name="connsiteY549"/>
                    <a:gd fmla="*/ 220800 w 1130206" name="connsiteX550"/>
                    <a:gd fmla="*/ 455690 h 1077552" name="connsiteY550"/>
                    <a:gd fmla="*/ 201187 w 1130206" name="connsiteX551"/>
                    <a:gd fmla="*/ 480611 h 1077552" name="connsiteY551"/>
                    <a:gd fmla="*/ 200197 w 1130206" name="connsiteX552"/>
                    <a:gd fmla="*/ 480701 h 1077552" name="connsiteY552"/>
                    <a:gd fmla="*/ 200197 w 1130206" name="connsiteX553"/>
                    <a:gd fmla="*/ 480701 h 1077552" name="connsiteY553"/>
                    <a:gd fmla="*/ 200197 w 1130206" name="connsiteX554"/>
                    <a:gd fmla="*/ 480701 h 1077552" name="connsiteY554"/>
                    <a:gd fmla="*/ 200197 w 1130206" name="connsiteX555"/>
                    <a:gd fmla="*/ 480701 h 1077552" name="connsiteY555"/>
                    <a:gd fmla="*/ 200197 w 1130206" name="connsiteX556"/>
                    <a:gd fmla="*/ 480701 h 1077552" name="connsiteY556"/>
                    <a:gd fmla="*/ 200197 w 1130206" name="connsiteX557"/>
                    <a:gd fmla="*/ 480701 h 1077552" name="connsiteY557"/>
                    <a:gd fmla="*/ 200197 w 1130206" name="connsiteX558"/>
                    <a:gd fmla="*/ 480701 h 1077552" name="connsiteY558"/>
                    <a:gd fmla="*/ 200197 w 1130206" name="connsiteX559"/>
                    <a:gd fmla="*/ 480701 h 1077552" name="connsiteY559"/>
                    <a:gd fmla="*/ 194979 w 1130206" name="connsiteX560"/>
                    <a:gd fmla="*/ 476113 h 1077552" name="connsiteY560"/>
                    <a:gd fmla="*/ 181844 w 1130206" name="connsiteX561"/>
                    <a:gd fmla="*/ 478992 h 1077552" name="connsiteY561"/>
                    <a:gd fmla="*/ 154133 w 1130206" name="connsiteX562"/>
                    <a:gd fmla="*/ 473864 h 1077552" name="connsiteY562"/>
                    <a:gd fmla="*/ 125524 w 1130206" name="connsiteX563"/>
                    <a:gd fmla="*/ 468736 h 1077552" name="connsiteY563"/>
                    <a:gd fmla="*/ 118416 w 1130206" name="connsiteX564"/>
                    <a:gd fmla="*/ 486639 h 1077552" name="connsiteY564"/>
                    <a:gd fmla="*/ 102582 w 1130206" name="connsiteX565"/>
                    <a:gd fmla="*/ 473144 h 1077552" name="connsiteY565"/>
                    <a:gd fmla="*/ 82789 w 1130206" name="connsiteX566"/>
                    <a:gd fmla="*/ 447773 h 1077552" name="connsiteY566"/>
                    <a:gd fmla="*/ 95474 w 1130206" name="connsiteX567"/>
                    <a:gd fmla="*/ 413855 h 1077552" name="connsiteY567"/>
                    <a:gd fmla="*/ 93675 w 1130206" name="connsiteX568"/>
                    <a:gd fmla="*/ 415294 h 1077552" name="connsiteY568"/>
                    <a:gd fmla="*/ 92235 w 1130206" name="connsiteX569"/>
                    <a:gd fmla="*/ 411156 h 1077552" name="connsiteY569"/>
                    <a:gd fmla="*/ 89896 w 1130206" name="connsiteX570"/>
                    <a:gd fmla="*/ 410706 h 1077552" name="connsiteY570"/>
                    <a:gd fmla="*/ 82069 w 1130206" name="connsiteX571"/>
                    <a:gd fmla="*/ 414395 h 1077552" name="connsiteY571"/>
                    <a:gd fmla="*/ 81169 w 1130206" name="connsiteX572"/>
                    <a:gd fmla="*/ 413585 h 1077552" name="connsiteY572"/>
                    <a:gd fmla="*/ 81169 w 1130206" name="connsiteX573"/>
                    <a:gd fmla="*/ 413585 h 1077552" name="connsiteY573"/>
                    <a:gd fmla="*/ 81169 w 1130206" name="connsiteX574"/>
                    <a:gd fmla="*/ 413585 h 1077552" name="connsiteY574"/>
                    <a:gd fmla="*/ 81169 w 1130206" name="connsiteX575"/>
                    <a:gd fmla="*/ 413585 h 1077552" name="connsiteY575"/>
                    <a:gd fmla="*/ 81169 w 1130206" name="connsiteX576"/>
                    <a:gd fmla="*/ 413585 h 1077552" name="connsiteY576"/>
                    <a:gd fmla="*/ 81169 w 1130206" name="connsiteX577"/>
                    <a:gd fmla="*/ 413585 h 1077552" name="connsiteY577"/>
                    <a:gd fmla="*/ 81169 w 1130206" name="connsiteX578"/>
                    <a:gd fmla="*/ 413585 h 1077552" name="connsiteY578"/>
                    <a:gd fmla="*/ 81169 w 1130206" name="connsiteX579"/>
                    <a:gd fmla="*/ 413585 h 1077552" name="connsiteY579"/>
                    <a:gd fmla="*/ 76851 w 1130206" name="connsiteX580"/>
                    <a:gd fmla="*/ 413225 h 1077552" name="connsiteY580"/>
                    <a:gd fmla="*/ 73072 w 1130206" name="connsiteX581"/>
                    <a:gd fmla="*/ 415834 h 1077552" name="connsiteY581"/>
                    <a:gd fmla="*/ 45632 w 1130206" name="connsiteX582"/>
                    <a:gd fmla="*/ 432568 h 1077552" name="connsiteY582"/>
                    <a:gd fmla="*/ 39694 w 1130206" name="connsiteX583"/>
                    <a:gd fmla="*/ 429599 h 1077552" name="connsiteY583"/>
                    <a:gd fmla="*/ 39784 w 1130206" name="connsiteX584"/>
                    <a:gd fmla="*/ 424741 h 1077552" name="connsiteY584"/>
                    <a:gd fmla="*/ 11623 w 1130206" name="connsiteX585"/>
                    <a:gd fmla="*/ 701484 h 1077552" name="connsiteY585"/>
                    <a:gd fmla="*/ 28628 w 1130206" name="connsiteX586"/>
                    <a:gd fmla="*/ 747998 h 1077552" name="connsiteY586"/>
                    <a:gd fmla="*/ 30517 w 1130206" name="connsiteX587"/>
                    <a:gd fmla="*/ 747368 h 1077552" name="connsiteY587"/>
                    <a:gd fmla="*/ 41673 w 1130206" name="connsiteX588"/>
                    <a:gd fmla="*/ 746018 h 1077552" name="connsiteY588"/>
                    <a:gd fmla="*/ 47791 w 1130206" name="connsiteX589"/>
                    <a:gd fmla="*/ 736032 h 1077552" name="connsiteY589"/>
                    <a:gd fmla="*/ 58857 w 1130206" name="connsiteX590"/>
                    <a:gd fmla="*/ 733153 h 1077552" name="connsiteY590"/>
                    <a:gd fmla="*/ 67854 w 1130206" name="connsiteX591"/>
                    <a:gd fmla="*/ 751596 h 1077552" name="connsiteY591"/>
                    <a:gd fmla="*/ 69743 w 1130206" name="connsiteX592"/>
                    <a:gd fmla="*/ 751237 h 1077552" name="connsiteY592"/>
                    <a:gd fmla="*/ 70643 w 1130206" name="connsiteX593"/>
                    <a:gd fmla="*/ 749347 h 1077552" name="connsiteY593"/>
                    <a:gd fmla="*/ 74511 w 1130206" name="connsiteX594"/>
                    <a:gd fmla="*/ 749977 h 1077552" name="connsiteY594"/>
                    <a:gd fmla="*/ 75501 w 1130206" name="connsiteX595"/>
                    <a:gd fmla="*/ 748178 h 1077552" name="connsiteY595"/>
                    <a:gd fmla="*/ 77210 w 1130206" name="connsiteX596"/>
                    <a:gd fmla="*/ 748897 h 1077552" name="connsiteY596"/>
                    <a:gd fmla="*/ 81889 w 1130206" name="connsiteX597"/>
                    <a:gd fmla="*/ 755015 h 1077552" name="connsiteY597"/>
                    <a:gd fmla="*/ 90166 w 1130206" name="connsiteX598"/>
                    <a:gd fmla="*/ 799910 h 1077552" name="connsiteY598"/>
                    <a:gd fmla="*/ 132991 w 1130206" name="connsiteX599"/>
                    <a:gd fmla="*/ 871794 h 1077552" name="connsiteY599"/>
                    <a:gd fmla="*/ 154943 w 1130206" name="connsiteX600"/>
                    <a:gd fmla="*/ 931443 h 1077552" name="connsiteY600"/>
                    <a:gd fmla="*/ 163130 w 1130206" name="connsiteX601"/>
                    <a:gd fmla="*/ 946918 h 1077552" name="connsiteY601"/>
                    <a:gd fmla="*/ 286837 w 1130206" name="connsiteX602"/>
                    <a:gd fmla="*/ 1077552 h 1077552" name="connsiteY602"/>
                    <a:gd fmla="*/ 292325 w 1130206" name="connsiteX603"/>
                    <a:gd fmla="*/ 1076023 h 1077552" name="connsiteY603"/>
                    <a:gd fmla="*/ 292955 w 1130206" name="connsiteX604"/>
                    <a:gd fmla="*/ 1074133 h 1077552" name="connsiteY604"/>
                    <a:gd fmla="*/ 302491 w 1130206" name="connsiteX605"/>
                    <a:gd fmla="*/ 1074763 h 1077552" name="connsiteY605"/>
                    <a:gd fmla="*/ 305820 w 1130206" name="connsiteX606"/>
                    <a:gd fmla="*/ 1073504 h 1077552" name="connsiteY606"/>
                    <a:gd fmla="*/ 306450 w 1130206" name="connsiteX607"/>
                    <a:gd fmla="*/ 1071614 h 1077552" name="connsiteY607"/>
                    <a:gd fmla="*/ 308339 w 1130206" name="connsiteX608"/>
                    <a:gd fmla="*/ 1071524 h 1077552" name="connsiteY608"/>
                    <a:gd fmla="*/ 309779 w 1130206" name="connsiteX609"/>
                    <a:gd fmla="*/ 1061358 h 1077552" name="connsiteY609"/>
                    <a:gd fmla="*/ 309419 w 1130206" name="connsiteX610"/>
                    <a:gd fmla="*/ 1056769 h 1077552" name="connsiteY610"/>
                    <a:gd fmla="*/ 304291 w 1130206" name="connsiteX611"/>
                    <a:gd fmla="*/ 1027710 h 1077552" name="connsiteY611"/>
                    <a:gd fmla="*/ 301412 w 1130206" name="connsiteX612"/>
                    <a:gd fmla="*/ 1006117 h 1077552" name="connsiteY612"/>
                    <a:gd fmla="*/ 289896 w 1130206" name="connsiteX613"/>
                    <a:gd fmla="*/ 978047 h 1077552" name="connsiteY613"/>
                    <a:gd fmla="*/ 287737 w 1130206" name="connsiteX614"/>
                    <a:gd fmla="*/ 956995 h 1077552" name="connsiteY614"/>
                    <a:gd fmla="*/ 302132 w 1130206" name="connsiteX615"/>
                    <a:gd fmla="*/ 930184 h 1077552" name="connsiteY615"/>
                    <a:gd fmla="*/ 290706 w 1130206" name="connsiteX616"/>
                    <a:gd fmla="*/ 897615 h 1077552" name="connsiteY616"/>
                    <a:gd fmla="*/ 275231 w 1130206" name="connsiteX617"/>
                    <a:gd fmla="*/ 869995 h 1077552" name="connsiteY617"/>
                    <a:gd fmla="*/ 266684 w 1130206" name="connsiteX618"/>
                    <a:gd fmla="*/ 839676 h 1077552" name="connsiteY618"/>
                    <a:gd fmla="*/ 269203 w 1130206" name="connsiteX619"/>
                    <a:gd fmla="*/ 827710 h 1077552" name="connsiteY619"/>
                    <a:gd fmla="*/ 282249 w 1130206" name="connsiteX620"/>
                    <a:gd fmla="*/ 798020 h 1077552" name="connsiteY620"/>
                    <a:gd fmla="*/ 305101 w 1130206" name="connsiteX621"/>
                    <a:gd fmla="*/ 769950 h 1077552" name="connsiteY621"/>
                    <a:gd fmla="*/ 331731 w 1130206" name="connsiteX622"/>
                    <a:gd fmla="*/ 710571 h 1077552" name="connsiteY622"/>
                    <a:gd fmla="*/ 334160 w 1130206" name="connsiteX623"/>
                    <a:gd fmla="*/ 685110 h 1077552" name="connsiteY623"/>
                    <a:gd fmla="*/ 330472 w 1130206" name="connsiteX624"/>
                    <a:gd fmla="*/ 682411 h 1077552" name="connsiteY624"/>
                    <a:gd fmla="*/ 282788 w 1130206" name="connsiteX625"/>
                    <a:gd fmla="*/ 697435 h 1077552" name="connsiteY625"/>
                    <a:gd fmla="*/ 266774 w 1130206" name="connsiteX626"/>
                    <a:gd fmla="*/ 685740 h 1077552" name="connsiteY626"/>
                    <a:gd fmla="*/ 244642 w 1130206" name="connsiteX627"/>
                    <a:gd fmla="*/ 647233 h 1077552" name="connsiteY627"/>
                    <a:gd fmla="*/ 242752 w 1130206" name="connsiteX628"/>
                    <a:gd fmla="*/ 648313 h 1077552" name="connsiteY628"/>
                    <a:gd fmla="*/ 213963 w 1130206" name="connsiteX629"/>
                    <a:gd fmla="*/ 555555 h 1077552" name="connsiteY629"/>
                    <a:gd fmla="*/ 197048 w 1130206" name="connsiteX630"/>
                    <a:gd fmla="*/ 493747 h 1077552" name="connsiteY630"/>
                    <a:gd fmla="*/ 205326 w 1130206" name="connsiteX631"/>
                    <a:gd fmla="*/ 514800 h 1077552" name="connsiteY631"/>
                    <a:gd fmla="*/ 207575 w 1130206" name="connsiteX632"/>
                    <a:gd fmla="*/ 514710 h 1077552" name="connsiteY632"/>
                    <a:gd fmla="*/ 212343 w 1130206" name="connsiteX633"/>
                    <a:gd fmla="*/ 499415 h 1077552" name="connsiteY633"/>
                    <a:gd fmla="*/ 210454 w 1130206" name="connsiteX634"/>
                    <a:gd fmla="*/ 510931 h 1077552" name="connsiteY634"/>
                    <a:gd fmla="*/ 226288 w 1130206" name="connsiteX635"/>
                    <a:gd fmla="*/ 551867 h 1077552" name="connsiteY635"/>
                    <a:gd fmla="*/ 227458 w 1130206" name="connsiteX636"/>
                    <a:gd fmla="*/ 552676 h 1077552" name="connsiteY636"/>
                    <a:gd fmla="*/ 227458 w 1130206" name="connsiteX637"/>
                    <a:gd fmla="*/ 552676 h 1077552" name="connsiteY637"/>
                    <a:gd fmla="*/ 227458 w 1130206" name="connsiteX638"/>
                    <a:gd fmla="*/ 552676 h 1077552" name="connsiteY638"/>
                    <a:gd fmla="*/ 227458 w 1130206" name="connsiteX639"/>
                    <a:gd fmla="*/ 552676 h 1077552" name="connsiteY639"/>
                    <a:gd fmla="*/ 227458 w 1130206" name="connsiteX640"/>
                    <a:gd fmla="*/ 552676 h 1077552" name="connsiteY640"/>
                    <a:gd fmla="*/ 227458 w 1130206" name="connsiteX641"/>
                    <a:gd fmla="*/ 552676 h 1077552" name="connsiteY641"/>
                    <a:gd fmla="*/ 227458 w 1130206" name="connsiteX642"/>
                    <a:gd fmla="*/ 552676 h 1077552" name="connsiteY642"/>
                    <a:gd fmla="*/ 227458 w 1130206" name="connsiteX643"/>
                    <a:gd fmla="*/ 552676 h 1077552" name="connsiteY643"/>
                    <a:gd fmla="*/ 233486 w 1130206" name="connsiteX644"/>
                    <a:gd fmla="*/ 559424 h 1077552" name="connsiteY644"/>
                    <a:gd fmla="*/ 237894 w 1130206" name="connsiteX645"/>
                    <a:gd fmla="*/ 586954 h 1077552" name="connsiteY645"/>
                    <a:gd fmla="*/ 252019 w 1130206" name="connsiteX646"/>
                    <a:gd fmla="*/ 609266 h 1077552" name="connsiteY646"/>
                    <a:gd fmla="*/ 272982 w 1130206" name="connsiteX647"/>
                    <a:gd fmla="*/ 674044 h 1077552" name="connsiteY647"/>
                    <a:gd fmla="*/ 337489 w 1130206" name="connsiteX648"/>
                    <a:gd fmla="*/ 646783 h 1077552" name="connsiteY648"/>
                    <a:gd fmla="*/ 337489 w 1130206" name="connsiteX649"/>
                    <a:gd fmla="*/ 646783 h 1077552" name="connsiteY649"/>
                    <a:gd fmla="*/ 341178 w 1130206" name="connsiteX650"/>
                    <a:gd fmla="*/ 643095 h 1077552" name="connsiteY650"/>
                    <a:gd fmla="*/ 343427 w 1130206" name="connsiteX651"/>
                    <a:gd fmla="*/ 637606 h 1077552" name="connsiteY651"/>
                    <a:gd fmla="*/ 352604 w 1130206" name="connsiteX652"/>
                    <a:gd fmla="*/ 633558 h 1077552" name="connsiteY652"/>
                    <a:gd fmla="*/ 359082 w 1130206" name="connsiteX653"/>
                    <a:gd fmla="*/ 631489 h 1077552" name="connsiteY653"/>
                    <a:gd fmla="*/ 364300 w 1130206" name="connsiteX654"/>
                    <a:gd fmla="*/ 631399 h 1077552" name="connsiteY654"/>
                    <a:gd fmla="*/ 366549 w 1130206" name="connsiteX655"/>
                    <a:gd fmla="*/ 626990 h 1077552" name="connsiteY655"/>
                    <a:gd fmla="*/ 369878 w 1130206" name="connsiteX656"/>
                    <a:gd fmla="*/ 622672 h 1077552" name="connsiteY656"/>
                    <a:gd fmla="*/ 377975 w 1130206" name="connsiteX657"/>
                    <a:gd fmla="*/ 616644 h 1077552" name="connsiteY657"/>
                    <a:gd fmla="*/ 384183 w 1130206" name="connsiteX658"/>
                    <a:gd fmla="*/ 610796 h 1077552" name="connsiteY658"/>
                    <a:gd fmla="*/ 387512 w 1130206" name="connsiteX659"/>
                    <a:gd fmla="*/ 602789 h 1077552" name="connsiteY659"/>
                    <a:gd fmla="*/ 392280 w 1130206" name="connsiteX660"/>
                    <a:gd fmla="*/ 593522 h 1077552" name="connsiteY660"/>
                    <a:gd fmla="*/ 393540 w 1130206" name="connsiteX661"/>
                    <a:gd fmla="*/ 595231 h 1077552" name="connsiteY661"/>
                    <a:gd fmla="*/ 405685 w 1130206" name="connsiteX662"/>
                    <a:gd fmla="*/ 575708 h 1077552" name="connsiteY662"/>
                    <a:gd fmla="*/ 405685 w 1130206" name="connsiteX663"/>
                    <a:gd fmla="*/ 575708 h 1077552" name="connsiteY663"/>
                    <a:gd fmla="*/ 405145 w 1130206" name="connsiteX664"/>
                    <a:gd fmla="*/ 573369 h 1077552" name="connsiteY664"/>
                    <a:gd fmla="*/ 399747 w 1130206" name="connsiteX665"/>
                    <a:gd fmla="*/ 568511 h 1077552" name="connsiteY665"/>
                    <a:gd fmla="*/ 396329 w 1130206" name="connsiteX666"/>
                    <a:gd fmla="*/ 562663 h 1077552" name="connsiteY666"/>
                    <a:gd fmla="*/ 386702 w 1130206" name="connsiteX667"/>
                    <a:gd fmla="*/ 558884 h 1077552" name="connsiteY667"/>
                    <a:gd fmla="*/ 377075 w 1130206" name="connsiteX668"/>
                    <a:gd fmla="*/ 533873 h 1077552" name="connsiteY668"/>
                    <a:gd fmla="*/ 376536 w 1130206" name="connsiteX669"/>
                    <a:gd fmla="*/ 533603 h 1077552" name="connsiteY669"/>
                    <a:gd fmla="*/ 365649 w 1130206" name="connsiteX670"/>
                    <a:gd fmla="*/ 545659 h 1077552" name="connsiteY670"/>
                    <a:gd fmla="*/ 356113 w 1130206" name="connsiteX671"/>
                    <a:gd fmla="*/ 556275 h 1077552" name="connsiteY671"/>
                    <a:gd fmla="*/ 350625 w 1130206" name="connsiteX672"/>
                    <a:gd fmla="*/ 556365 h 1077552" name="connsiteY672"/>
                    <a:gd fmla="*/ 343427 w 1130206" name="connsiteX673"/>
                    <a:gd fmla="*/ 556005 h 1077552" name="connsiteY673"/>
                    <a:gd fmla="*/ 338119 w 1130206" name="connsiteX674"/>
                    <a:gd fmla="*/ 557445 h 1077552" name="connsiteY674"/>
                    <a:gd fmla="*/ 338119 w 1130206" name="connsiteX675"/>
                    <a:gd fmla="*/ 557355 h 1077552" name="connsiteY675"/>
                    <a:gd fmla="*/ 334610 w 1130206" name="connsiteX676"/>
                    <a:gd fmla="*/ 535582 h 1077552" name="connsiteY676"/>
                    <a:gd fmla="*/ 332451 w 1130206" name="connsiteX677"/>
                    <a:gd fmla="*/ 535942 h 1077552" name="connsiteY677"/>
                    <a:gd fmla="*/ 330022 w 1130206" name="connsiteX678"/>
                    <a:gd fmla="*/ 547098 h 1077552" name="connsiteY678"/>
                    <a:gd fmla="*/ 328043 w 1130206" name="connsiteX679"/>
                    <a:gd fmla="*/ 545749 h 1077552" name="connsiteY679"/>
                    <a:gd fmla="*/ 309959 w 1130206" name="connsiteX680"/>
                    <a:gd fmla="*/ 498785 h 1077552" name="connsiteY680"/>
                    <a:gd fmla="*/ 311938 w 1130206" name="connsiteX681"/>
                    <a:gd fmla="*/ 497705 h 1077552" name="connsiteY681"/>
                    <a:gd fmla="*/ 317786 w 1130206" name="connsiteX682"/>
                    <a:gd fmla="*/ 488169 h 1077552" name="connsiteY682"/>
                    <a:gd fmla="*/ 319855 w 1130206" name="connsiteX683"/>
                    <a:gd fmla="*/ 488889 h 1077552" name="connsiteY683"/>
                    <a:gd fmla="*/ 322195 w 1130206" name="connsiteX684"/>
                    <a:gd fmla="*/ 492937 h 1077552" name="connsiteY684"/>
                    <a:gd fmla="*/ 326603 w 1130206" name="connsiteX685"/>
                    <a:gd fmla="*/ 492397 h 1077552" name="connsiteY685"/>
                    <a:gd fmla="*/ 339469 w 1130206" name="connsiteX686"/>
                    <a:gd fmla="*/ 517679 h 1077552" name="connsiteY686"/>
                    <a:gd fmla="*/ 375186 w 1130206" name="connsiteX687"/>
                    <a:gd fmla="*/ 526046 h 1077552" name="connsiteY687"/>
                    <a:gd fmla="*/ 381484 w 1130206" name="connsiteX688"/>
                    <a:gd fmla="*/ 526585 h 1077552" name="connsiteY688"/>
                    <a:gd fmla="*/ 386342 w 1130206" name="connsiteX689"/>
                    <a:gd fmla="*/ 539271 h 1077552" name="connsiteY689"/>
                    <a:gd fmla="*/ 406135 w 1130206" name="connsiteX690"/>
                    <a:gd fmla="*/ 543320 h 1077552" name="connsiteY690"/>
                    <a:gd fmla="*/ 476760 w 1130206" name="connsiteX691"/>
                    <a:gd fmla="*/ 558794 h 1077552" name="connsiteY691"/>
                    <a:gd fmla="*/ 503031 w 1130206" name="connsiteX692"/>
                    <a:gd fmla="*/ 568691 h 1077552" name="connsiteY692"/>
                    <a:gd fmla="*/ 490795 w 1130206" name="connsiteX693"/>
                    <a:gd fmla="*/ 578227 h 1077552" name="connsiteY693"/>
                    <a:gd fmla="*/ 520305 w 1130206" name="connsiteX694"/>
                    <a:gd fmla="*/ 583266 h 1077552" name="connsiteY694"/>
                    <a:gd fmla="*/ 521655 w 1130206" name="connsiteX695"/>
                    <a:gd fmla="*/ 576878 h 1077552" name="connsiteY695"/>
                    <a:gd fmla="*/ 525163 w 1130206" name="connsiteX696"/>
                    <a:gd fmla="*/ 576788 h 1077552" name="connsiteY696"/>
                    <a:gd fmla="*/ 565379 w 1130206" name="connsiteX697"/>
                    <a:gd fmla="*/ 711920 h 1077552" name="connsiteY697"/>
                    <a:gd fmla="*/ 578515 w 1130206" name="connsiteX698"/>
                    <a:gd fmla="*/ 712190 h 1077552" name="connsiteY698"/>
                    <a:gd fmla="*/ 565739 w 1130206" name="connsiteX699"/>
                    <a:gd fmla="*/ 712190 h 1077552" name="connsiteY699"/>
                    <a:gd fmla="*/ 573746 w 1130206" name="connsiteX700"/>
                    <a:gd fmla="*/ 721457 h 1077552" name="connsiteY700"/>
                    <a:gd fmla="*/ 577165 w 1130206" name="connsiteX701"/>
                    <a:gd fmla="*/ 721187 h 1077552" name="connsiteY701"/>
                    <a:gd fmla="*/ 580314 w 1130206" name="connsiteX702"/>
                    <a:gd fmla="*/ 717408 h 1077552" name="connsiteY702"/>
                    <a:gd fmla="*/ 581034 w 1130206" name="connsiteX703"/>
                    <a:gd fmla="*/ 714260 h 1077552" name="connsiteY703"/>
                    <a:gd fmla="*/ 583013 w 1130206" name="connsiteX704"/>
                    <a:gd fmla="*/ 712370 h 1077552" name="connsiteY704"/>
                    <a:gd fmla="*/ 583193 w 1130206" name="connsiteX705"/>
                    <a:gd fmla="*/ 712280 h 1077552" name="connsiteY705"/>
                    <a:gd fmla="*/ 582923 w 1130206" name="connsiteX706"/>
                    <a:gd fmla="*/ 712280 h 1077552" name="connsiteY706"/>
                    <a:gd fmla="*/ 588771 w 1130206" name="connsiteX707"/>
                    <a:gd fmla="*/ 709131 h 1077552" name="connsiteY707"/>
                    <a:gd fmla="*/ 593000 w 1130206" name="connsiteX708"/>
                    <a:gd fmla="*/ 700225 h 1077552" name="connsiteY708"/>
                    <a:gd fmla="*/ 596238 w 1130206" name="connsiteX709"/>
                    <a:gd fmla="*/ 700404 h 1077552" name="connsiteY709"/>
                    <a:gd fmla="*/ 602266 w 1130206" name="connsiteX710"/>
                    <a:gd fmla="*/ 675663 h 1077552" name="connsiteY710"/>
                    <a:gd fmla="*/ 603076 w 1130206" name="connsiteX711"/>
                    <a:gd fmla="*/ 662978 h 1077552" name="connsiteY711"/>
                    <a:gd fmla="*/ 609554 w 1130206" name="connsiteX712"/>
                    <a:gd fmla="*/ 645074 h 1077552" name="connsiteY712"/>
                    <a:gd fmla="*/ 641852 w 1130206" name="connsiteX713"/>
                    <a:gd fmla="*/ 617184 h 1077552" name="connsiteY713"/>
                    <a:gd fmla="*/ 668573 w 1130206" name="connsiteX714"/>
                    <a:gd fmla="*/ 587854 h 1077552" name="connsiteY714"/>
                    <a:gd fmla="*/ 679549 w 1130206" name="connsiteX715"/>
                    <a:gd fmla="*/ 580117 h 1077552" name="connsiteY715"/>
                    <a:gd fmla="*/ 680989 w 1130206" name="connsiteX716"/>
                    <a:gd fmla="*/ 583086 h 1077552" name="connsiteY716"/>
                    <a:gd fmla="*/ 704740 w 1130206" name="connsiteX717"/>
                    <a:gd fmla="*/ 573459 h 1077552" name="connsiteY717"/>
                    <a:gd fmla="*/ 706900 w 1130206" name="connsiteX718"/>
                    <a:gd fmla="*/ 571030 h 1077552" name="connsiteY718"/>
                    <a:gd fmla="*/ 713018 w 1130206" name="connsiteX719"/>
                    <a:gd fmla="*/ 571300 h 1077552" name="connsiteY719"/>
                    <a:gd fmla="*/ 735420 w 1130206" name="connsiteX720"/>
                    <a:gd fmla="*/ 604048 h 1077552" name="connsiteY720"/>
                    <a:gd fmla="*/ 735240 w 1130206" name="connsiteX721"/>
                    <a:gd fmla="*/ 610166 h 1077552" name="connsiteY721"/>
                    <a:gd fmla="*/ 741088 w 1130206" name="connsiteX722"/>
                    <a:gd fmla="*/ 641205 h 1077552" name="connsiteY722"/>
                    <a:gd fmla="*/ 765289 w 1130206" name="connsiteX723"/>
                    <a:gd fmla="*/ 632298 h 1077552" name="connsiteY723"/>
                    <a:gd fmla="*/ 766099 w 1130206" name="connsiteX724"/>
                    <a:gd fmla="*/ 630139 h 1077552" name="connsiteY724"/>
                    <a:gd fmla="*/ 766099 w 1130206" name="connsiteX725"/>
                    <a:gd fmla="*/ 630139 h 1077552" name="connsiteY725"/>
                    <a:gd fmla="*/ 766099 w 1130206" name="connsiteX726"/>
                    <a:gd fmla="*/ 630139 h 1077552" name="connsiteY726"/>
                    <a:gd fmla="*/ 766099 w 1130206" name="connsiteX727"/>
                    <a:gd fmla="*/ 630139 h 1077552" name="connsiteY727"/>
                    <a:gd fmla="*/ 766099 w 1130206" name="connsiteX728"/>
                    <a:gd fmla="*/ 630139 h 1077552" name="connsiteY728"/>
                    <a:gd fmla="*/ 766099 w 1130206" name="connsiteX729"/>
                    <a:gd fmla="*/ 630139 h 1077552" name="connsiteY729"/>
                    <a:gd fmla="*/ 766099 w 1130206" name="connsiteX730"/>
                    <a:gd fmla="*/ 630139 h 1077552" name="connsiteY730"/>
                    <a:gd fmla="*/ 766099 w 1130206" name="connsiteX731"/>
                    <a:gd fmla="*/ 630139 h 1077552" name="connsiteY731"/>
                    <a:gd fmla="*/ 767089 w 1130206" name="connsiteX732"/>
                    <a:gd fmla="*/ 633288 h 1077552" name="connsiteY732"/>
                    <a:gd fmla="*/ 779414 w 1130206" name="connsiteX733"/>
                    <a:gd fmla="*/ 712100 h 1077552" name="connsiteY733"/>
                    <a:gd fmla="*/ 779774 w 1130206" name="connsiteX734"/>
                    <a:gd fmla="*/ 712100 h 1077552" name="connsiteY734"/>
                    <a:gd fmla="*/ 779054 w 1130206" name="connsiteX735"/>
                    <a:gd fmla="*/ 719478 h 1077552" name="connsiteY735"/>
                    <a:gd fmla="*/ 779954 w 1130206" name="connsiteX736"/>
                    <a:gd fmla="*/ 719838 h 1077552" name="connsiteY736"/>
                    <a:gd fmla="*/ 783913 w 1130206" name="connsiteX737"/>
                    <a:gd fmla="*/ 722087 h 1077552" name="connsiteY737"/>
                    <a:gd fmla="*/ 787242 w 1130206" name="connsiteX738"/>
                    <a:gd fmla="*/ 725866 h 1077552" name="connsiteY738"/>
                    <a:gd fmla="*/ 795339 w 1130206" name="connsiteX739"/>
                    <a:gd fmla="*/ 736932 h 1077552" name="connsiteY739"/>
                    <a:gd fmla="*/ 801277 w 1130206" name="connsiteX740"/>
                    <a:gd fmla="*/ 762843 h 1077552" name="connsiteY740"/>
                    <a:gd fmla="*/ 807664 w 1130206" name="connsiteX741"/>
                    <a:gd fmla="*/ 773369 h 1077552" name="connsiteY741"/>
                    <a:gd fmla="*/ 826198 w 1130206" name="connsiteX742"/>
                    <a:gd fmla="*/ 787044 h 1077552" name="connsiteY742"/>
                    <a:gd fmla="*/ 829617 w 1130206" name="connsiteX743"/>
                    <a:gd fmla="*/ 783715 h 1077552" name="connsiteY743"/>
                    <a:gd fmla="*/ 829617 w 1130206" name="connsiteX744"/>
                    <a:gd fmla="*/ 783715 h 1077552" name="connsiteY744"/>
                    <a:gd fmla="*/ 829707 w 1130206" name="connsiteX745"/>
                    <a:gd fmla="*/ 780296 h 1077552" name="connsiteY745"/>
                    <a:gd fmla="*/ 824758 w 1130206" name="connsiteX746"/>
                    <a:gd fmla="*/ 770040 h 1077552" name="connsiteY746"/>
                    <a:gd fmla="*/ 824578 w 1130206" name="connsiteX747"/>
                    <a:gd fmla="*/ 758884 h 1077552" name="connsiteY747"/>
                    <a:gd fmla="*/ 824488 w 1130206" name="connsiteX748"/>
                    <a:gd fmla="*/ 750787 h 1077552" name="connsiteY748"/>
                    <a:gd fmla="*/ 819720 w 1130206" name="connsiteX749"/>
                    <a:gd fmla="*/ 743589 h 1077552" name="connsiteY749"/>
                    <a:gd fmla="*/ 805415 w 1130206" name="connsiteX750"/>
                    <a:gd fmla="*/ 732613 h 1077552" name="connsiteY750"/>
                    <a:gd fmla="*/ 801277 w 1130206" name="connsiteX751"/>
                    <a:gd fmla="*/ 730184 h 1077552" name="connsiteY751"/>
                    <a:gd fmla="*/ 794169 w 1130206" name="connsiteX752"/>
                    <a:gd fmla="*/ 711920 h 1077552" name="connsiteY752"/>
                    <a:gd fmla="*/ 793809 w 1130206" name="connsiteX753"/>
                    <a:gd fmla="*/ 711920 h 1077552" name="connsiteY753"/>
                    <a:gd fmla="*/ 787961 w 1130206" name="connsiteX754"/>
                    <a:gd fmla="*/ 708322 h 1077552" name="connsiteY754"/>
                    <a:gd fmla="*/ 800647 w 1130206" name="connsiteX755"/>
                    <a:gd fmla="*/ 667296 h 1077552" name="connsiteY755"/>
                    <a:gd fmla="*/ 804425 w 1130206" name="connsiteX756"/>
                    <a:gd fmla="*/ 675933 h 1077552" name="connsiteY756"/>
                    <a:gd fmla="*/ 824219 w 1130206" name="connsiteX757"/>
                    <a:gd fmla="*/ 692307 h 1077552" name="connsiteY757"/>
                    <a:gd fmla="*/ 840503 w 1130206" name="connsiteX758"/>
                    <a:gd fmla="*/ 702654 h 1077552" name="connsiteY758"/>
                    <a:gd fmla="*/ 838524 w 1130206" name="connsiteX759"/>
                    <a:gd fmla="*/ 709041 h 1077552" name="connsiteY759"/>
                    <a:gd fmla="*/ 845451 w 1130206" name="connsiteX760"/>
                    <a:gd fmla="*/ 711740 h 1077552" name="connsiteY760"/>
                    <a:gd fmla="*/ 839603 w 1130206" name="connsiteX761"/>
                    <a:gd fmla="*/ 711740 h 1077552" name="connsiteY761"/>
                    <a:gd fmla="*/ 840323 w 1130206" name="connsiteX762"/>
                    <a:gd fmla="*/ 715429 h 1077552" name="connsiteY762"/>
                    <a:gd fmla="*/ 840953 w 1130206" name="connsiteX763"/>
                    <a:gd fmla="*/ 716689 h 1077552" name="connsiteY763"/>
                    <a:gd fmla="*/ 842482 w 1130206" name="connsiteX764"/>
                    <a:gd fmla="*/ 715969 h 1077552" name="connsiteY764"/>
                    <a:gd fmla="*/ 845901 w 1130206" name="connsiteX765"/>
                    <a:gd fmla="*/ 712010 h 1077552" name="connsiteY765"/>
                    <a:gd fmla="*/ 845901 w 1130206" name="connsiteX766"/>
                    <a:gd fmla="*/ 712010 h 1077552" name="connsiteY766"/>
                    <a:gd fmla="*/ 846261 w 1130206" name="connsiteX767"/>
                    <a:gd fmla="*/ 711740 h 1077552" name="connsiteY767"/>
                    <a:gd fmla="*/ 845901 w 1130206" name="connsiteX768"/>
                    <a:gd fmla="*/ 711740 h 1077552" name="connsiteY768"/>
                    <a:gd fmla="*/ 854268 w 1130206" name="connsiteX769"/>
                    <a:gd fmla="*/ 706342 h 1077552" name="connsiteY769"/>
                    <a:gd fmla="*/ 862635 w 1130206" name="connsiteX770"/>
                    <a:gd fmla="*/ 698245 h 1077552" name="connsiteY770"/>
                    <a:gd fmla="*/ 879549 w 1130206" name="connsiteX771"/>
                    <a:gd fmla="*/ 658839 h 1077552" name="connsiteY771"/>
                    <a:gd fmla="*/ 849590 w 1130206" name="connsiteX772"/>
                    <a:gd fmla="*/ 608637 h 1077552" name="connsiteY772"/>
                    <a:gd fmla="*/ 885127 w 1130206" name="connsiteX773"/>
                    <a:gd fmla="*/ 585155 h 1077552" name="connsiteY773"/>
                    <a:gd fmla="*/ 889266 w 1130206" name="connsiteX774"/>
                    <a:gd fmla="*/ 596941 h 1077552" name="connsiteY774"/>
                    <a:gd fmla="*/ 891695 w 1130206" name="connsiteX775"/>
                    <a:gd fmla="*/ 594691 h 1077552" name="connsiteY775"/>
                    <a:gd fmla="*/ 890705 w 1130206" name="connsiteX776"/>
                    <a:gd fmla="*/ 587854 h 1077552" name="connsiteY776"/>
                    <a:gd fmla="*/ 913557 w 1130206" name="connsiteX777"/>
                    <a:gd fmla="*/ 579397 h 1077552" name="connsiteY777"/>
                    <a:gd fmla="*/ 914907 w 1130206" name="connsiteX778"/>
                    <a:gd fmla="*/ 573009 h 1077552" name="connsiteY778"/>
                    <a:gd fmla="*/ 917066 w 1130206" name="connsiteX779"/>
                    <a:gd fmla="*/ 575618 h 1077552" name="connsiteY779"/>
                    <a:gd fmla="*/ 918685 w 1130206" name="connsiteX780"/>
                    <a:gd fmla="*/ 572829 h 1077552" name="connsiteY780"/>
                    <a:gd fmla="*/ 924263 w 1130206" name="connsiteX781"/>
                    <a:gd fmla="*/ 575888 h 1077552" name="connsiteY781"/>
                    <a:gd fmla="*/ 968978 w 1130206" name="connsiteX782"/>
                    <a:gd fmla="*/ 529374 h 1077552" name="connsiteY782"/>
                    <a:gd fmla="*/ 977885 w 1130206" name="connsiteX783"/>
                    <a:gd fmla="*/ 514800 h 1077552" name="connsiteY783"/>
                    <a:gd fmla="*/ 977075 w 1130206" name="connsiteX784"/>
                    <a:gd fmla="*/ 491318 h 1077552" name="connsiteY784"/>
                    <a:gd fmla="*/ 973746 w 1130206" name="connsiteX785"/>
                    <a:gd fmla="*/ 491318 h 1077552" name="connsiteY785"/>
                    <a:gd fmla="*/ 976535 w 1130206" name="connsiteX786"/>
                    <a:gd fmla="*/ 489428 h 1077552" name="connsiteY786"/>
                    <a:gd fmla="*/ 975545 w 1130206" name="connsiteX787"/>
                    <a:gd fmla="*/ 476563 h 1077552" name="connsiteY787"/>
                    <a:gd fmla="*/ 969697 w 1130206" name="connsiteX788"/>
                    <a:gd fmla="*/ 473774 h 1077552" name="connsiteY788"/>
                    <a:gd fmla="*/ 972936 w 1130206" name="connsiteX789"/>
                    <a:gd fmla="*/ 472964 h 1077552" name="connsiteY789"/>
                    <a:gd fmla="*/ 974466 w 1130206" name="connsiteX790"/>
                    <a:gd fmla="*/ 466396 h 1077552" name="connsiteY790"/>
                    <a:gd fmla="*/ 957372 w 1130206" name="connsiteX791"/>
                    <a:gd fmla="*/ 441205 h 1077552" name="connsiteY791"/>
                    <a:gd fmla="*/ 967808 w 1130206" name="connsiteX792"/>
                    <a:gd fmla="*/ 424201 h 1077552" name="connsiteY792"/>
                    <a:gd fmla="*/ 966998 w 1130206" name="connsiteX793"/>
                    <a:gd fmla="*/ 412595 h 1077552" name="connsiteY793"/>
                    <a:gd fmla="*/ 963760 w 1130206" name="connsiteX794"/>
                    <a:gd fmla="*/ 411516 h 1077552" name="connsiteY794"/>
                    <a:gd fmla="*/ 939108 w 1130206" name="connsiteX795"/>
                    <a:gd fmla="*/ 399460 h 1077552" name="connsiteY795"/>
                    <a:gd fmla="*/ 941178 w 1130206" name="connsiteX796"/>
                    <a:gd fmla="*/ 397031 h 1077552" name="connsiteY796"/>
                    <a:gd fmla="*/ 960971 w 1130206" name="connsiteX797"/>
                    <a:gd fmla="*/ 379217 h 1077552" name="connsiteY797"/>
                    <a:gd fmla="*/ 970417 w 1130206" name="connsiteX798"/>
                    <a:gd fmla="*/ 382096 h 1077552" name="connsiteY798"/>
                    <a:gd fmla="*/ 966369 w 1130206" name="connsiteX799"/>
                    <a:gd fmla="*/ 392262 h 1077552" name="connsiteY799"/>
                    <a:gd fmla="*/ 965829 w 1130206" name="connsiteX800"/>
                    <a:gd fmla="*/ 400450 h 1077552" name="connsiteY800"/>
                    <a:gd fmla="*/ 966189 w 1130206" name="connsiteX801"/>
                    <a:gd fmla="*/ 401349 h 1077552" name="connsiteY801"/>
                    <a:gd fmla="*/ 980404 w 1130206" name="connsiteX802"/>
                    <a:gd fmla="*/ 390103 h 1077552" name="connsiteY802"/>
                    <a:gd fmla="*/ 981393 w 1130206" name="connsiteX803"/>
                    <a:gd fmla="*/ 390193 h 1077552" name="connsiteY803"/>
                    <a:gd fmla="*/ 982203 w 1130206" name="connsiteX804"/>
                    <a:gd fmla="*/ 390463 h 1077552" name="connsiteY804"/>
                    <a:gd fmla="*/ 982203 w 1130206" name="connsiteX805"/>
                    <a:gd fmla="*/ 390463 h 1077552" name="connsiteY805"/>
                    <a:gd fmla="*/ 982203 w 1130206" name="connsiteX806"/>
                    <a:gd fmla="*/ 390463 h 1077552" name="connsiteY806"/>
                    <a:gd fmla="*/ 982203 w 1130206" name="connsiteX807"/>
                    <a:gd fmla="*/ 390463 h 1077552" name="connsiteY807"/>
                    <a:gd fmla="*/ 982203 w 1130206" name="connsiteX808"/>
                    <a:gd fmla="*/ 390463 h 1077552" name="connsiteY808"/>
                    <a:gd fmla="*/ 982203 w 1130206" name="connsiteX809"/>
                    <a:gd fmla="*/ 390463 h 1077552" name="connsiteY809"/>
                    <a:gd fmla="*/ 982203 w 1130206" name="connsiteX810"/>
                    <a:gd fmla="*/ 390463 h 1077552" name="connsiteY810"/>
                    <a:gd fmla="*/ 982203 w 1130206" name="connsiteX811"/>
                    <a:gd fmla="*/ 390463 h 1077552" name="connsiteY811"/>
                    <a:gd fmla="*/ 987871 w 1130206" name="connsiteX812"/>
                    <a:gd fmla="*/ 388934 h 1077552" name="connsiteY812"/>
                    <a:gd fmla="*/ 995159 w 1130206" name="connsiteX813"/>
                    <a:gd fmla="*/ 392083 h 1077552" name="connsiteY813"/>
                    <a:gd fmla="*/ 997318 w 1130206" name="connsiteX814"/>
                    <a:gd fmla="*/ 400989 h 1077552" name="connsiteY814"/>
                    <a:gd fmla="*/ 994889 w 1130206" name="connsiteX815"/>
                    <a:gd fmla="*/ 407647 h 1077552" name="connsiteY815"/>
                    <a:gd fmla="*/ 999567 w 1130206" name="connsiteX816"/>
                    <a:gd fmla="*/ 411606 h 1077552" name="connsiteY816"/>
                    <a:gd fmla="*/ 1001456 w 1130206" name="connsiteX817"/>
                    <a:gd fmla="*/ 408817 h 1077552" name="connsiteY817"/>
                    <a:gd fmla="*/ 1007034 w 1130206" name="connsiteX818"/>
                    <a:gd fmla="*/ 410346 h 1077552" name="connsiteY818"/>
                    <a:gd fmla="*/ 1011983 w 1130206" name="connsiteX819"/>
                    <a:gd fmla="*/ 419883 h 1077552" name="connsiteY819"/>
                    <a:gd fmla="*/ 1011443 w 1130206" name="connsiteX820"/>
                    <a:gd fmla="*/ 420603 h 1077552" name="connsiteY820"/>
                    <a:gd fmla="*/ 1007124 w 1130206" name="connsiteX821"/>
                    <a:gd fmla="*/ 421412 h 1077552" name="connsiteY821"/>
                    <a:gd fmla="*/ 1009194 w 1130206" name="connsiteX822"/>
                    <a:gd fmla="*/ 424291 h 1077552" name="connsiteY822"/>
                    <a:gd fmla="*/ 1009104 w 1130206" name="connsiteX823"/>
                    <a:gd fmla="*/ 423212 h 1077552" name="connsiteY823"/>
                    <a:gd fmla="*/ 1011893 w 1130206" name="connsiteX824"/>
                    <a:gd fmla="*/ 442285 h 1077552" name="connsiteY824"/>
                    <a:gd fmla="*/ 1012792 w 1130206" name="connsiteX825"/>
                    <a:gd fmla="*/ 442375 h 1077552" name="connsiteY825"/>
                    <a:gd fmla="*/ 1012073 w 1130206" name="connsiteX826"/>
                    <a:gd fmla="*/ 446783 h 1077552" name="connsiteY826"/>
                    <a:gd fmla="*/ 1018371 w 1130206" name="connsiteX827"/>
                    <a:gd fmla="*/ 443904 h 1077552" name="connsiteY827"/>
                    <a:gd fmla="*/ 1019720 w 1130206" name="connsiteX828"/>
                    <a:gd fmla="*/ 444894 h 1077552" name="connsiteY828"/>
                    <a:gd fmla="*/ 1022869 w 1130206" name="connsiteX829"/>
                    <a:gd fmla="*/ 440396 h 1077552" name="connsiteY829"/>
                    <a:gd fmla="*/ 1026018 w 1130206" name="connsiteX830"/>
                    <a:gd fmla="*/ 441475 h 1077552" name="connsiteY830"/>
                    <a:gd fmla="*/ 1028357 w 1130206" name="connsiteX831"/>
                    <a:gd fmla="*/ 438596 h 1077552" name="connsiteY831"/>
                    <a:gd fmla="*/ 1031146 w 1130206" name="connsiteX832"/>
                    <a:gd fmla="*/ 439046 h 1077552" name="connsiteY832"/>
                    <a:gd fmla="*/ 1015851 w 1130206" name="connsiteX833"/>
                    <a:gd fmla="*/ 398110 h 1077552" name="connsiteY833"/>
                    <a:gd fmla="*/ 1012163 w 1130206" name="connsiteX834"/>
                    <a:gd fmla="*/ 390103 h 1077552" name="connsiteY834"/>
                    <a:gd fmla="*/ 1022779 w 1130206" name="connsiteX835"/>
                    <a:gd fmla="*/ 377778 h 1077552" name="connsiteY835"/>
                    <a:gd fmla="*/ 1022779 w 1130206" name="connsiteX836"/>
                    <a:gd fmla="*/ 372739 h 1077552" name="connsiteY836"/>
                    <a:gd fmla="*/ 1025388 w 1130206" name="connsiteX837"/>
                    <a:gd fmla="*/ 361853 h 1077552" name="connsiteY837"/>
                    <a:gd fmla="*/ 1032585 w 1130206" name="connsiteX838"/>
                    <a:gd fmla="*/ 351327 h 1077552" name="connsiteY838"/>
                    <a:gd fmla="*/ 1035015 w 1130206" name="connsiteX839"/>
                    <a:gd fmla="*/ 351327 h 1077552" name="connsiteY839"/>
                    <a:gd fmla="*/ 1052738 w 1130206" name="connsiteX840"/>
                    <a:gd fmla="*/ 347008 h 1077552" name="connsiteY840"/>
                    <a:gd fmla="*/ 1061015 w 1130206" name="connsiteX841"/>
                    <a:gd fmla="*/ 317229 h 1077552" name="connsiteY841"/>
                    <a:gd fmla="*/ 1060566 w 1130206" name="connsiteX842"/>
                    <a:gd fmla="*/ 308502 h 1077552" name="connsiteY842"/>
                    <a:gd fmla="*/ 1064254 w 1130206" name="connsiteX843"/>
                    <a:gd fmla="*/ 294377 h 1077552" name="connsiteY843"/>
                    <a:gd fmla="*/ 1059216 w 1130206" name="connsiteX844"/>
                    <a:gd fmla="*/ 278452 h 1077552" name="connsiteY844"/>
                    <a:gd fmla="*/ 1059036 w 1130206" name="connsiteX845"/>
                    <a:gd fmla="*/ 277823 h 1077552" name="connsiteY845"/>
                    <a:gd fmla="*/ 1042302 w 1130206" name="connsiteX846"/>
                    <a:gd fmla="*/ 243455 h 1077552" name="connsiteY846"/>
                    <a:gd fmla="*/ 1047160 w 1130206" name="connsiteX847"/>
                    <a:gd fmla="*/ 243545 h 1077552" name="connsiteY847"/>
                    <a:gd fmla="*/ 1032675 w 1130206" name="connsiteX848"/>
                    <a:gd fmla="*/ 232029 h 1077552" name="connsiteY848"/>
                    <a:gd fmla="*/ 1027907 w 1130206" name="connsiteX849"/>
                    <a:gd fmla="*/ 232658 h 1077552" name="connsiteY849"/>
                    <a:gd fmla="*/ 1029437 w 1130206" name="connsiteX850"/>
                    <a:gd fmla="*/ 239586 h 1077552" name="connsiteY850"/>
                    <a:gd fmla="*/ 1028987 w 1130206" name="connsiteX851"/>
                    <a:gd fmla="*/ 237967 h 1077552" name="connsiteY851"/>
                    <a:gd fmla="*/ 1027457 w 1130206" name="connsiteX852"/>
                    <a:gd fmla="*/ 237157 h 1077552" name="connsiteY852"/>
                    <a:gd fmla="*/ 1023499 w 1130206" name="connsiteX853"/>
                    <a:gd fmla="*/ 239316 h 1077552" name="connsiteY853"/>
                    <a:gd fmla="*/ 1020530 w 1130206" name="connsiteX854"/>
                    <a:gd fmla="*/ 231939 h 1077552" name="connsiteY854"/>
                    <a:gd fmla="*/ 1020530 w 1130206" name="connsiteX855"/>
                    <a:gd fmla="*/ 231939 h 1077552" name="connsiteY855"/>
                    <a:gd fmla="*/ 1020530 w 1130206" name="connsiteX856"/>
                    <a:gd fmla="*/ 231939 h 1077552" name="connsiteY856"/>
                    <a:gd fmla="*/ 1020530 w 1130206" name="connsiteX857"/>
                    <a:gd fmla="*/ 231939 h 1077552" name="connsiteY857"/>
                    <a:gd fmla="*/ 1020530 w 1130206" name="connsiteX858"/>
                    <a:gd fmla="*/ 231939 h 1077552" name="connsiteY858"/>
                    <a:gd fmla="*/ 1020530 w 1130206" name="connsiteX859"/>
                    <a:gd fmla="*/ 231939 h 1077552" name="connsiteY859"/>
                    <a:gd fmla="*/ 1020530 w 1130206" name="connsiteX860"/>
                    <a:gd fmla="*/ 231939 h 1077552" name="connsiteY860"/>
                    <a:gd fmla="*/ 1020530 w 1130206" name="connsiteX861"/>
                    <a:gd fmla="*/ 231939 h 1077552" name="connsiteY861"/>
                    <a:gd fmla="*/ 1020530 w 1130206" name="connsiteX862"/>
                    <a:gd fmla="*/ 231939 h 1077552" name="connsiteY862"/>
                    <a:gd fmla="*/ 1019270 w 1130206" name="connsiteX863"/>
                    <a:gd fmla="*/ 233108 h 1077552" name="connsiteY863"/>
                    <a:gd fmla="*/ 1020620 w 1130206" name="connsiteX864"/>
                    <a:gd fmla="*/ 236077 h 1077552" name="connsiteY864"/>
                    <a:gd fmla="*/ 1019720 w 1130206" name="connsiteX865"/>
                    <a:gd fmla="*/ 237427 h 1077552" name="connsiteY865"/>
                    <a:gd fmla="*/ 1013602 w 1130206" name="connsiteX866"/>
                    <a:gd fmla="*/ 228520 h 1077552" name="connsiteY866"/>
                    <a:gd fmla="*/ 1005595 w 1130206" name="connsiteX867"/>
                    <a:gd fmla="*/ 226810 h 1077552" name="connsiteY867"/>
                    <a:gd fmla="*/ 1010993 w 1130206" name="connsiteX868"/>
                    <a:gd fmla="*/ 212595 h 1077552" name="connsiteY868"/>
                    <a:gd fmla="*/ 1013602 w 1130206" name="connsiteX869"/>
                    <a:gd fmla="*/ 195591 h 1077552" name="connsiteY869"/>
                    <a:gd fmla="*/ 1016571 w 1130206" name="connsiteX870"/>
                    <a:gd fmla="*/ 178587 h 1077552" name="connsiteY870"/>
                    <a:gd fmla="*/ 1032585 w 1130206" name="connsiteX871"/>
                    <a:gd fmla="*/ 178857 h 1077552" name="connsiteY871"/>
                    <a:gd fmla="*/ 1032046 w 1130206" name="connsiteX872"/>
                    <a:gd fmla="*/ 177328 h 1077552" name="connsiteY872"/>
                    <a:gd fmla="*/ 1033305 w 1130206" name="connsiteX873"/>
                    <a:gd fmla="*/ 176338 h 1077552" name="connsiteY873"/>
                    <a:gd fmla="*/ 1038343 w 1130206" name="connsiteX874"/>
                    <a:gd fmla="*/ 177868 h 1077552" name="connsiteY874"/>
                    <a:gd fmla="*/ 1039423 w 1130206" name="connsiteX875"/>
                    <a:gd fmla="*/ 176698 h 1077552" name="connsiteY875"/>
                    <a:gd fmla="*/ 1042752 w 1130206" name="connsiteX876"/>
                    <a:gd fmla="*/ 177238 h 1077552" name="connsiteY876"/>
                    <a:gd fmla="*/ 1042032 w 1130206" name="connsiteX877"/>
                    <a:gd fmla="*/ 172739 h 1077552" name="connsiteY877"/>
                    <a:gd fmla="*/ 1056427 w 1130206" name="connsiteX878"/>
                    <a:gd fmla="*/ 177778 h 1077552" name="connsiteY878"/>
                    <a:gd fmla="*/ 1054268 w 1130206" name="connsiteX879"/>
                    <a:gd fmla="*/ 180027 h 1077552" name="connsiteY879"/>
                    <a:gd fmla="*/ 1060026 w 1130206" name="connsiteX880"/>
                    <a:gd fmla="*/ 180297 h 1077552" name="connsiteY880"/>
                    <a:gd fmla="*/ 1061645 w 1130206" name="connsiteX881"/>
                    <a:gd fmla="*/ 180657 h 1077552" name="connsiteY881"/>
                    <a:gd fmla="*/ 1063085 w 1130206" name="connsiteX882"/>
                    <a:gd fmla="*/ 177958 h 1077552" name="connsiteY882"/>
                    <a:gd fmla="*/ 1064524 w 1130206" name="connsiteX883"/>
                    <a:gd fmla="*/ 178677 h 1077552" name="connsiteY883"/>
                    <a:gd fmla="*/ 1067673 w 1130206" name="connsiteX884"/>
                    <a:gd fmla="*/ 177688 h 1077552" name="connsiteY884"/>
                    <a:gd fmla="*/ 1059486 w 1130206" name="connsiteX885"/>
                    <a:gd fmla="*/ 171390 h 1077552" name="connsiteY885"/>
                    <a:gd fmla="*/ 1054268 w 1130206" name="connsiteX886"/>
                    <a:gd fmla="*/ 150787 h 1077552" name="connsiteY886"/>
                    <a:gd fmla="*/ 1058766 w 1130206" name="connsiteX887"/>
                    <a:gd fmla="*/ 148898 h 1077552" name="connsiteY887"/>
                    <a:gd fmla="*/ 1061645 w 1130206" name="connsiteX888"/>
                    <a:gd fmla="*/ 150877 h 1077552" name="connsiteY888"/>
                    <a:gd fmla="*/ 1062275 w 1130206" name="connsiteX889"/>
                    <a:gd fmla="*/ 149348 h 1077552" name="connsiteY889"/>
                    <a:gd fmla="*/ 1072981 w 1130206" name="connsiteX890"/>
                    <a:gd fmla="*/ 161763 h 1077552" name="connsiteY890"/>
                    <a:gd fmla="*/ 1070552 w 1130206" name="connsiteX891"/>
                    <a:gd fmla="*/ 150337 h 1077552" name="connsiteY891"/>
                    <a:gd fmla="*/ 1072082 w 1130206" name="connsiteX892"/>
                    <a:gd fmla="*/ 150877 h 1077552" name="connsiteY892"/>
                    <a:gd fmla="*/ 1064794 w 1130206" name="connsiteX893"/>
                    <a:gd fmla="*/ 141880 h 1077552" name="connsiteY893"/>
                    <a:gd fmla="*/ 1065244 w 1130206" name="connsiteX894"/>
                    <a:gd fmla="*/ 140261 h 1077552" name="connsiteY894"/>
                    <a:gd fmla="*/ 1068303 w 1130206" name="connsiteX895"/>
                    <a:gd fmla="*/ 141430 h 1077552" name="connsiteY895"/>
                    <a:gd fmla="*/ 1080629 w 1130206" name="connsiteX896"/>
                    <a:gd fmla="*/ 159514 h 1077552" name="connsiteY896"/>
                    <a:gd fmla="*/ 1079639 w 1130206" name="connsiteX897"/>
                    <a:gd fmla="*/ 160774 h 1077552" name="connsiteY897"/>
                    <a:gd fmla="*/ 1084048 w 1130206" name="connsiteX898"/>
                    <a:gd fmla="*/ 176968 h 1077552" name="connsiteY898"/>
                    <a:gd fmla="*/ 1085487 w 1130206" name="connsiteX899"/>
                    <a:gd fmla="*/ 192802 h 1077552" name="connsiteY899"/>
                    <a:gd fmla="*/ 1089356 w 1130206" name="connsiteX900"/>
                    <a:gd fmla="*/ 200270 h 1077552" name="connsiteY900"/>
                    <a:gd fmla="*/ 1130111 w 1130206" name="connsiteX901"/>
                    <a:gd fmla="*/ 264147 h 1077552" name="connsiteY901"/>
                    <a:gd fmla="*/ 1125793 w 1130206" name="connsiteX902"/>
                    <a:gd fmla="*/ 243275 h 1077552" name="connsiteY902"/>
                    <a:gd fmla="*/ 387512 w 1130206" name="connsiteX903"/>
                    <a:gd fmla="*/ 330994 h 1077552" name="connsiteY903"/>
                    <a:gd fmla="*/ 370688 w 1130206" name="connsiteX904"/>
                    <a:gd fmla="*/ 327575 h 1077552" name="connsiteY904"/>
                    <a:gd fmla="*/ 366819 w 1130206" name="connsiteX905"/>
                    <a:gd fmla="*/ 330544 h 1077552" name="connsiteY905"/>
                    <a:gd fmla="*/ 364390 w 1130206" name="connsiteX906"/>
                    <a:gd fmla="*/ 330274 h 1077552" name="connsiteY906"/>
                    <a:gd fmla="*/ 362410 w 1130206" name="connsiteX907"/>
                    <a:gd fmla="*/ 335133 h 1077552" name="connsiteY907"/>
                    <a:gd fmla="*/ 362141 w 1130206" name="connsiteX908"/>
                    <a:gd fmla="*/ 337562 h 1077552" name="connsiteY908"/>
                    <a:gd fmla="*/ 360701 w 1130206" name="connsiteX909"/>
                    <a:gd fmla="*/ 337112 h 1077552" name="connsiteY909"/>
                    <a:gd fmla="*/ 352964 w 1130206" name="connsiteX910"/>
                    <a:gd fmla="*/ 336032 h 1077552" name="connsiteY910"/>
                    <a:gd fmla="*/ 352514 w 1130206" name="connsiteX911"/>
                    <a:gd fmla="*/ 336572 h 1077552" name="connsiteY911"/>
                    <a:gd fmla="*/ 352604 w 1130206" name="connsiteX912"/>
                    <a:gd fmla="*/ 337112 h 1077552" name="connsiteY912"/>
                    <a:gd fmla="*/ 358182 w 1130206" name="connsiteX913"/>
                    <a:gd fmla="*/ 345749 h 1077552" name="connsiteY913"/>
                    <a:gd fmla="*/ 358092 w 1130206" name="connsiteX914"/>
                    <a:gd fmla="*/ 349707 h 1077552" name="connsiteY914"/>
                    <a:gd fmla="*/ 358452 w 1130206" name="connsiteX915"/>
                    <a:gd fmla="*/ 351687 h 1077552" name="connsiteY915"/>
                    <a:gd fmla="*/ 361691 w 1130206" name="connsiteX916"/>
                    <a:gd fmla="*/ 353846 h 1077552" name="connsiteY916"/>
                    <a:gd fmla="*/ 361691 w 1130206" name="connsiteX917"/>
                    <a:gd fmla="*/ 354026 h 1077552" name="connsiteY917"/>
                    <a:gd fmla="*/ 366549 w 1130206" name="connsiteX918"/>
                    <a:gd fmla="*/ 358164 h 1077552" name="connsiteY918"/>
                    <a:gd fmla="*/ 365199 w 1130206" name="connsiteX919"/>
                    <a:gd fmla="*/ 371930 h 1077552" name="connsiteY919"/>
                    <a:gd fmla="*/ 378515 w 1130206" name="connsiteX920"/>
                    <a:gd fmla="*/ 372020 h 1077552" name="connsiteY920"/>
                    <a:gd fmla="*/ 379415 w 1130206" name="connsiteX921"/>
                    <a:gd fmla="*/ 375348 h 1077552" name="connsiteY921"/>
                    <a:gd fmla="*/ 365379 w 1130206" name="connsiteX922"/>
                    <a:gd fmla="*/ 386505 h 1077552" name="connsiteY922"/>
                    <a:gd fmla="*/ 368708 w 1130206" name="connsiteX923"/>
                    <a:gd fmla="*/ 386235 h 1077552" name="connsiteY923"/>
                    <a:gd fmla="*/ 370238 w 1130206" name="connsiteX924"/>
                    <a:gd fmla="*/ 389204 h 1077552" name="connsiteY924"/>
                    <a:gd fmla="*/ 368528 w 1130206" name="connsiteX925"/>
                    <a:gd fmla="*/ 392262 h 1077552" name="connsiteY925"/>
                    <a:gd fmla="*/ 350355 w 1130206" name="connsiteX926"/>
                    <a:gd fmla="*/ 423032 h 1077552" name="connsiteY926"/>
                    <a:gd fmla="*/ 332541 w 1130206" name="connsiteX927"/>
                    <a:gd fmla="*/ 395681 h 1077552" name="connsiteY927"/>
                    <a:gd fmla="*/ 344687 w 1130206" name="connsiteX928"/>
                    <a:gd fmla="*/ 382456 h 1077552" name="connsiteY928"/>
                    <a:gd fmla="*/ 330202 w 1130206" name="connsiteX929"/>
                    <a:gd fmla="*/ 356185 h 1077552" name="connsiteY929"/>
                    <a:gd fmla="*/ 338299 w 1130206" name="connsiteX930"/>
                    <a:gd fmla="*/ 319928 h 1077552" name="connsiteY930"/>
                    <a:gd fmla="*/ 342168 w 1130206" name="connsiteX931"/>
                    <a:gd fmla="*/ 322087 h 1077552" name="connsiteY931"/>
                    <a:gd fmla="*/ 371137 w 1130206" name="connsiteX932"/>
                    <a:gd fmla="*/ 309222 h 1077552" name="connsiteY932"/>
                    <a:gd fmla="*/ 371587 w 1130206" name="connsiteX933"/>
                    <a:gd fmla="*/ 309222 h 1077552" name="connsiteY933"/>
                    <a:gd fmla="*/ 371587 w 1130206" name="connsiteX934"/>
                    <a:gd fmla="*/ 309312 h 1077552" name="connsiteY934"/>
                    <a:gd fmla="*/ 387512 w 1130206" name="connsiteX935"/>
                    <a:gd fmla="*/ 330994 h 1077552" name="connsiteY935"/>
                    <a:gd fmla="*/ 437264 w 1130206" name="connsiteX936"/>
                    <a:gd fmla="*/ 322447 h 1077552" name="connsiteY936"/>
                    <a:gd fmla="*/ 433486 w 1130206" name="connsiteX937"/>
                    <a:gd fmla="*/ 323796 h 1077552" name="connsiteY937"/>
                    <a:gd fmla="*/ 429797 w 1130206" name="connsiteX938"/>
                    <a:gd fmla="*/ 326226 h 1077552" name="connsiteY938"/>
                    <a:gd fmla="*/ 433576 w 1130206" name="connsiteX939"/>
                    <a:gd fmla="*/ 328475 h 1077552" name="connsiteY939"/>
                    <a:gd fmla="*/ 432676 w 1130206" name="connsiteX940"/>
                    <a:gd fmla="*/ 333153 h 1077552" name="connsiteY940"/>
                    <a:gd fmla="*/ 432406 w 1130206" name="connsiteX941"/>
                    <a:gd fmla="*/ 337562 h 1077552" name="connsiteY941"/>
                    <a:gd fmla="*/ 432226 w 1130206" name="connsiteX942"/>
                    <a:gd fmla="*/ 338641 h 1077552" name="connsiteY942"/>
                    <a:gd fmla="*/ 431326 w 1130206" name="connsiteX943"/>
                    <a:gd fmla="*/ 340980 h 1077552" name="connsiteY943"/>
                    <a:gd fmla="*/ 422419 w 1130206" name="connsiteX944"/>
                    <a:gd fmla="*/ 341610 h 1077552" name="connsiteY944"/>
                    <a:gd fmla="*/ 424039 w 1130206" name="connsiteX945"/>
                    <a:gd fmla="*/ 334863 h 1077552" name="connsiteY945"/>
                    <a:gd fmla="*/ 424669 w 1130206" name="connsiteX946"/>
                    <a:gd fmla="*/ 326765 h 1077552" name="connsiteY946"/>
                    <a:gd fmla="*/ 421160 w 1130206" name="connsiteX947"/>
                    <a:gd fmla="*/ 329015 h 1077552" name="connsiteY947"/>
                    <a:gd fmla="*/ 420620 w 1130206" name="connsiteX948"/>
                    <a:gd fmla="*/ 331804 h 1077552" name="connsiteY948"/>
                    <a:gd fmla="*/ 418911 w 1130206" name="connsiteX949"/>
                    <a:gd fmla="*/ 337832 h 1077552" name="connsiteY949"/>
                    <a:gd fmla="*/ 415222 w 1130206" name="connsiteX950"/>
                    <a:gd fmla="*/ 339271 h 1077552" name="connsiteY950"/>
                    <a:gd fmla="*/ 415852 w 1130206" name="connsiteX951"/>
                    <a:gd fmla="*/ 334143 h 1077552" name="connsiteY951"/>
                    <a:gd fmla="*/ 420260 w 1130206" name="connsiteX952"/>
                    <a:gd fmla="*/ 326046 h 1077552" name="connsiteY952"/>
                    <a:gd fmla="*/ 421970 w 1130206" name="connsiteX953"/>
                    <a:gd fmla="*/ 324516 h 1077552" name="connsiteY953"/>
                    <a:gd fmla="*/ 426468 w 1130206" name="connsiteX954"/>
                    <a:gd fmla="*/ 322807 h 1077552" name="connsiteY954"/>
                    <a:gd fmla="*/ 427278 w 1130206" name="connsiteX955"/>
                    <a:gd fmla="*/ 324606 h 1077552" name="connsiteY955"/>
                    <a:gd fmla="*/ 429437 w 1130206" name="connsiteX956"/>
                    <a:gd fmla="*/ 320108 h 1077552" name="connsiteY956"/>
                    <a:gd fmla="*/ 430966 w 1130206" name="connsiteX957"/>
                    <a:gd fmla="*/ 319478 h 1077552" name="connsiteY957"/>
                    <a:gd fmla="*/ 431146 w 1130206" name="connsiteX958"/>
                    <a:gd fmla="*/ 321277 h 1077552" name="connsiteY958"/>
                    <a:gd fmla="*/ 431236 w 1130206" name="connsiteX959"/>
                    <a:gd fmla="*/ 321277 h 1077552" name="connsiteY959"/>
                    <a:gd fmla="*/ 431326 w 1130206" name="connsiteX960"/>
                    <a:gd fmla="*/ 321277 h 1077552" name="connsiteY960"/>
                    <a:gd fmla="*/ 431416 w 1130206" name="connsiteX961"/>
                    <a:gd fmla="*/ 321277 h 1077552" name="connsiteY961"/>
                    <a:gd fmla="*/ 431506 w 1130206" name="connsiteX962"/>
                    <a:gd fmla="*/ 321277 h 1077552" name="connsiteY962"/>
                    <a:gd fmla="*/ 431686 w 1130206" name="connsiteX963"/>
                    <a:gd fmla="*/ 321277 h 1077552" name="connsiteY963"/>
                    <a:gd fmla="*/ 431866 w 1130206" name="connsiteX964"/>
                    <a:gd fmla="*/ 321277 h 1077552" name="connsiteY964"/>
                    <a:gd fmla="*/ 432136 w 1130206" name="connsiteX965"/>
                    <a:gd fmla="*/ 321277 h 1077552" name="connsiteY965"/>
                    <a:gd fmla="*/ 432496 w 1130206" name="connsiteX966"/>
                    <a:gd fmla="*/ 321277 h 1077552" name="connsiteY966"/>
                    <a:gd fmla="*/ 437264 w 1130206" name="connsiteX967"/>
                    <a:gd fmla="*/ 322447 h 1077552" name="connsiteY967"/>
                    <a:gd fmla="*/ 839423 w 1130206" name="connsiteX968"/>
                    <a:gd fmla="*/ 240486 h 1077552" name="connsiteY968"/>
                    <a:gd fmla="*/ 837984 w 1130206" name="connsiteX969"/>
                    <a:gd fmla="*/ 239586 h 1077552" name="connsiteY969"/>
                    <a:gd fmla="*/ 837174 w 1130206" name="connsiteX970"/>
                    <a:gd fmla="*/ 241925 h 1077552" name="connsiteY970"/>
                    <a:gd fmla="*/ 838973 w 1130206" name="connsiteX971"/>
                    <a:gd fmla="*/ 243275 h 1077552" name="connsiteY971"/>
                    <a:gd fmla="*/ 833845 w 1130206" name="connsiteX972"/>
                    <a:gd fmla="*/ 249573 h 1077552" name="connsiteY972"/>
                    <a:gd fmla="*/ 833395 w 1130206" name="connsiteX973"/>
                    <a:gd fmla="*/ 249932 h 1077552" name="connsiteY973"/>
                    <a:gd fmla="*/ 824848 w 1130206" name="connsiteX974"/>
                    <a:gd fmla="*/ 254431 h 1077552" name="connsiteY974"/>
                    <a:gd fmla="*/ 818640 w 1130206" name="connsiteX975"/>
                    <a:gd fmla="*/ 262708 h 1077552" name="connsiteY975"/>
                    <a:gd fmla="*/ 812793 w 1130206" name="connsiteX976"/>
                    <a:gd fmla="*/ 264327 h 1077552" name="connsiteY976"/>
                    <a:gd fmla="*/ 803706 w 1130206" name="connsiteX977"/>
                    <a:gd fmla="*/ 262438 h 1077552" name="connsiteY977"/>
                    <a:gd fmla="*/ 807394 w 1130206" name="connsiteX978"/>
                    <a:gd fmla="*/ 261538 h 1077552" name="connsiteY978"/>
                    <a:gd fmla="*/ 816121 w 1130206" name="connsiteX979"/>
                    <a:gd fmla="*/ 258030 h 1077552" name="connsiteY979"/>
                    <a:gd fmla="*/ 826378 w 1130206" name="connsiteX980"/>
                    <a:gd fmla="*/ 245614 h 1077552" name="connsiteY980"/>
                    <a:gd fmla="*/ 835734 w 1130206" name="connsiteX981"/>
                    <a:gd fmla="*/ 224561 h 1077552" name="connsiteY981"/>
                    <a:gd fmla="*/ 836814 w 1130206" name="connsiteX982"/>
                    <a:gd fmla="*/ 218533 h 1077552" name="connsiteY982"/>
                    <a:gd fmla="*/ 839603 w 1130206" name="connsiteX983"/>
                    <a:gd fmla="*/ 220693 h 1077552" name="connsiteY983"/>
                    <a:gd fmla="*/ 839423 w 1130206" name="connsiteX984"/>
                    <a:gd fmla="*/ 240486 h 1077552" name="connsiteY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Lst>
                  <a:rect b="b" l="l" r="r" t="t"/>
                  <a:pathLst>
                    <a:path h="1077552" w="1130206">
                      <a:moveTo>
                        <a:pt x="1125793" y="243275"/>
                      </a:move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5793" y="243275"/>
                      </a:cubicBezTo>
                      <a:cubicBezTo>
                        <a:pt x="1125793" y="243275"/>
                        <a:pt x="1125793" y="243275"/>
                        <a:pt x="1126063" y="242735"/>
                      </a:cubicBezTo>
                      <a:cubicBezTo>
                        <a:pt x="1126333" y="241835"/>
                        <a:pt x="1127142" y="240756"/>
                        <a:pt x="1127952" y="240216"/>
                      </a:cubicBezTo>
                      <a:cubicBezTo>
                        <a:pt x="1121025" y="229869"/>
                        <a:pt x="1120755" y="229510"/>
                        <a:pt x="1123364" y="225641"/>
                      </a:cubicBezTo>
                      <a:cubicBezTo>
                        <a:pt x="1123814" y="225641"/>
                        <a:pt x="1124533" y="225731"/>
                        <a:pt x="1124983" y="225731"/>
                      </a:cubicBezTo>
                      <a:cubicBezTo>
                        <a:pt x="1123814" y="217994"/>
                        <a:pt x="1111668" y="215744"/>
                        <a:pt x="1114997" y="205758"/>
                      </a:cubicBezTo>
                      <a:cubicBezTo>
                        <a:pt x="1116346" y="208547"/>
                        <a:pt x="1116346" y="208547"/>
                        <a:pt x="1118505" y="209447"/>
                      </a:cubicBezTo>
                      <a:cubicBezTo>
                        <a:pt x="1118415" y="209267"/>
                        <a:pt x="1108609" y="193342"/>
                        <a:pt x="1103481" y="190193"/>
                      </a:cubicBezTo>
                      <a:cubicBezTo>
                        <a:pt x="1103031" y="190373"/>
                        <a:pt x="1102401" y="190643"/>
                        <a:pt x="1101951" y="190823"/>
                      </a:cubicBezTo>
                      <a:cubicBezTo>
                        <a:pt x="1101861" y="190643"/>
                        <a:pt x="1089446" y="171210"/>
                        <a:pt x="1089895" y="168061"/>
                      </a:cubicBezTo>
                      <a:cubicBezTo>
                        <a:pt x="1090885" y="167971"/>
                        <a:pt x="1092145" y="168151"/>
                        <a:pt x="1093044" y="168601"/>
                      </a:cubicBezTo>
                      <a:cubicBezTo>
                        <a:pt x="1091875" y="166891"/>
                        <a:pt x="1091875" y="166891"/>
                        <a:pt x="1090885" y="162303"/>
                      </a:cubicBezTo>
                      <a:cubicBezTo>
                        <a:pt x="1092595" y="164102"/>
                        <a:pt x="1094124" y="166082"/>
                        <a:pt x="1095833" y="167791"/>
                      </a:cubicBezTo>
                      <a:cubicBezTo>
                        <a:pt x="1094754" y="164822"/>
                        <a:pt x="1094754" y="164822"/>
                        <a:pt x="1093674" y="163383"/>
                      </a:cubicBezTo>
                      <a:cubicBezTo>
                        <a:pt x="1093764" y="162933"/>
                        <a:pt x="1093944" y="162213"/>
                        <a:pt x="1094034" y="161763"/>
                      </a:cubicBezTo>
                      <a:cubicBezTo>
                        <a:pt x="1094664" y="161403"/>
                        <a:pt x="1094664" y="161403"/>
                        <a:pt x="1104560" y="166712"/>
                      </a:cubicBezTo>
                      <a:cubicBezTo>
                        <a:pt x="1097903" y="157535"/>
                        <a:pt x="1097363" y="145299"/>
                        <a:pt x="1089266" y="136842"/>
                      </a:cubicBezTo>
                      <a:cubicBezTo>
                        <a:pt x="1091695" y="138821"/>
                        <a:pt x="1094304" y="139901"/>
                        <a:pt x="1095294" y="140261"/>
                      </a:cubicBezTo>
                      <a:cubicBezTo>
                        <a:pt x="1087916" y="131174"/>
                        <a:pt x="1076310" y="126676"/>
                        <a:pt x="1069473" y="116869"/>
                      </a:cubicBezTo>
                      <a:cubicBezTo>
                        <a:pt x="1069922" y="116959"/>
                        <a:pt x="1070642" y="117139"/>
                        <a:pt x="1071092" y="117229"/>
                      </a:cubicBezTo>
                      <a:cubicBezTo>
                        <a:pt x="1066953" y="110481"/>
                        <a:pt x="1059036" y="107512"/>
                        <a:pt x="1055078" y="100585"/>
                      </a:cubicBezTo>
                      <a:cubicBezTo>
                        <a:pt x="1063085" y="108052"/>
                        <a:pt x="1072711" y="113270"/>
                        <a:pt x="1081078" y="120198"/>
                      </a:cubicBezTo>
                      <a:cubicBezTo>
                        <a:pt x="1070282" y="109941"/>
                        <a:pt x="1060926" y="101754"/>
                        <a:pt x="1060836" y="101664"/>
                      </a:cubicBezTo>
                      <a:lnTo>
                        <a:pt x="1060836" y="101664"/>
                      </a:lnTo>
                      <a:cubicBezTo>
                        <a:pt x="1053548" y="95457"/>
                        <a:pt x="1053188" y="95277"/>
                        <a:pt x="1048330" y="92488"/>
                      </a:cubicBezTo>
                      <a:cubicBezTo>
                        <a:pt x="1048690" y="92757"/>
                        <a:pt x="1052199" y="95457"/>
                        <a:pt x="1054808" y="97616"/>
                      </a:cubicBezTo>
                      <a:cubicBezTo>
                        <a:pt x="1049410" y="93837"/>
                        <a:pt x="1044551" y="89159"/>
                        <a:pt x="1038883" y="85650"/>
                      </a:cubicBezTo>
                      <a:cubicBezTo>
                        <a:pt x="1039693" y="86280"/>
                        <a:pt x="1040683" y="87089"/>
                        <a:pt x="1041492" y="87719"/>
                      </a:cubicBezTo>
                      <a:cubicBezTo>
                        <a:pt x="1005595" y="63428"/>
                        <a:pt x="999567" y="64327"/>
                        <a:pt x="994709" y="64957"/>
                      </a:cubicBezTo>
                      <a:cubicBezTo>
                        <a:pt x="1009284" y="76383"/>
                        <a:pt x="1009284" y="76383"/>
                        <a:pt x="1009464" y="76923"/>
                      </a:cubicBezTo>
                      <a:cubicBezTo>
                        <a:pt x="1004065" y="74494"/>
                        <a:pt x="999657" y="70085"/>
                        <a:pt x="993809" y="68466"/>
                      </a:cubicBezTo>
                      <a:cubicBezTo>
                        <a:pt x="993719" y="68916"/>
                        <a:pt x="993719" y="69546"/>
                        <a:pt x="993629" y="70085"/>
                      </a:cubicBezTo>
                      <a:cubicBezTo>
                        <a:pt x="986432" y="67836"/>
                        <a:pt x="986342" y="67836"/>
                        <a:pt x="984272" y="68376"/>
                      </a:cubicBezTo>
                      <a:cubicBezTo>
                        <a:pt x="984092" y="68826"/>
                        <a:pt x="983823" y="69456"/>
                        <a:pt x="983643" y="69905"/>
                      </a:cubicBezTo>
                      <a:cubicBezTo>
                        <a:pt x="983823" y="70355"/>
                        <a:pt x="984092" y="70985"/>
                        <a:pt x="984362" y="71435"/>
                      </a:cubicBezTo>
                      <a:cubicBezTo>
                        <a:pt x="963130" y="58659"/>
                        <a:pt x="963130" y="58659"/>
                        <a:pt x="960341" y="57670"/>
                      </a:cubicBezTo>
                      <a:cubicBezTo>
                        <a:pt x="954673" y="55690"/>
                        <a:pt x="949095" y="59739"/>
                        <a:pt x="943427" y="58120"/>
                      </a:cubicBezTo>
                      <a:cubicBezTo>
                        <a:pt x="937939" y="56500"/>
                        <a:pt x="933530" y="52272"/>
                        <a:pt x="927772" y="51102"/>
                      </a:cubicBezTo>
                      <a:cubicBezTo>
                        <a:pt x="927232" y="51012"/>
                        <a:pt x="926603" y="50832"/>
                        <a:pt x="926063" y="50742"/>
                      </a:cubicBezTo>
                      <a:cubicBezTo>
                        <a:pt x="925163" y="50562"/>
                        <a:pt x="923904" y="50202"/>
                        <a:pt x="923094" y="49663"/>
                      </a:cubicBezTo>
                      <a:cubicBezTo>
                        <a:pt x="923094" y="49123"/>
                        <a:pt x="923184" y="48493"/>
                        <a:pt x="923184" y="47953"/>
                      </a:cubicBezTo>
                      <a:cubicBezTo>
                        <a:pt x="923004" y="47863"/>
                        <a:pt x="892055" y="40396"/>
                        <a:pt x="886927" y="41296"/>
                      </a:cubicBezTo>
                      <a:cubicBezTo>
                        <a:pt x="887736" y="41835"/>
                        <a:pt x="888546" y="43005"/>
                        <a:pt x="888816" y="43905"/>
                      </a:cubicBezTo>
                      <a:cubicBezTo>
                        <a:pt x="887826" y="43995"/>
                        <a:pt x="886567" y="44534"/>
                        <a:pt x="885847" y="45074"/>
                      </a:cubicBezTo>
                      <a:cubicBezTo>
                        <a:pt x="887286" y="46064"/>
                        <a:pt x="888366" y="46514"/>
                        <a:pt x="890075" y="44534"/>
                      </a:cubicBezTo>
                      <a:cubicBezTo>
                        <a:pt x="890345" y="44984"/>
                        <a:pt x="890345" y="44984"/>
                        <a:pt x="897543" y="53441"/>
                      </a:cubicBezTo>
                      <a:cubicBezTo>
                        <a:pt x="896643" y="53171"/>
                        <a:pt x="895294" y="53171"/>
                        <a:pt x="894394" y="53351"/>
                      </a:cubicBezTo>
                      <a:cubicBezTo>
                        <a:pt x="893584" y="52722"/>
                        <a:pt x="892325" y="52182"/>
                        <a:pt x="891335" y="52002"/>
                      </a:cubicBezTo>
                      <a:cubicBezTo>
                        <a:pt x="891425" y="52452"/>
                        <a:pt x="891425" y="53081"/>
                        <a:pt x="891515" y="53621"/>
                      </a:cubicBezTo>
                      <a:cubicBezTo>
                        <a:pt x="892325" y="54161"/>
                        <a:pt x="893584" y="54521"/>
                        <a:pt x="894574" y="54611"/>
                      </a:cubicBezTo>
                      <a:cubicBezTo>
                        <a:pt x="894394" y="55061"/>
                        <a:pt x="894034" y="55601"/>
                        <a:pt x="893854" y="56050"/>
                      </a:cubicBezTo>
                      <a:cubicBezTo>
                        <a:pt x="882608" y="51462"/>
                        <a:pt x="880809" y="52272"/>
                        <a:pt x="879459" y="52811"/>
                      </a:cubicBezTo>
                      <a:cubicBezTo>
                        <a:pt x="879549" y="53261"/>
                        <a:pt x="879729" y="53981"/>
                        <a:pt x="879819" y="54431"/>
                      </a:cubicBezTo>
                      <a:cubicBezTo>
                        <a:pt x="875501" y="53801"/>
                        <a:pt x="872082" y="50292"/>
                        <a:pt x="867403" y="50562"/>
                      </a:cubicBezTo>
                      <a:cubicBezTo>
                        <a:pt x="872891" y="59559"/>
                        <a:pt x="872891" y="59559"/>
                        <a:pt x="872532" y="60729"/>
                      </a:cubicBezTo>
                      <a:cubicBezTo>
                        <a:pt x="852918" y="48043"/>
                        <a:pt x="852918" y="48043"/>
                        <a:pt x="853098" y="47413"/>
                      </a:cubicBezTo>
                      <a:cubicBezTo>
                        <a:pt x="846441" y="40936"/>
                        <a:pt x="846441" y="40936"/>
                        <a:pt x="816301" y="32119"/>
                      </a:cubicBezTo>
                      <a:cubicBezTo>
                        <a:pt x="816301" y="32209"/>
                        <a:pt x="816301" y="32209"/>
                        <a:pt x="816211" y="32299"/>
                      </a:cubicBezTo>
                      <a:cubicBezTo>
                        <a:pt x="816481" y="32749"/>
                        <a:pt x="816751" y="33288"/>
                        <a:pt x="817021" y="33648"/>
                      </a:cubicBezTo>
                      <a:cubicBezTo>
                        <a:pt x="816571" y="33558"/>
                        <a:pt x="815851" y="33468"/>
                        <a:pt x="815402" y="33378"/>
                      </a:cubicBezTo>
                      <a:cubicBezTo>
                        <a:pt x="816931" y="35897"/>
                        <a:pt x="817471" y="36437"/>
                        <a:pt x="819990" y="38147"/>
                      </a:cubicBezTo>
                      <a:cubicBezTo>
                        <a:pt x="819990" y="38596"/>
                        <a:pt x="819900" y="39316"/>
                        <a:pt x="819900" y="39766"/>
                      </a:cubicBezTo>
                      <a:cubicBezTo>
                        <a:pt x="817741" y="40486"/>
                        <a:pt x="815402" y="40126"/>
                        <a:pt x="813242" y="40486"/>
                      </a:cubicBezTo>
                      <a:cubicBezTo>
                        <a:pt x="802356" y="38866"/>
                        <a:pt x="791920" y="34188"/>
                        <a:pt x="780584" y="35088"/>
                      </a:cubicBezTo>
                      <a:cubicBezTo>
                        <a:pt x="780404" y="35897"/>
                        <a:pt x="780224" y="37067"/>
                        <a:pt x="780134" y="37877"/>
                      </a:cubicBezTo>
                      <a:cubicBezTo>
                        <a:pt x="777345" y="36707"/>
                        <a:pt x="775905" y="33918"/>
                        <a:pt x="773476" y="32389"/>
                      </a:cubicBezTo>
                      <a:cubicBezTo>
                        <a:pt x="772847" y="32928"/>
                        <a:pt x="771947" y="33648"/>
                        <a:pt x="771227" y="34188"/>
                      </a:cubicBezTo>
                      <a:cubicBezTo>
                        <a:pt x="767448" y="33468"/>
                        <a:pt x="763940" y="31939"/>
                        <a:pt x="760251" y="31129"/>
                      </a:cubicBezTo>
                      <a:cubicBezTo>
                        <a:pt x="760071" y="31939"/>
                        <a:pt x="759801" y="33018"/>
                        <a:pt x="759621" y="33828"/>
                      </a:cubicBezTo>
                      <a:cubicBezTo>
                        <a:pt x="761331" y="34098"/>
                        <a:pt x="763580" y="34098"/>
                        <a:pt x="765289" y="33918"/>
                      </a:cubicBezTo>
                      <a:cubicBezTo>
                        <a:pt x="762410" y="36167"/>
                        <a:pt x="762050" y="36437"/>
                        <a:pt x="749365" y="39496"/>
                      </a:cubicBezTo>
                      <a:cubicBezTo>
                        <a:pt x="749905" y="40126"/>
                        <a:pt x="750534" y="41026"/>
                        <a:pt x="751074" y="41745"/>
                      </a:cubicBezTo>
                      <a:cubicBezTo>
                        <a:pt x="748105" y="42015"/>
                        <a:pt x="748105" y="42015"/>
                        <a:pt x="742707" y="44175"/>
                      </a:cubicBezTo>
                      <a:lnTo>
                        <a:pt x="765649" y="19253"/>
                      </a:lnTo>
                      <a:cubicBezTo>
                        <a:pt x="765199" y="18803"/>
                        <a:pt x="765199" y="18803"/>
                        <a:pt x="758092" y="15295"/>
                      </a:cubicBezTo>
                      <a:cubicBezTo>
                        <a:pt x="758901" y="15475"/>
                        <a:pt x="760071" y="15744"/>
                        <a:pt x="760881" y="16014"/>
                      </a:cubicBezTo>
                      <a:cubicBezTo>
                        <a:pt x="758362" y="11246"/>
                        <a:pt x="744596" y="3779"/>
                        <a:pt x="732451" y="9986"/>
                      </a:cubicBezTo>
                      <a:cubicBezTo>
                        <a:pt x="731551" y="6208"/>
                        <a:pt x="730291" y="3869"/>
                        <a:pt x="721205" y="5668"/>
                      </a:cubicBezTo>
                      <a:cubicBezTo>
                        <a:pt x="721655" y="4948"/>
                        <a:pt x="722284" y="3959"/>
                        <a:pt x="722734" y="3239"/>
                      </a:cubicBezTo>
                      <a:cubicBezTo>
                        <a:pt x="721565" y="2069"/>
                        <a:pt x="719585" y="810"/>
                        <a:pt x="717966" y="450"/>
                      </a:cubicBezTo>
                      <a:cubicBezTo>
                        <a:pt x="715267" y="0"/>
                        <a:pt x="71526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5177" y="0"/>
                        <a:pt x="715177" y="0"/>
                        <a:pt x="715177" y="0"/>
                      </a:cubicBezTo>
                      <a:cubicBezTo>
                        <a:pt x="712478" y="810"/>
                        <a:pt x="712478" y="810"/>
                        <a:pt x="708879" y="5398"/>
                      </a:cubicBezTo>
                      <a:cubicBezTo>
                        <a:pt x="709239" y="6208"/>
                        <a:pt x="709779" y="7197"/>
                        <a:pt x="710139" y="8007"/>
                      </a:cubicBezTo>
                      <a:cubicBezTo>
                        <a:pt x="708879" y="9177"/>
                        <a:pt x="706720" y="10166"/>
                        <a:pt x="705100" y="10436"/>
                      </a:cubicBezTo>
                      <a:cubicBezTo>
                        <a:pt x="705640" y="11156"/>
                        <a:pt x="706270" y="12056"/>
                        <a:pt x="706810" y="12686"/>
                      </a:cubicBezTo>
                      <a:cubicBezTo>
                        <a:pt x="705100" y="12596"/>
                        <a:pt x="702851" y="12326"/>
                        <a:pt x="701142" y="12146"/>
                      </a:cubicBezTo>
                      <a:cubicBezTo>
                        <a:pt x="699252" y="14215"/>
                        <a:pt x="699252" y="14215"/>
                        <a:pt x="693224" y="14665"/>
                      </a:cubicBezTo>
                      <a:cubicBezTo>
                        <a:pt x="693134" y="13855"/>
                        <a:pt x="692955" y="12686"/>
                        <a:pt x="692865" y="11786"/>
                      </a:cubicBezTo>
                      <a:cubicBezTo>
                        <a:pt x="692775" y="11786"/>
                        <a:pt x="681439" y="13945"/>
                        <a:pt x="680089" y="15834"/>
                      </a:cubicBezTo>
                      <a:cubicBezTo>
                        <a:pt x="669653" y="16824"/>
                        <a:pt x="661646" y="25371"/>
                        <a:pt x="650759" y="25101"/>
                      </a:cubicBezTo>
                      <a:cubicBezTo>
                        <a:pt x="651569" y="25461"/>
                        <a:pt x="652559" y="25911"/>
                        <a:pt x="653278" y="26271"/>
                      </a:cubicBezTo>
                      <a:cubicBezTo>
                        <a:pt x="652739" y="26901"/>
                        <a:pt x="651929" y="27710"/>
                        <a:pt x="651389" y="28340"/>
                      </a:cubicBezTo>
                      <a:cubicBezTo>
                        <a:pt x="652199" y="28700"/>
                        <a:pt x="653189" y="29150"/>
                        <a:pt x="653998" y="29510"/>
                      </a:cubicBezTo>
                      <a:cubicBezTo>
                        <a:pt x="654088" y="30319"/>
                        <a:pt x="654268" y="31489"/>
                        <a:pt x="654358" y="32299"/>
                      </a:cubicBezTo>
                      <a:cubicBezTo>
                        <a:pt x="648060" y="33468"/>
                        <a:pt x="624489" y="39136"/>
                        <a:pt x="624489" y="39136"/>
                      </a:cubicBezTo>
                      <a:cubicBezTo>
                        <a:pt x="625118" y="39676"/>
                        <a:pt x="626018" y="40306"/>
                        <a:pt x="626738" y="40846"/>
                      </a:cubicBezTo>
                      <a:cubicBezTo>
                        <a:pt x="626378" y="42465"/>
                        <a:pt x="626738" y="44804"/>
                        <a:pt x="627458" y="46334"/>
                      </a:cubicBezTo>
                      <a:cubicBezTo>
                        <a:pt x="632046" y="47683"/>
                        <a:pt x="635825" y="50742"/>
                        <a:pt x="640143" y="52542"/>
                      </a:cubicBezTo>
                      <a:cubicBezTo>
                        <a:pt x="639873" y="54251"/>
                        <a:pt x="639243" y="56410"/>
                        <a:pt x="638524" y="58030"/>
                      </a:cubicBezTo>
                      <a:cubicBezTo>
                        <a:pt x="639963" y="61089"/>
                        <a:pt x="642932" y="67386"/>
                        <a:pt x="634385" y="68376"/>
                      </a:cubicBezTo>
                      <a:cubicBezTo>
                        <a:pt x="633755" y="67746"/>
                        <a:pt x="632856" y="67027"/>
                        <a:pt x="632226" y="66397"/>
                      </a:cubicBezTo>
                      <a:cubicBezTo>
                        <a:pt x="633216" y="59019"/>
                        <a:pt x="633216" y="59019"/>
                        <a:pt x="637804" y="54251"/>
                      </a:cubicBezTo>
                      <a:lnTo>
                        <a:pt x="608114" y="48853"/>
                      </a:lnTo>
                      <a:cubicBezTo>
                        <a:pt x="608924" y="49213"/>
                        <a:pt x="609914" y="49663"/>
                        <a:pt x="610633" y="50022"/>
                      </a:cubicBezTo>
                      <a:cubicBezTo>
                        <a:pt x="606855" y="53351"/>
                        <a:pt x="605865" y="52811"/>
                        <a:pt x="603076" y="51282"/>
                      </a:cubicBezTo>
                      <a:cubicBezTo>
                        <a:pt x="602626" y="52002"/>
                        <a:pt x="602086" y="52991"/>
                        <a:pt x="601637" y="53711"/>
                      </a:cubicBezTo>
                      <a:cubicBezTo>
                        <a:pt x="604426" y="56320"/>
                        <a:pt x="605415" y="56680"/>
                        <a:pt x="609194" y="56770"/>
                      </a:cubicBezTo>
                      <a:cubicBezTo>
                        <a:pt x="609734" y="57400"/>
                        <a:pt x="610454" y="58300"/>
                        <a:pt x="610993" y="58929"/>
                      </a:cubicBezTo>
                      <a:cubicBezTo>
                        <a:pt x="607664" y="59019"/>
                        <a:pt x="606585" y="59109"/>
                        <a:pt x="596508" y="56500"/>
                      </a:cubicBezTo>
                      <a:cubicBezTo>
                        <a:pt x="596059" y="51732"/>
                        <a:pt x="599567" y="47413"/>
                        <a:pt x="598128" y="42555"/>
                      </a:cubicBezTo>
                      <a:cubicBezTo>
                        <a:pt x="594439" y="47054"/>
                        <a:pt x="589131" y="49753"/>
                        <a:pt x="584992" y="53801"/>
                      </a:cubicBezTo>
                      <a:cubicBezTo>
                        <a:pt x="587512" y="61988"/>
                        <a:pt x="578335" y="69995"/>
                        <a:pt x="584723" y="78183"/>
                      </a:cubicBezTo>
                      <a:cubicBezTo>
                        <a:pt x="599387" y="77913"/>
                        <a:pt x="599387" y="77913"/>
                        <a:pt x="604606" y="81421"/>
                      </a:cubicBezTo>
                      <a:cubicBezTo>
                        <a:pt x="605415" y="86280"/>
                        <a:pt x="605145" y="86640"/>
                        <a:pt x="602716" y="89429"/>
                      </a:cubicBezTo>
                      <a:cubicBezTo>
                        <a:pt x="603076" y="90238"/>
                        <a:pt x="603436" y="91228"/>
                        <a:pt x="603796" y="92038"/>
                      </a:cubicBezTo>
                      <a:cubicBezTo>
                        <a:pt x="604696" y="92218"/>
                        <a:pt x="605955" y="92398"/>
                        <a:pt x="606945" y="92578"/>
                      </a:cubicBezTo>
                      <a:cubicBezTo>
                        <a:pt x="605325" y="93027"/>
                        <a:pt x="602806" y="92937"/>
                        <a:pt x="601277" y="92218"/>
                      </a:cubicBezTo>
                      <a:cubicBezTo>
                        <a:pt x="600827" y="88709"/>
                        <a:pt x="600827" y="88259"/>
                        <a:pt x="601007" y="83671"/>
                      </a:cubicBezTo>
                      <a:cubicBezTo>
                        <a:pt x="599747" y="82501"/>
                        <a:pt x="598038" y="80972"/>
                        <a:pt x="596778" y="79802"/>
                      </a:cubicBezTo>
                      <a:cubicBezTo>
                        <a:pt x="582833" y="81691"/>
                        <a:pt x="582833" y="81691"/>
                        <a:pt x="585262" y="90868"/>
                      </a:cubicBezTo>
                      <a:cubicBezTo>
                        <a:pt x="572217" y="105713"/>
                        <a:pt x="562500" y="105713"/>
                        <a:pt x="555393" y="105713"/>
                      </a:cubicBezTo>
                      <a:cubicBezTo>
                        <a:pt x="554853" y="105083"/>
                        <a:pt x="554133" y="104183"/>
                        <a:pt x="553503" y="103464"/>
                      </a:cubicBezTo>
                      <a:cubicBezTo>
                        <a:pt x="579324" y="103914"/>
                        <a:pt x="585802" y="64327"/>
                        <a:pt x="578425" y="55331"/>
                      </a:cubicBezTo>
                      <a:cubicBezTo>
                        <a:pt x="580224" y="51012"/>
                        <a:pt x="584813" y="48133"/>
                        <a:pt x="584543" y="42735"/>
                      </a:cubicBezTo>
                      <a:cubicBezTo>
                        <a:pt x="563940" y="36347"/>
                        <a:pt x="551974" y="55960"/>
                        <a:pt x="549815" y="59919"/>
                      </a:cubicBezTo>
                      <a:cubicBezTo>
                        <a:pt x="550355" y="60549"/>
                        <a:pt x="551164" y="61358"/>
                        <a:pt x="551794" y="61988"/>
                      </a:cubicBezTo>
                      <a:cubicBezTo>
                        <a:pt x="551344" y="63518"/>
                        <a:pt x="551344" y="63518"/>
                        <a:pt x="545946" y="71795"/>
                      </a:cubicBezTo>
                      <a:cubicBezTo>
                        <a:pt x="547476" y="72695"/>
                        <a:pt x="549545" y="73774"/>
                        <a:pt x="551164" y="74404"/>
                      </a:cubicBezTo>
                      <a:cubicBezTo>
                        <a:pt x="553054" y="83581"/>
                        <a:pt x="553054" y="83581"/>
                        <a:pt x="548555" y="86640"/>
                      </a:cubicBezTo>
                      <a:cubicBezTo>
                        <a:pt x="538929" y="74944"/>
                        <a:pt x="511938" y="65137"/>
                        <a:pt x="510858" y="75124"/>
                      </a:cubicBezTo>
                      <a:cubicBezTo>
                        <a:pt x="510768" y="75663"/>
                        <a:pt x="510768" y="75663"/>
                        <a:pt x="502042" y="84390"/>
                      </a:cubicBezTo>
                      <a:cubicBezTo>
                        <a:pt x="501592" y="82771"/>
                        <a:pt x="500692" y="80612"/>
                        <a:pt x="499882" y="79082"/>
                      </a:cubicBezTo>
                      <a:cubicBezTo>
                        <a:pt x="495114" y="80252"/>
                        <a:pt x="494844" y="80342"/>
                        <a:pt x="491425" y="8214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9086" y="82861"/>
                        <a:pt x="489086" y="82861"/>
                        <a:pt x="489086" y="82861"/>
                      </a:cubicBezTo>
                      <a:cubicBezTo>
                        <a:pt x="483238" y="81511"/>
                        <a:pt x="478470" y="83761"/>
                        <a:pt x="475501" y="8592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971" y="86640"/>
                        <a:pt x="473971" y="86640"/>
                        <a:pt x="473971" y="86640"/>
                      </a:cubicBezTo>
                      <a:cubicBezTo>
                        <a:pt x="473432" y="86010"/>
                        <a:pt x="472622" y="85200"/>
                        <a:pt x="472082" y="84570"/>
                      </a:cubicBezTo>
                      <a:cubicBezTo>
                        <a:pt x="472622" y="82951"/>
                        <a:pt x="473791" y="80882"/>
                        <a:pt x="474961" y="79532"/>
                      </a:cubicBezTo>
                      <a:cubicBezTo>
                        <a:pt x="469473" y="79802"/>
                        <a:pt x="465964" y="83131"/>
                        <a:pt x="464975" y="84121"/>
                      </a:cubicBezTo>
                      <a:cubicBezTo>
                        <a:pt x="464075" y="83941"/>
                        <a:pt x="462365" y="83131"/>
                        <a:pt x="461286" y="83491"/>
                      </a:cubicBezTo>
                      <a:cubicBezTo>
                        <a:pt x="454628" y="85560"/>
                        <a:pt x="454628" y="85560"/>
                        <a:pt x="424489" y="100855"/>
                      </a:cubicBezTo>
                      <a:cubicBezTo>
                        <a:pt x="423589" y="100315"/>
                        <a:pt x="422419" y="99505"/>
                        <a:pt x="421610" y="98875"/>
                      </a:cubicBezTo>
                      <a:cubicBezTo>
                        <a:pt x="421250" y="93297"/>
                        <a:pt x="421250" y="93297"/>
                        <a:pt x="431686" y="89069"/>
                      </a:cubicBezTo>
                      <a:cubicBezTo>
                        <a:pt x="432316" y="87359"/>
                        <a:pt x="431686" y="85560"/>
                        <a:pt x="431596" y="83851"/>
                      </a:cubicBezTo>
                      <a:cubicBezTo>
                        <a:pt x="428627" y="82591"/>
                        <a:pt x="425298" y="82951"/>
                        <a:pt x="422329" y="81691"/>
                      </a:cubicBezTo>
                      <a:cubicBezTo>
                        <a:pt x="418011" y="91048"/>
                        <a:pt x="418011" y="91048"/>
                        <a:pt x="413603" y="95636"/>
                      </a:cubicBezTo>
                      <a:cubicBezTo>
                        <a:pt x="413603" y="95636"/>
                        <a:pt x="413603" y="95636"/>
                        <a:pt x="406135" y="109312"/>
                      </a:cubicBezTo>
                      <a:cubicBezTo>
                        <a:pt x="405325" y="106613"/>
                        <a:pt x="405145" y="106253"/>
                        <a:pt x="403796" y="104363"/>
                      </a:cubicBezTo>
                      <a:cubicBezTo>
                        <a:pt x="386882" y="101844"/>
                        <a:pt x="382204" y="115699"/>
                        <a:pt x="379774" y="123167"/>
                      </a:cubicBezTo>
                      <a:cubicBezTo>
                        <a:pt x="374556" y="125056"/>
                        <a:pt x="370238" y="121008"/>
                        <a:pt x="365649" y="116779"/>
                      </a:cubicBezTo>
                      <a:cubicBezTo>
                        <a:pt x="360791" y="118758"/>
                        <a:pt x="360791" y="120648"/>
                        <a:pt x="360791" y="123887"/>
                      </a:cubicBezTo>
                      <a:cubicBezTo>
                        <a:pt x="361781" y="124246"/>
                        <a:pt x="363130" y="124786"/>
                        <a:pt x="364030" y="125326"/>
                      </a:cubicBezTo>
                      <a:cubicBezTo>
                        <a:pt x="363670" y="126406"/>
                        <a:pt x="363130" y="127845"/>
                        <a:pt x="362680" y="128925"/>
                      </a:cubicBezTo>
                      <a:cubicBezTo>
                        <a:pt x="358362" y="130364"/>
                        <a:pt x="358362" y="130364"/>
                        <a:pt x="350265" y="124246"/>
                      </a:cubicBezTo>
                      <a:cubicBezTo>
                        <a:pt x="351794" y="117049"/>
                        <a:pt x="359801" y="113900"/>
                        <a:pt x="361331" y="106703"/>
                      </a:cubicBezTo>
                      <a:cubicBezTo>
                        <a:pt x="360341" y="105713"/>
                        <a:pt x="360341" y="105713"/>
                        <a:pt x="359082" y="96806"/>
                      </a:cubicBezTo>
                      <a:cubicBezTo>
                        <a:pt x="359621" y="96626"/>
                        <a:pt x="360251" y="96266"/>
                        <a:pt x="360701" y="96086"/>
                      </a:cubicBezTo>
                      <a:cubicBezTo>
                        <a:pt x="361151" y="96266"/>
                        <a:pt x="361781" y="96626"/>
                        <a:pt x="362321" y="96806"/>
                      </a:cubicBezTo>
                      <a:cubicBezTo>
                        <a:pt x="362321" y="97346"/>
                        <a:pt x="362231" y="98156"/>
                        <a:pt x="362231" y="98695"/>
                      </a:cubicBezTo>
                      <a:cubicBezTo>
                        <a:pt x="387512" y="117769"/>
                        <a:pt x="399387" y="99865"/>
                        <a:pt x="403346" y="91228"/>
                      </a:cubicBezTo>
                      <a:cubicBezTo>
                        <a:pt x="402716" y="90328"/>
                        <a:pt x="401997" y="89069"/>
                        <a:pt x="401637" y="87989"/>
                      </a:cubicBezTo>
                      <a:cubicBezTo>
                        <a:pt x="395249" y="84840"/>
                        <a:pt x="394799" y="74494"/>
                        <a:pt x="385532" y="7476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993" y="73414"/>
                        <a:pt x="384993" y="73414"/>
                        <a:pt x="384993" y="73414"/>
                      </a:cubicBezTo>
                      <a:cubicBezTo>
                        <a:pt x="384453" y="73234"/>
                        <a:pt x="383823" y="73054"/>
                        <a:pt x="383283" y="72874"/>
                      </a:cubicBezTo>
                      <a:cubicBezTo>
                        <a:pt x="383193" y="72335"/>
                        <a:pt x="383013" y="71705"/>
                        <a:pt x="382923" y="71165"/>
                      </a:cubicBezTo>
                      <a:cubicBezTo>
                        <a:pt x="384003" y="71255"/>
                        <a:pt x="385352" y="71165"/>
                        <a:pt x="386432" y="70985"/>
                      </a:cubicBezTo>
                      <a:cubicBezTo>
                        <a:pt x="386342" y="70445"/>
                        <a:pt x="386252" y="69816"/>
                        <a:pt x="386162" y="69276"/>
                      </a:cubicBezTo>
                      <a:cubicBezTo>
                        <a:pt x="385712" y="69096"/>
                        <a:pt x="384993" y="68826"/>
                        <a:pt x="384543" y="68556"/>
                      </a:cubicBezTo>
                      <a:cubicBezTo>
                        <a:pt x="383643" y="69096"/>
                        <a:pt x="382473" y="69816"/>
                        <a:pt x="381484" y="70265"/>
                      </a:cubicBezTo>
                      <a:cubicBezTo>
                        <a:pt x="379684" y="69096"/>
                        <a:pt x="379235" y="68826"/>
                        <a:pt x="376446" y="70265"/>
                      </a:cubicBezTo>
                      <a:cubicBezTo>
                        <a:pt x="376446" y="69186"/>
                        <a:pt x="376266" y="67746"/>
                        <a:pt x="375906" y="66757"/>
                      </a:cubicBezTo>
                      <a:cubicBezTo>
                        <a:pt x="379055" y="64777"/>
                        <a:pt x="383013" y="65227"/>
                        <a:pt x="386162" y="63428"/>
                      </a:cubicBezTo>
                      <a:cubicBezTo>
                        <a:pt x="386072" y="62888"/>
                        <a:pt x="386072" y="62258"/>
                        <a:pt x="385982" y="61718"/>
                      </a:cubicBezTo>
                      <a:cubicBezTo>
                        <a:pt x="385532" y="61448"/>
                        <a:pt x="384903" y="61179"/>
                        <a:pt x="384453" y="60909"/>
                      </a:cubicBezTo>
                      <a:cubicBezTo>
                        <a:pt x="384363" y="60369"/>
                        <a:pt x="384273" y="59739"/>
                        <a:pt x="384093" y="59199"/>
                      </a:cubicBezTo>
                      <a:cubicBezTo>
                        <a:pt x="382833" y="59379"/>
                        <a:pt x="382833" y="59379"/>
                        <a:pt x="377525" y="62708"/>
                      </a:cubicBezTo>
                      <a:cubicBezTo>
                        <a:pt x="379684" y="59739"/>
                        <a:pt x="379684" y="59739"/>
                        <a:pt x="382653" y="58210"/>
                      </a:cubicBezTo>
                      <a:cubicBezTo>
                        <a:pt x="382383" y="57760"/>
                        <a:pt x="381934" y="57220"/>
                        <a:pt x="381664" y="56860"/>
                      </a:cubicBezTo>
                      <a:cubicBezTo>
                        <a:pt x="381664" y="56860"/>
                        <a:pt x="381664" y="56860"/>
                        <a:pt x="381664" y="56860"/>
                      </a:cubicBezTo>
                      <a:cubicBezTo>
                        <a:pt x="374466" y="61538"/>
                        <a:pt x="373387" y="62078"/>
                        <a:pt x="372397" y="62528"/>
                      </a:cubicBezTo>
                      <a:cubicBezTo>
                        <a:pt x="373657" y="60639"/>
                        <a:pt x="373836" y="60279"/>
                        <a:pt x="376176" y="58479"/>
                      </a:cubicBezTo>
                      <a:cubicBezTo>
                        <a:pt x="371227" y="60099"/>
                        <a:pt x="367269" y="63608"/>
                        <a:pt x="362590" y="65767"/>
                      </a:cubicBezTo>
                      <a:cubicBezTo>
                        <a:pt x="366279" y="62168"/>
                        <a:pt x="371137" y="60189"/>
                        <a:pt x="375276" y="57400"/>
                      </a:cubicBezTo>
                      <a:cubicBezTo>
                        <a:pt x="374736" y="57310"/>
                        <a:pt x="374016" y="57310"/>
                        <a:pt x="373477" y="57220"/>
                      </a:cubicBezTo>
                      <a:cubicBezTo>
                        <a:pt x="373027" y="57580"/>
                        <a:pt x="372487" y="58030"/>
                        <a:pt x="372037" y="58390"/>
                      </a:cubicBezTo>
                      <a:cubicBezTo>
                        <a:pt x="370508" y="58030"/>
                        <a:pt x="370508" y="58030"/>
                        <a:pt x="364300" y="61808"/>
                      </a:cubicBezTo>
                      <a:cubicBezTo>
                        <a:pt x="364480" y="61269"/>
                        <a:pt x="364840" y="60639"/>
                        <a:pt x="365020" y="60099"/>
                      </a:cubicBezTo>
                      <a:cubicBezTo>
                        <a:pt x="361511" y="62258"/>
                        <a:pt x="356023" y="66037"/>
                        <a:pt x="356023" y="66037"/>
                      </a:cubicBezTo>
                      <a:cubicBezTo>
                        <a:pt x="356113" y="65497"/>
                        <a:pt x="356293" y="64867"/>
                        <a:pt x="356473" y="64327"/>
                      </a:cubicBezTo>
                      <a:cubicBezTo>
                        <a:pt x="355933" y="64417"/>
                        <a:pt x="355303" y="64597"/>
                        <a:pt x="354763" y="64777"/>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953" y="63878"/>
                        <a:pt x="353953" y="63878"/>
                        <a:pt x="353953" y="63878"/>
                      </a:cubicBezTo>
                      <a:cubicBezTo>
                        <a:pt x="353414" y="64058"/>
                        <a:pt x="352784" y="64327"/>
                        <a:pt x="352334" y="64507"/>
                      </a:cubicBezTo>
                      <a:cubicBezTo>
                        <a:pt x="351974" y="65677"/>
                        <a:pt x="351974" y="65677"/>
                        <a:pt x="349005" y="68646"/>
                      </a:cubicBezTo>
                      <a:cubicBezTo>
                        <a:pt x="349005" y="68106"/>
                        <a:pt x="349005" y="67386"/>
                        <a:pt x="349005" y="66847"/>
                      </a:cubicBezTo>
                      <a:cubicBezTo>
                        <a:pt x="348555" y="67116"/>
                        <a:pt x="347926" y="67386"/>
                        <a:pt x="347386" y="6756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6936" y="67386"/>
                        <a:pt x="346936" y="67386"/>
                        <a:pt x="346936" y="67386"/>
                      </a:cubicBezTo>
                      <a:cubicBezTo>
                        <a:pt x="344777" y="68466"/>
                        <a:pt x="342887" y="70085"/>
                        <a:pt x="340818" y="71255"/>
                      </a:cubicBezTo>
                      <a:cubicBezTo>
                        <a:pt x="341628" y="70355"/>
                        <a:pt x="342797" y="69276"/>
                        <a:pt x="343697" y="68466"/>
                      </a:cubicBezTo>
                      <a:cubicBezTo>
                        <a:pt x="342527" y="68736"/>
                        <a:pt x="341088" y="69366"/>
                        <a:pt x="340098" y="69995"/>
                      </a:cubicBezTo>
                      <a:cubicBezTo>
                        <a:pt x="340368" y="69006"/>
                        <a:pt x="341358" y="67836"/>
                        <a:pt x="342168" y="67206"/>
                      </a:cubicBezTo>
                      <a:cubicBezTo>
                        <a:pt x="341628" y="67296"/>
                        <a:pt x="340908" y="67386"/>
                        <a:pt x="340368" y="67476"/>
                      </a:cubicBezTo>
                      <a:cubicBezTo>
                        <a:pt x="339738" y="68286"/>
                        <a:pt x="338569" y="69096"/>
                        <a:pt x="337579" y="6927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669" y="68736"/>
                        <a:pt x="337669" y="68736"/>
                        <a:pt x="337669" y="68736"/>
                      </a:cubicBezTo>
                      <a:cubicBezTo>
                        <a:pt x="337219" y="69006"/>
                        <a:pt x="336590" y="69276"/>
                        <a:pt x="336140" y="69546"/>
                      </a:cubicBezTo>
                      <a:cubicBezTo>
                        <a:pt x="336230" y="70085"/>
                        <a:pt x="336320" y="70715"/>
                        <a:pt x="336320" y="71255"/>
                      </a:cubicBezTo>
                      <a:cubicBezTo>
                        <a:pt x="334340" y="71525"/>
                        <a:pt x="333351" y="71615"/>
                        <a:pt x="317516" y="80792"/>
                      </a:cubicBezTo>
                      <a:cubicBezTo>
                        <a:pt x="318056" y="80972"/>
                        <a:pt x="318686" y="81152"/>
                        <a:pt x="319226" y="81242"/>
                      </a:cubicBezTo>
                      <a:cubicBezTo>
                        <a:pt x="318776" y="81601"/>
                        <a:pt x="318236" y="82051"/>
                        <a:pt x="317786" y="82411"/>
                      </a:cubicBezTo>
                      <a:cubicBezTo>
                        <a:pt x="317336" y="82231"/>
                        <a:pt x="316617" y="81961"/>
                        <a:pt x="316167" y="81781"/>
                      </a:cubicBezTo>
                      <a:cubicBezTo>
                        <a:pt x="314007" y="82951"/>
                        <a:pt x="312478" y="84930"/>
                        <a:pt x="310499" y="86280"/>
                      </a:cubicBezTo>
                      <a:cubicBezTo>
                        <a:pt x="310859" y="85830"/>
                        <a:pt x="311308" y="85200"/>
                        <a:pt x="311668" y="84750"/>
                      </a:cubicBezTo>
                      <a:cubicBezTo>
                        <a:pt x="310769" y="85020"/>
                        <a:pt x="308429" y="85650"/>
                        <a:pt x="302851" y="90778"/>
                      </a:cubicBezTo>
                      <a:cubicBezTo>
                        <a:pt x="302402" y="90778"/>
                        <a:pt x="249950" y="121907"/>
                        <a:pt x="247161" y="131174"/>
                      </a:cubicBezTo>
                      <a:cubicBezTo>
                        <a:pt x="246981" y="130724"/>
                        <a:pt x="246711" y="130094"/>
                        <a:pt x="246531" y="129555"/>
                      </a:cubicBezTo>
                      <a:cubicBezTo>
                        <a:pt x="245991" y="129824"/>
                        <a:pt x="245362" y="130094"/>
                        <a:pt x="244822" y="130364"/>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4912" y="128745"/>
                        <a:pt x="244912" y="128745"/>
                        <a:pt x="244912" y="128745"/>
                      </a:cubicBezTo>
                      <a:cubicBezTo>
                        <a:pt x="242932" y="129914"/>
                        <a:pt x="241403" y="131714"/>
                        <a:pt x="239424" y="13297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524" y="133513"/>
                        <a:pt x="238524" y="133513"/>
                        <a:pt x="238524" y="133513"/>
                      </a:cubicBezTo>
                      <a:cubicBezTo>
                        <a:pt x="238434" y="133513"/>
                        <a:pt x="231057" y="136662"/>
                        <a:pt x="230877" y="139451"/>
                      </a:cubicBezTo>
                      <a:cubicBezTo>
                        <a:pt x="227818" y="140081"/>
                        <a:pt x="227818" y="140081"/>
                        <a:pt x="22197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710" y="144399"/>
                        <a:pt x="220710" y="144399"/>
                        <a:pt x="220710" y="144399"/>
                      </a:cubicBezTo>
                      <a:cubicBezTo>
                        <a:pt x="220260" y="144669"/>
                        <a:pt x="219541" y="145119"/>
                        <a:pt x="219091" y="145389"/>
                      </a:cubicBezTo>
                      <a:cubicBezTo>
                        <a:pt x="219271" y="145839"/>
                        <a:pt x="219541" y="146559"/>
                        <a:pt x="219810" y="147008"/>
                      </a:cubicBezTo>
                      <a:cubicBezTo>
                        <a:pt x="217021" y="147908"/>
                        <a:pt x="214322" y="148808"/>
                        <a:pt x="210544" y="155016"/>
                      </a:cubicBezTo>
                      <a:cubicBezTo>
                        <a:pt x="215942" y="154296"/>
                        <a:pt x="218911" y="152227"/>
                        <a:pt x="218911" y="152227"/>
                      </a:cubicBezTo>
                      <a:cubicBezTo>
                        <a:pt x="217561" y="154116"/>
                        <a:pt x="215492" y="155465"/>
                        <a:pt x="213873" y="157085"/>
                      </a:cubicBezTo>
                      <a:cubicBezTo>
                        <a:pt x="213603" y="156635"/>
                        <a:pt x="213243" y="156005"/>
                        <a:pt x="212973" y="155555"/>
                      </a:cubicBezTo>
                      <a:cubicBezTo>
                        <a:pt x="212433" y="155645"/>
                        <a:pt x="211713" y="155735"/>
                        <a:pt x="211174" y="15582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10634" y="155915"/>
                        <a:pt x="210634" y="155915"/>
                        <a:pt x="210634" y="155915"/>
                      </a:cubicBezTo>
                      <a:cubicBezTo>
                        <a:pt x="207035" y="157175"/>
                        <a:pt x="204066" y="162843"/>
                        <a:pt x="202986" y="165272"/>
                      </a:cubicBezTo>
                      <a:cubicBezTo>
                        <a:pt x="205056" y="163923"/>
                        <a:pt x="206945" y="162213"/>
                        <a:pt x="209104" y="161044"/>
                      </a:cubicBezTo>
                      <a:cubicBezTo>
                        <a:pt x="208834" y="161493"/>
                        <a:pt x="208384" y="162123"/>
                        <a:pt x="208115" y="16257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7665" y="162753"/>
                        <a:pt x="207665" y="162753"/>
                        <a:pt x="207665" y="162753"/>
                      </a:cubicBezTo>
                      <a:cubicBezTo>
                        <a:pt x="201727" y="167071"/>
                        <a:pt x="201727" y="167071"/>
                        <a:pt x="201187" y="169321"/>
                      </a:cubicBezTo>
                      <a:cubicBezTo>
                        <a:pt x="196059" y="172380"/>
                        <a:pt x="196059" y="172380"/>
                        <a:pt x="193810" y="174989"/>
                      </a:cubicBezTo>
                      <a:cubicBezTo>
                        <a:pt x="194799" y="174179"/>
                        <a:pt x="194799" y="174179"/>
                        <a:pt x="198578" y="172470"/>
                      </a:cubicBezTo>
                      <a:cubicBezTo>
                        <a:pt x="189401" y="184165"/>
                        <a:pt x="189401" y="184165"/>
                        <a:pt x="189941" y="185335"/>
                      </a:cubicBezTo>
                      <a:cubicBezTo>
                        <a:pt x="189761" y="185785"/>
                        <a:pt x="189401" y="186505"/>
                        <a:pt x="189221" y="186954"/>
                      </a:cubicBezTo>
                      <a:cubicBezTo>
                        <a:pt x="189761" y="187224"/>
                        <a:pt x="190391" y="187494"/>
                        <a:pt x="190841" y="187764"/>
                      </a:cubicBezTo>
                      <a:cubicBezTo>
                        <a:pt x="199388" y="184165"/>
                        <a:pt x="204426" y="175708"/>
                        <a:pt x="212703" y="171750"/>
                      </a:cubicBezTo>
                      <a:cubicBezTo>
                        <a:pt x="204336" y="186055"/>
                        <a:pt x="198938" y="201889"/>
                        <a:pt x="189851" y="215834"/>
                      </a:cubicBezTo>
                      <a:cubicBezTo>
                        <a:pt x="194529" y="217634"/>
                        <a:pt x="206675" y="207827"/>
                        <a:pt x="206855" y="207737"/>
                      </a:cubicBezTo>
                      <a:lnTo>
                        <a:pt x="246351" y="163293"/>
                      </a:lnTo>
                      <a:cubicBezTo>
                        <a:pt x="245901" y="163023"/>
                        <a:pt x="245362" y="162573"/>
                        <a:pt x="244912" y="162303"/>
                      </a:cubicBezTo>
                      <a:cubicBezTo>
                        <a:pt x="248061" y="153666"/>
                        <a:pt x="249140" y="152856"/>
                        <a:pt x="277120" y="13171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78110" y="131354"/>
                        <a:pt x="278110" y="131354"/>
                        <a:pt x="278110" y="131354"/>
                      </a:cubicBezTo>
                      <a:cubicBezTo>
                        <a:pt x="283598" y="129375"/>
                        <a:pt x="283598" y="129375"/>
                        <a:pt x="310409" y="107242"/>
                      </a:cubicBezTo>
                      <a:cubicBezTo>
                        <a:pt x="310859" y="107602"/>
                        <a:pt x="311398" y="107962"/>
                        <a:pt x="311848" y="108322"/>
                      </a:cubicBezTo>
                      <a:cubicBezTo>
                        <a:pt x="313648" y="107692"/>
                        <a:pt x="313648" y="107692"/>
                        <a:pt x="316976" y="108502"/>
                      </a:cubicBezTo>
                      <a:cubicBezTo>
                        <a:pt x="318506" y="113090"/>
                        <a:pt x="318506" y="113090"/>
                        <a:pt x="292055" y="130724"/>
                      </a:cubicBezTo>
                      <a:cubicBezTo>
                        <a:pt x="286117" y="134683"/>
                        <a:pt x="286117" y="134683"/>
                        <a:pt x="266864" y="154296"/>
                      </a:cubicBezTo>
                      <a:cubicBezTo>
                        <a:pt x="262366" y="158884"/>
                        <a:pt x="262186" y="159334"/>
                        <a:pt x="261556" y="161943"/>
                      </a:cubicBezTo>
                      <a:cubicBezTo>
                        <a:pt x="264165" y="165992"/>
                        <a:pt x="263805" y="166802"/>
                        <a:pt x="263085" y="16851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cubicBezTo>
                        <a:pt x="262995" y="169141"/>
                        <a:pt x="262995" y="169141"/>
                        <a:pt x="262995" y="169141"/>
                      </a:cubicBezTo>
                      <a:lnTo>
                        <a:pt x="262995" y="169141"/>
                      </a:lnTo>
                      <a:cubicBezTo>
                        <a:pt x="268303" y="167701"/>
                        <a:pt x="273342" y="165722"/>
                        <a:pt x="278650" y="164462"/>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79280" y="163923"/>
                        <a:pt x="279280" y="163923"/>
                        <a:pt x="279280" y="163923"/>
                      </a:cubicBezTo>
                      <a:cubicBezTo>
                        <a:pt x="281169" y="164102"/>
                        <a:pt x="281169" y="164102"/>
                        <a:pt x="284408" y="162753"/>
                      </a:cubicBezTo>
                      <a:cubicBezTo>
                        <a:pt x="285577" y="163293"/>
                        <a:pt x="287287" y="164102"/>
                        <a:pt x="29286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3045" y="161673"/>
                        <a:pt x="293045" y="161673"/>
                        <a:pt x="293045" y="161673"/>
                      </a:cubicBezTo>
                      <a:cubicBezTo>
                        <a:pt x="292505" y="162573"/>
                        <a:pt x="291515" y="163653"/>
                        <a:pt x="290706" y="164372"/>
                      </a:cubicBezTo>
                      <a:cubicBezTo>
                        <a:pt x="291155" y="166442"/>
                        <a:pt x="291515" y="167071"/>
                        <a:pt x="294214" y="167161"/>
                      </a:cubicBezTo>
                      <a:cubicBezTo>
                        <a:pt x="294394" y="167701"/>
                        <a:pt x="294664" y="168421"/>
                        <a:pt x="294934" y="168961"/>
                      </a:cubicBezTo>
                      <a:cubicBezTo>
                        <a:pt x="294484" y="169231"/>
                        <a:pt x="293855" y="169681"/>
                        <a:pt x="293405" y="169950"/>
                      </a:cubicBezTo>
                      <a:cubicBezTo>
                        <a:pt x="292415" y="169681"/>
                        <a:pt x="290976" y="169321"/>
                        <a:pt x="289896" y="169411"/>
                      </a:cubicBezTo>
                      <a:cubicBezTo>
                        <a:pt x="285128" y="170220"/>
                        <a:pt x="282788" y="176968"/>
                        <a:pt x="276850" y="174899"/>
                      </a:cubicBezTo>
                      <a:cubicBezTo>
                        <a:pt x="269833" y="172470"/>
                        <a:pt x="269833" y="172470"/>
                        <a:pt x="264345" y="174539"/>
                      </a:cubicBezTo>
                      <a:cubicBezTo>
                        <a:pt x="258767" y="176608"/>
                        <a:pt x="258047" y="176878"/>
                        <a:pt x="254268" y="184525"/>
                      </a:cubicBezTo>
                      <a:cubicBezTo>
                        <a:pt x="254538" y="184975"/>
                        <a:pt x="254808" y="185695"/>
                        <a:pt x="255078" y="186145"/>
                      </a:cubicBezTo>
                      <a:cubicBezTo>
                        <a:pt x="255618" y="186145"/>
                        <a:pt x="256338" y="186055"/>
                        <a:pt x="256787" y="186055"/>
                      </a:cubicBezTo>
                      <a:cubicBezTo>
                        <a:pt x="256698" y="186235"/>
                        <a:pt x="250760" y="199820"/>
                        <a:pt x="244552" y="199910"/>
                      </a:cubicBezTo>
                      <a:cubicBezTo>
                        <a:pt x="244012" y="197661"/>
                        <a:pt x="244282" y="195232"/>
                        <a:pt x="243922" y="192982"/>
                      </a:cubicBezTo>
                      <a:cubicBezTo>
                        <a:pt x="228537" y="196401"/>
                        <a:pt x="229167" y="213315"/>
                        <a:pt x="219810" y="221772"/>
                      </a:cubicBezTo>
                      <a:cubicBezTo>
                        <a:pt x="214232" y="221142"/>
                        <a:pt x="211983" y="226990"/>
                        <a:pt x="207215" y="228070"/>
                      </a:cubicBezTo>
                      <a:cubicBezTo>
                        <a:pt x="206855" y="227710"/>
                        <a:pt x="206315" y="227170"/>
                        <a:pt x="205865" y="226810"/>
                      </a:cubicBezTo>
                      <a:cubicBezTo>
                        <a:pt x="205955" y="226271"/>
                        <a:pt x="206135" y="225641"/>
                        <a:pt x="206225" y="225101"/>
                      </a:cubicBezTo>
                      <a:cubicBezTo>
                        <a:pt x="206675" y="224831"/>
                        <a:pt x="207215" y="224471"/>
                        <a:pt x="207665" y="224201"/>
                      </a:cubicBezTo>
                      <a:cubicBezTo>
                        <a:pt x="207485" y="223662"/>
                        <a:pt x="207215" y="223032"/>
                        <a:pt x="207035" y="222582"/>
                      </a:cubicBezTo>
                      <a:cubicBezTo>
                        <a:pt x="198938" y="223302"/>
                        <a:pt x="184633" y="233468"/>
                        <a:pt x="184543" y="233558"/>
                      </a:cubicBezTo>
                      <a:cubicBezTo>
                        <a:pt x="184003" y="233378"/>
                        <a:pt x="183373" y="233108"/>
                        <a:pt x="182833" y="232928"/>
                      </a:cubicBezTo>
                      <a:cubicBezTo>
                        <a:pt x="182024" y="229599"/>
                        <a:pt x="182024" y="229599"/>
                        <a:pt x="181124" y="227800"/>
                      </a:cubicBezTo>
                      <a:cubicBezTo>
                        <a:pt x="180494" y="227890"/>
                        <a:pt x="180494" y="227890"/>
                        <a:pt x="172307" y="231399"/>
                      </a:cubicBezTo>
                      <a:cubicBezTo>
                        <a:pt x="172757" y="230319"/>
                        <a:pt x="173567" y="228970"/>
                        <a:pt x="174376" y="228070"/>
                      </a:cubicBezTo>
                      <a:cubicBezTo>
                        <a:pt x="173657" y="227260"/>
                        <a:pt x="173027" y="226001"/>
                        <a:pt x="172757" y="224921"/>
                      </a:cubicBezTo>
                      <a:cubicBezTo>
                        <a:pt x="175906" y="220243"/>
                        <a:pt x="175906" y="220243"/>
                        <a:pt x="188501" y="205848"/>
                      </a:cubicBezTo>
                      <a:cubicBezTo>
                        <a:pt x="188142" y="205488"/>
                        <a:pt x="187602" y="205038"/>
                        <a:pt x="187242" y="204678"/>
                      </a:cubicBezTo>
                      <a:cubicBezTo>
                        <a:pt x="189401" y="200180"/>
                        <a:pt x="193270" y="196941"/>
                        <a:pt x="196059" y="192892"/>
                      </a:cubicBezTo>
                      <a:cubicBezTo>
                        <a:pt x="187872" y="194332"/>
                        <a:pt x="187872" y="194332"/>
                        <a:pt x="161061" y="236077"/>
                      </a:cubicBezTo>
                      <a:cubicBezTo>
                        <a:pt x="160701" y="235627"/>
                        <a:pt x="160251" y="235088"/>
                        <a:pt x="159891" y="234638"/>
                      </a:cubicBezTo>
                      <a:cubicBezTo>
                        <a:pt x="158632" y="234638"/>
                        <a:pt x="155843" y="234638"/>
                        <a:pt x="155393" y="238866"/>
                      </a:cubicBezTo>
                      <a:cubicBezTo>
                        <a:pt x="155123" y="238326"/>
                        <a:pt x="154853" y="237697"/>
                        <a:pt x="154583" y="237157"/>
                      </a:cubicBezTo>
                      <a:cubicBezTo>
                        <a:pt x="152334" y="236887"/>
                        <a:pt x="152334" y="236887"/>
                        <a:pt x="143337" y="247773"/>
                      </a:cubicBezTo>
                      <a:cubicBezTo>
                        <a:pt x="143427" y="245704"/>
                        <a:pt x="143427" y="245704"/>
                        <a:pt x="145586" y="243095"/>
                      </a:cubicBezTo>
                      <a:cubicBezTo>
                        <a:pt x="140818" y="245614"/>
                        <a:pt x="139109" y="250832"/>
                        <a:pt x="135510" y="254341"/>
                      </a:cubicBezTo>
                      <a:cubicBezTo>
                        <a:pt x="135960" y="254521"/>
                        <a:pt x="136590" y="254881"/>
                        <a:pt x="137039" y="255061"/>
                      </a:cubicBezTo>
                      <a:cubicBezTo>
                        <a:pt x="133711" y="257130"/>
                        <a:pt x="133711" y="257130"/>
                        <a:pt x="133081" y="258209"/>
                      </a:cubicBezTo>
                      <a:cubicBezTo>
                        <a:pt x="133171" y="257670"/>
                        <a:pt x="133261" y="257040"/>
                        <a:pt x="133351" y="256500"/>
                      </a:cubicBezTo>
                      <a:cubicBezTo>
                        <a:pt x="124444" y="264417"/>
                        <a:pt x="124444" y="264417"/>
                        <a:pt x="117696" y="272514"/>
                      </a:cubicBezTo>
                      <a:cubicBezTo>
                        <a:pt x="116257" y="274854"/>
                        <a:pt x="113018" y="275483"/>
                        <a:pt x="112838" y="276113"/>
                      </a:cubicBezTo>
                      <a:cubicBezTo>
                        <a:pt x="112838" y="276743"/>
                        <a:pt x="112748" y="277643"/>
                        <a:pt x="112748" y="278272"/>
                      </a:cubicBezTo>
                      <a:cubicBezTo>
                        <a:pt x="111578" y="278812"/>
                        <a:pt x="109869" y="279352"/>
                        <a:pt x="108519" y="279532"/>
                      </a:cubicBezTo>
                      <a:cubicBezTo>
                        <a:pt x="108430" y="278812"/>
                        <a:pt x="108340" y="277913"/>
                        <a:pt x="108250" y="277193"/>
                      </a:cubicBezTo>
                      <a:cubicBezTo>
                        <a:pt x="107620" y="277463"/>
                        <a:pt x="106810" y="277823"/>
                        <a:pt x="106270" y="278093"/>
                      </a:cubicBezTo>
                      <a:cubicBezTo>
                        <a:pt x="105371" y="280612"/>
                        <a:pt x="104921" y="281691"/>
                        <a:pt x="102582" y="286640"/>
                      </a:cubicBezTo>
                      <a:cubicBezTo>
                        <a:pt x="101952" y="286729"/>
                        <a:pt x="101052" y="286909"/>
                        <a:pt x="100422" y="287089"/>
                      </a:cubicBezTo>
                      <a:cubicBezTo>
                        <a:pt x="100152" y="286460"/>
                        <a:pt x="99883" y="285650"/>
                        <a:pt x="99613" y="285020"/>
                      </a:cubicBezTo>
                      <a:cubicBezTo>
                        <a:pt x="94664" y="287179"/>
                        <a:pt x="94125" y="287359"/>
                        <a:pt x="91605" y="294917"/>
                      </a:cubicBezTo>
                      <a:cubicBezTo>
                        <a:pt x="91425" y="295456"/>
                        <a:pt x="9142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1515" y="295456"/>
                        <a:pt x="91515" y="295456"/>
                        <a:pt x="91515" y="295456"/>
                      </a:cubicBezTo>
                      <a:cubicBezTo>
                        <a:pt x="98353" y="302924"/>
                        <a:pt x="78650" y="339991"/>
                        <a:pt x="75231" y="343410"/>
                      </a:cubicBezTo>
                      <a:cubicBezTo>
                        <a:pt x="73882" y="343410"/>
                        <a:pt x="72082" y="343050"/>
                        <a:pt x="70823" y="34260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9743" y="342870"/>
                        <a:pt x="69743" y="342870"/>
                        <a:pt x="69743" y="342870"/>
                      </a:cubicBezTo>
                      <a:cubicBezTo>
                        <a:pt x="68034" y="341430"/>
                        <a:pt x="65964" y="340621"/>
                        <a:pt x="64255" y="339181"/>
                      </a:cubicBezTo>
                      <a:cubicBezTo>
                        <a:pt x="55888" y="345839"/>
                        <a:pt x="39244" y="402699"/>
                        <a:pt x="37175" y="410616"/>
                      </a:cubicBezTo>
                      <a:cubicBezTo>
                        <a:pt x="37804" y="410526"/>
                        <a:pt x="38704" y="410346"/>
                        <a:pt x="39334" y="410256"/>
                      </a:cubicBezTo>
                      <a:cubicBezTo>
                        <a:pt x="39874" y="410616"/>
                        <a:pt x="40593" y="411156"/>
                        <a:pt x="41133" y="411606"/>
                      </a:cubicBezTo>
                      <a:cubicBezTo>
                        <a:pt x="40773" y="414665"/>
                        <a:pt x="40143" y="417724"/>
                        <a:pt x="39964" y="420782"/>
                      </a:cubicBezTo>
                      <a:cubicBezTo>
                        <a:pt x="46981" y="415384"/>
                        <a:pt x="46981" y="415384"/>
                        <a:pt x="50940" y="414755"/>
                      </a:cubicBezTo>
                      <a:cubicBezTo>
                        <a:pt x="51300" y="414125"/>
                        <a:pt x="86657" y="349078"/>
                        <a:pt x="93135" y="343859"/>
                      </a:cubicBezTo>
                      <a:cubicBezTo>
                        <a:pt x="94215" y="344669"/>
                        <a:pt x="95744" y="345479"/>
                        <a:pt x="96914" y="346019"/>
                      </a:cubicBezTo>
                      <a:cubicBezTo>
                        <a:pt x="97183" y="346648"/>
                        <a:pt x="97543" y="347458"/>
                        <a:pt x="97723" y="348088"/>
                      </a:cubicBezTo>
                      <a:cubicBezTo>
                        <a:pt x="100602" y="346918"/>
                        <a:pt x="100962" y="346738"/>
                        <a:pt x="112388" y="335582"/>
                      </a:cubicBezTo>
                      <a:cubicBezTo>
                        <a:pt x="113108" y="335582"/>
                        <a:pt x="114008" y="335672"/>
                        <a:pt x="114637" y="335762"/>
                      </a:cubicBezTo>
                      <a:cubicBezTo>
                        <a:pt x="119316" y="346289"/>
                        <a:pt x="115897" y="357445"/>
                        <a:pt x="117336" y="368151"/>
                      </a:cubicBezTo>
                      <a:cubicBezTo>
                        <a:pt x="121925" y="369411"/>
                        <a:pt x="124444" y="374449"/>
                        <a:pt x="124894" y="382906"/>
                      </a:cubicBezTo>
                      <a:cubicBezTo>
                        <a:pt x="125344" y="390823"/>
                        <a:pt x="119496" y="397121"/>
                        <a:pt x="119406" y="404858"/>
                      </a:cubicBezTo>
                      <a:cubicBezTo>
                        <a:pt x="127863" y="398020"/>
                        <a:pt x="124714" y="385245"/>
                        <a:pt x="133081" y="378317"/>
                      </a:cubicBezTo>
                      <a:cubicBezTo>
                        <a:pt x="135690" y="379217"/>
                        <a:pt x="136590" y="379487"/>
                        <a:pt x="136860" y="383446"/>
                      </a:cubicBezTo>
                      <a:cubicBezTo>
                        <a:pt x="144327" y="376878"/>
                        <a:pt x="131821" y="370130"/>
                        <a:pt x="132541" y="362753"/>
                      </a:cubicBezTo>
                      <a:cubicBezTo>
                        <a:pt x="121115" y="357715"/>
                        <a:pt x="125074" y="327395"/>
                        <a:pt x="138119" y="320648"/>
                      </a:cubicBezTo>
                      <a:cubicBezTo>
                        <a:pt x="135960" y="326136"/>
                        <a:pt x="135960" y="326136"/>
                        <a:pt x="136140" y="329644"/>
                      </a:cubicBezTo>
                      <a:cubicBezTo>
                        <a:pt x="137219" y="329015"/>
                        <a:pt x="138569" y="327755"/>
                        <a:pt x="139289" y="326765"/>
                      </a:cubicBezTo>
                      <a:lnTo>
                        <a:pt x="143247" y="352137"/>
                      </a:lnTo>
                      <a:cubicBezTo>
                        <a:pt x="160521" y="363023"/>
                        <a:pt x="138479" y="381826"/>
                        <a:pt x="148376" y="395231"/>
                      </a:cubicBezTo>
                      <a:cubicBezTo>
                        <a:pt x="147926" y="395681"/>
                        <a:pt x="147296" y="396401"/>
                        <a:pt x="146756" y="396851"/>
                      </a:cubicBezTo>
                      <a:cubicBezTo>
                        <a:pt x="146936" y="398200"/>
                        <a:pt x="147296" y="399910"/>
                        <a:pt x="147746" y="401169"/>
                      </a:cubicBezTo>
                      <a:cubicBezTo>
                        <a:pt x="154313" y="401349"/>
                        <a:pt x="154313" y="401349"/>
                        <a:pt x="156383" y="402969"/>
                      </a:cubicBezTo>
                      <a:cubicBezTo>
                        <a:pt x="155843" y="403419"/>
                        <a:pt x="155123" y="403958"/>
                        <a:pt x="154583" y="404408"/>
                      </a:cubicBezTo>
                      <a:cubicBezTo>
                        <a:pt x="153414" y="403688"/>
                        <a:pt x="151794" y="402879"/>
                        <a:pt x="150445" y="402429"/>
                      </a:cubicBezTo>
                      <a:cubicBezTo>
                        <a:pt x="147476" y="404048"/>
                        <a:pt x="147476" y="404048"/>
                        <a:pt x="145946" y="418083"/>
                      </a:cubicBezTo>
                      <a:cubicBezTo>
                        <a:pt x="146486" y="417634"/>
                        <a:pt x="147116" y="417004"/>
                        <a:pt x="147656" y="416464"/>
                      </a:cubicBezTo>
                      <a:cubicBezTo>
                        <a:pt x="148106" y="417004"/>
                        <a:pt x="148735" y="417724"/>
                        <a:pt x="149275" y="418263"/>
                      </a:cubicBezTo>
                      <a:cubicBezTo>
                        <a:pt x="149185" y="418983"/>
                        <a:pt x="149185" y="419883"/>
                        <a:pt x="149095" y="420603"/>
                      </a:cubicBezTo>
                      <a:cubicBezTo>
                        <a:pt x="149545" y="420153"/>
                        <a:pt x="150175" y="419523"/>
                        <a:pt x="150625" y="418983"/>
                      </a:cubicBezTo>
                      <a:cubicBezTo>
                        <a:pt x="151075" y="419523"/>
                        <a:pt x="151614" y="420243"/>
                        <a:pt x="151974" y="420872"/>
                      </a:cubicBezTo>
                      <a:cubicBezTo>
                        <a:pt x="153594" y="418173"/>
                        <a:pt x="153594" y="418173"/>
                        <a:pt x="153324" y="411696"/>
                      </a:cubicBezTo>
                      <a:cubicBezTo>
                        <a:pt x="153954" y="411966"/>
                        <a:pt x="154673" y="412415"/>
                        <a:pt x="155303" y="412775"/>
                      </a:cubicBezTo>
                      <a:cubicBezTo>
                        <a:pt x="155843" y="412415"/>
                        <a:pt x="156653" y="411966"/>
                        <a:pt x="157192" y="411606"/>
                      </a:cubicBezTo>
                      <a:cubicBezTo>
                        <a:pt x="156833" y="410256"/>
                        <a:pt x="156473" y="408457"/>
                        <a:pt x="156383" y="407017"/>
                      </a:cubicBezTo>
                      <a:cubicBezTo>
                        <a:pt x="156923" y="406657"/>
                        <a:pt x="157642" y="406118"/>
                        <a:pt x="158182" y="405758"/>
                      </a:cubicBezTo>
                      <a:cubicBezTo>
                        <a:pt x="158812" y="406118"/>
                        <a:pt x="159532" y="406477"/>
                        <a:pt x="160161" y="406837"/>
                      </a:cubicBezTo>
                      <a:cubicBezTo>
                        <a:pt x="160971" y="405848"/>
                        <a:pt x="161781" y="404138"/>
                        <a:pt x="162051" y="402879"/>
                      </a:cubicBezTo>
                      <a:cubicBezTo>
                        <a:pt x="160071" y="400630"/>
                        <a:pt x="158632" y="398020"/>
                        <a:pt x="156653" y="395771"/>
                      </a:cubicBezTo>
                      <a:cubicBezTo>
                        <a:pt x="158542" y="394512"/>
                        <a:pt x="159442" y="392352"/>
                        <a:pt x="161061" y="390733"/>
                      </a:cubicBezTo>
                      <a:cubicBezTo>
                        <a:pt x="158902" y="383895"/>
                        <a:pt x="160881" y="380657"/>
                        <a:pt x="162770" y="377598"/>
                      </a:cubicBezTo>
                      <a:cubicBezTo>
                        <a:pt x="164750" y="383626"/>
                        <a:pt x="164750" y="383626"/>
                        <a:pt x="164840" y="383895"/>
                      </a:cubicBezTo>
                      <a:cubicBezTo>
                        <a:pt x="165020" y="383266"/>
                        <a:pt x="165290" y="382456"/>
                        <a:pt x="165470" y="381736"/>
                      </a:cubicBezTo>
                      <a:cubicBezTo>
                        <a:pt x="165919" y="382186"/>
                        <a:pt x="166549" y="382906"/>
                        <a:pt x="166999" y="383356"/>
                      </a:cubicBezTo>
                      <a:cubicBezTo>
                        <a:pt x="167089" y="382636"/>
                        <a:pt x="167269" y="381736"/>
                        <a:pt x="167449" y="381106"/>
                      </a:cubicBezTo>
                      <a:cubicBezTo>
                        <a:pt x="168079" y="381376"/>
                        <a:pt x="168888" y="381646"/>
                        <a:pt x="169518" y="381916"/>
                      </a:cubicBezTo>
                      <a:cubicBezTo>
                        <a:pt x="169518" y="381196"/>
                        <a:pt x="169608" y="380297"/>
                        <a:pt x="169608" y="379667"/>
                      </a:cubicBezTo>
                      <a:cubicBezTo>
                        <a:pt x="169068" y="379217"/>
                        <a:pt x="168349" y="378677"/>
                        <a:pt x="167899" y="378317"/>
                      </a:cubicBezTo>
                      <a:cubicBezTo>
                        <a:pt x="167989" y="378227"/>
                        <a:pt x="174466" y="370400"/>
                        <a:pt x="181214" y="37633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294" y="377778"/>
                        <a:pt x="182294" y="377778"/>
                        <a:pt x="182294" y="377778"/>
                      </a:cubicBezTo>
                      <a:cubicBezTo>
                        <a:pt x="182923" y="377688"/>
                        <a:pt x="183823" y="377508"/>
                        <a:pt x="184543" y="377418"/>
                      </a:cubicBezTo>
                      <a:cubicBezTo>
                        <a:pt x="181214" y="380657"/>
                        <a:pt x="181214" y="380657"/>
                        <a:pt x="180404" y="382636"/>
                      </a:cubicBezTo>
                      <a:cubicBezTo>
                        <a:pt x="194709" y="373009"/>
                        <a:pt x="194709" y="373009"/>
                        <a:pt x="197858" y="374179"/>
                      </a:cubicBezTo>
                      <a:cubicBezTo>
                        <a:pt x="198488" y="373909"/>
                        <a:pt x="199298" y="373459"/>
                        <a:pt x="199927" y="373099"/>
                      </a:cubicBezTo>
                      <a:cubicBezTo>
                        <a:pt x="200017" y="372469"/>
                        <a:pt x="200197" y="371570"/>
                        <a:pt x="200287" y="370940"/>
                      </a:cubicBezTo>
                      <a:cubicBezTo>
                        <a:pt x="185802" y="360953"/>
                        <a:pt x="233036" y="312910"/>
                        <a:pt x="234025" y="312730"/>
                      </a:cubicBezTo>
                      <a:cubicBezTo>
                        <a:pt x="234655" y="312640"/>
                        <a:pt x="235555" y="312910"/>
                        <a:pt x="236185" y="312910"/>
                      </a:cubicBezTo>
                      <a:cubicBezTo>
                        <a:pt x="235645" y="314170"/>
                        <a:pt x="235195" y="315879"/>
                        <a:pt x="235015" y="317229"/>
                      </a:cubicBezTo>
                      <a:cubicBezTo>
                        <a:pt x="235465" y="317769"/>
                        <a:pt x="236005" y="318488"/>
                        <a:pt x="236365" y="319028"/>
                      </a:cubicBezTo>
                      <a:cubicBezTo>
                        <a:pt x="239334" y="319388"/>
                        <a:pt x="242393" y="318848"/>
                        <a:pt x="245272" y="319928"/>
                      </a:cubicBezTo>
                      <a:cubicBezTo>
                        <a:pt x="242393" y="322537"/>
                        <a:pt x="238884" y="324246"/>
                        <a:pt x="235825" y="326496"/>
                      </a:cubicBezTo>
                      <a:cubicBezTo>
                        <a:pt x="240773" y="329824"/>
                        <a:pt x="240773" y="331174"/>
                        <a:pt x="238794" y="335942"/>
                      </a:cubicBezTo>
                      <a:cubicBezTo>
                        <a:pt x="239244" y="336482"/>
                        <a:pt x="239783" y="337202"/>
                        <a:pt x="240143" y="337832"/>
                      </a:cubicBezTo>
                      <a:cubicBezTo>
                        <a:pt x="246621" y="335942"/>
                        <a:pt x="252019" y="331444"/>
                        <a:pt x="258857" y="330544"/>
                      </a:cubicBezTo>
                      <a:cubicBezTo>
                        <a:pt x="259127" y="329914"/>
                        <a:pt x="259487" y="329105"/>
                        <a:pt x="259756" y="328475"/>
                      </a:cubicBezTo>
                      <a:cubicBezTo>
                        <a:pt x="259307" y="327935"/>
                        <a:pt x="258767" y="327215"/>
                        <a:pt x="258317" y="326765"/>
                      </a:cubicBezTo>
                      <a:cubicBezTo>
                        <a:pt x="254448" y="327935"/>
                        <a:pt x="254448" y="327935"/>
                        <a:pt x="251749" y="327665"/>
                      </a:cubicBezTo>
                      <a:cubicBezTo>
                        <a:pt x="250850" y="325956"/>
                        <a:pt x="250850" y="325956"/>
                        <a:pt x="249500" y="321367"/>
                      </a:cubicBezTo>
                      <a:cubicBezTo>
                        <a:pt x="250040" y="321727"/>
                        <a:pt x="250850" y="322177"/>
                        <a:pt x="251479" y="322447"/>
                      </a:cubicBezTo>
                      <a:cubicBezTo>
                        <a:pt x="255348" y="312281"/>
                        <a:pt x="281979" y="306613"/>
                        <a:pt x="285487" y="308322"/>
                      </a:cubicBezTo>
                      <a:cubicBezTo>
                        <a:pt x="273342" y="313630"/>
                        <a:pt x="273342" y="313630"/>
                        <a:pt x="273162" y="313630"/>
                      </a:cubicBezTo>
                      <a:cubicBezTo>
                        <a:pt x="273072" y="314260"/>
                        <a:pt x="272982" y="315160"/>
                        <a:pt x="272892" y="315789"/>
                      </a:cubicBezTo>
                      <a:cubicBezTo>
                        <a:pt x="273342" y="316329"/>
                        <a:pt x="273971" y="317049"/>
                        <a:pt x="274421" y="317589"/>
                      </a:cubicBezTo>
                      <a:cubicBezTo>
                        <a:pt x="274331" y="318218"/>
                        <a:pt x="274151" y="319118"/>
                        <a:pt x="274061" y="319748"/>
                      </a:cubicBezTo>
                      <a:cubicBezTo>
                        <a:pt x="269293" y="321997"/>
                        <a:pt x="265874" y="326136"/>
                        <a:pt x="261556" y="328925"/>
                      </a:cubicBezTo>
                      <a:cubicBezTo>
                        <a:pt x="262456" y="332613"/>
                        <a:pt x="265694" y="334773"/>
                        <a:pt x="267404" y="338011"/>
                      </a:cubicBezTo>
                      <a:cubicBezTo>
                        <a:pt x="267854" y="338101"/>
                        <a:pt x="299253" y="359154"/>
                        <a:pt x="276850" y="372469"/>
                      </a:cubicBezTo>
                      <a:cubicBezTo>
                        <a:pt x="268214" y="377598"/>
                        <a:pt x="252109" y="373459"/>
                        <a:pt x="252019" y="373369"/>
                      </a:cubicBezTo>
                      <a:cubicBezTo>
                        <a:pt x="247701" y="370130"/>
                        <a:pt x="246351" y="363293"/>
                        <a:pt x="239514" y="363203"/>
                      </a:cubicBezTo>
                      <a:lnTo>
                        <a:pt x="227548" y="364012"/>
                      </a:lnTo>
                      <a:lnTo>
                        <a:pt x="201277" y="373099"/>
                      </a:lnTo>
                      <a:cubicBezTo>
                        <a:pt x="201367" y="373819"/>
                        <a:pt x="201457" y="374719"/>
                        <a:pt x="201457" y="375348"/>
                      </a:cubicBezTo>
                      <a:cubicBezTo>
                        <a:pt x="201997" y="375708"/>
                        <a:pt x="202716" y="376158"/>
                        <a:pt x="203256" y="376518"/>
                      </a:cubicBezTo>
                      <a:cubicBezTo>
                        <a:pt x="190661" y="380387"/>
                        <a:pt x="179775" y="387134"/>
                        <a:pt x="179685" y="387134"/>
                      </a:cubicBezTo>
                      <a:cubicBezTo>
                        <a:pt x="182294" y="389653"/>
                        <a:pt x="183103" y="390553"/>
                        <a:pt x="179864" y="399910"/>
                      </a:cubicBezTo>
                      <a:cubicBezTo>
                        <a:pt x="179235" y="399730"/>
                        <a:pt x="178425" y="399370"/>
                        <a:pt x="177705" y="399190"/>
                      </a:cubicBezTo>
                      <a:cubicBezTo>
                        <a:pt x="177075" y="400360"/>
                        <a:pt x="176536" y="402069"/>
                        <a:pt x="176536" y="403419"/>
                      </a:cubicBezTo>
                      <a:cubicBezTo>
                        <a:pt x="177165" y="403599"/>
                        <a:pt x="178065" y="403778"/>
                        <a:pt x="178695" y="403958"/>
                      </a:cubicBezTo>
                      <a:cubicBezTo>
                        <a:pt x="179775" y="405938"/>
                        <a:pt x="179775" y="405938"/>
                        <a:pt x="180044" y="414935"/>
                      </a:cubicBezTo>
                      <a:cubicBezTo>
                        <a:pt x="180584" y="415384"/>
                        <a:pt x="181304" y="416014"/>
                        <a:pt x="181844" y="416464"/>
                      </a:cubicBezTo>
                      <a:cubicBezTo>
                        <a:pt x="182474" y="416374"/>
                        <a:pt x="183373" y="416194"/>
                        <a:pt x="184003" y="416104"/>
                      </a:cubicBezTo>
                      <a:cubicBezTo>
                        <a:pt x="183283" y="417274"/>
                        <a:pt x="181754" y="418443"/>
                        <a:pt x="180404" y="418893"/>
                      </a:cubicBezTo>
                      <a:cubicBezTo>
                        <a:pt x="184633" y="419793"/>
                        <a:pt x="186432" y="424831"/>
                        <a:pt x="191111" y="424831"/>
                      </a:cubicBezTo>
                      <a:cubicBezTo>
                        <a:pt x="196149" y="424921"/>
                        <a:pt x="197678" y="418353"/>
                        <a:pt x="202806" y="418533"/>
                      </a:cubicBezTo>
                      <a:cubicBezTo>
                        <a:pt x="208115" y="418623"/>
                        <a:pt x="209194" y="426361"/>
                        <a:pt x="215132" y="425461"/>
                      </a:cubicBezTo>
                      <a:cubicBezTo>
                        <a:pt x="215942" y="425281"/>
                        <a:pt x="215942" y="425281"/>
                        <a:pt x="224939" y="419433"/>
                      </a:cubicBezTo>
                      <a:cubicBezTo>
                        <a:pt x="231326" y="420962"/>
                        <a:pt x="231326" y="420962"/>
                        <a:pt x="233216" y="419523"/>
                      </a:cubicBezTo>
                      <a:cubicBezTo>
                        <a:pt x="233396" y="420243"/>
                        <a:pt x="233576" y="421142"/>
                        <a:pt x="233756" y="421772"/>
                      </a:cubicBezTo>
                      <a:cubicBezTo>
                        <a:pt x="226468" y="431939"/>
                        <a:pt x="227638" y="445344"/>
                        <a:pt x="220800" y="455690"/>
                      </a:cubicBezTo>
                      <a:cubicBezTo>
                        <a:pt x="204606" y="480342"/>
                        <a:pt x="204606" y="480342"/>
                        <a:pt x="201187" y="48061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200197" y="480701"/>
                        <a:pt x="200197" y="480701"/>
                        <a:pt x="200197" y="480701"/>
                      </a:cubicBezTo>
                      <a:cubicBezTo>
                        <a:pt x="198218" y="479442"/>
                        <a:pt x="197678" y="476563"/>
                        <a:pt x="194979" y="476113"/>
                      </a:cubicBezTo>
                      <a:cubicBezTo>
                        <a:pt x="186792" y="474943"/>
                        <a:pt x="181934" y="478902"/>
                        <a:pt x="181844" y="478992"/>
                      </a:cubicBezTo>
                      <a:cubicBezTo>
                        <a:pt x="172127" y="488079"/>
                        <a:pt x="163400" y="475213"/>
                        <a:pt x="154133" y="473864"/>
                      </a:cubicBezTo>
                      <a:cubicBezTo>
                        <a:pt x="153954" y="473414"/>
                        <a:pt x="132361" y="447683"/>
                        <a:pt x="125524" y="468736"/>
                      </a:cubicBezTo>
                      <a:cubicBezTo>
                        <a:pt x="119766" y="486369"/>
                        <a:pt x="119766" y="486369"/>
                        <a:pt x="118416" y="486639"/>
                      </a:cubicBezTo>
                      <a:lnTo>
                        <a:pt x="102582" y="473144"/>
                      </a:lnTo>
                      <a:cubicBezTo>
                        <a:pt x="97813" y="460549"/>
                        <a:pt x="97813" y="460549"/>
                        <a:pt x="82789" y="447773"/>
                      </a:cubicBezTo>
                      <a:cubicBezTo>
                        <a:pt x="85757" y="435987"/>
                        <a:pt x="94484" y="426361"/>
                        <a:pt x="95474" y="413855"/>
                      </a:cubicBezTo>
                      <a:cubicBezTo>
                        <a:pt x="94934" y="414305"/>
                        <a:pt x="94215" y="414845"/>
                        <a:pt x="93675" y="415294"/>
                      </a:cubicBezTo>
                      <a:cubicBezTo>
                        <a:pt x="92955" y="414215"/>
                        <a:pt x="92325" y="412415"/>
                        <a:pt x="92235" y="411156"/>
                      </a:cubicBezTo>
                      <a:cubicBezTo>
                        <a:pt x="91515" y="411066"/>
                        <a:pt x="90616" y="410886"/>
                        <a:pt x="89896" y="410706"/>
                      </a:cubicBezTo>
                      <a:cubicBezTo>
                        <a:pt x="84948" y="414395"/>
                        <a:pt x="84948" y="414395"/>
                        <a:pt x="82069" y="41439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81169" y="413585"/>
                        <a:pt x="81169" y="413585"/>
                        <a:pt x="81169" y="413585"/>
                      </a:cubicBezTo>
                      <a:cubicBezTo>
                        <a:pt x="79910" y="413945"/>
                        <a:pt x="78020" y="413765"/>
                        <a:pt x="76851" y="413225"/>
                      </a:cubicBezTo>
                      <a:cubicBezTo>
                        <a:pt x="75861" y="414215"/>
                        <a:pt x="74331" y="415294"/>
                        <a:pt x="73072" y="415834"/>
                      </a:cubicBezTo>
                      <a:cubicBezTo>
                        <a:pt x="70283" y="414035"/>
                        <a:pt x="70283" y="414035"/>
                        <a:pt x="45632" y="432568"/>
                      </a:cubicBezTo>
                      <a:cubicBezTo>
                        <a:pt x="43832" y="431129"/>
                        <a:pt x="41493" y="430859"/>
                        <a:pt x="39694" y="429599"/>
                      </a:cubicBezTo>
                      <a:cubicBezTo>
                        <a:pt x="39694" y="428160"/>
                        <a:pt x="39694" y="426181"/>
                        <a:pt x="39784" y="424741"/>
                      </a:cubicBezTo>
                      <a:cubicBezTo>
                        <a:pt x="39064" y="425551"/>
                        <a:pt x="-25803" y="538371"/>
                        <a:pt x="11623" y="701484"/>
                      </a:cubicBezTo>
                      <a:cubicBezTo>
                        <a:pt x="15852" y="724066"/>
                        <a:pt x="28538" y="747818"/>
                        <a:pt x="28628" y="747998"/>
                      </a:cubicBezTo>
                      <a:cubicBezTo>
                        <a:pt x="29167" y="747818"/>
                        <a:pt x="29887" y="747548"/>
                        <a:pt x="30517" y="747368"/>
                      </a:cubicBezTo>
                      <a:cubicBezTo>
                        <a:pt x="32586" y="739451"/>
                        <a:pt x="34565" y="740890"/>
                        <a:pt x="41673" y="746018"/>
                      </a:cubicBezTo>
                      <a:cubicBezTo>
                        <a:pt x="41673" y="745928"/>
                        <a:pt x="45542" y="737202"/>
                        <a:pt x="47791" y="736032"/>
                      </a:cubicBezTo>
                      <a:cubicBezTo>
                        <a:pt x="49140" y="729464"/>
                        <a:pt x="57507" y="731354"/>
                        <a:pt x="58857" y="733153"/>
                      </a:cubicBezTo>
                      <a:cubicBezTo>
                        <a:pt x="62995" y="738731"/>
                        <a:pt x="62995" y="746378"/>
                        <a:pt x="67854" y="751596"/>
                      </a:cubicBezTo>
                      <a:cubicBezTo>
                        <a:pt x="68394" y="751507"/>
                        <a:pt x="69203" y="751327"/>
                        <a:pt x="69743" y="751237"/>
                      </a:cubicBezTo>
                      <a:cubicBezTo>
                        <a:pt x="70013" y="750697"/>
                        <a:pt x="70373" y="749977"/>
                        <a:pt x="70643" y="749347"/>
                      </a:cubicBezTo>
                      <a:cubicBezTo>
                        <a:pt x="71812" y="749617"/>
                        <a:pt x="73342" y="749887"/>
                        <a:pt x="74511" y="749977"/>
                      </a:cubicBezTo>
                      <a:cubicBezTo>
                        <a:pt x="74781" y="749437"/>
                        <a:pt x="75231" y="748717"/>
                        <a:pt x="75501" y="748178"/>
                      </a:cubicBezTo>
                      <a:cubicBezTo>
                        <a:pt x="76041" y="748358"/>
                        <a:pt x="76761" y="748628"/>
                        <a:pt x="77210" y="748897"/>
                      </a:cubicBezTo>
                      <a:cubicBezTo>
                        <a:pt x="79190" y="754116"/>
                        <a:pt x="79460" y="754296"/>
                        <a:pt x="81889" y="755015"/>
                      </a:cubicBezTo>
                      <a:cubicBezTo>
                        <a:pt x="84948" y="769950"/>
                        <a:pt x="84138" y="785605"/>
                        <a:pt x="90166" y="799910"/>
                      </a:cubicBezTo>
                      <a:cubicBezTo>
                        <a:pt x="101142" y="825820"/>
                        <a:pt x="124804" y="844174"/>
                        <a:pt x="132991" y="871794"/>
                      </a:cubicBezTo>
                      <a:lnTo>
                        <a:pt x="154943" y="931443"/>
                      </a:lnTo>
                      <a:cubicBezTo>
                        <a:pt x="157012" y="936572"/>
                        <a:pt x="162231" y="945389"/>
                        <a:pt x="163130" y="946918"/>
                      </a:cubicBezTo>
                      <a:cubicBezTo>
                        <a:pt x="163760" y="947908"/>
                        <a:pt x="245541" y="1055600"/>
                        <a:pt x="286837" y="1077552"/>
                      </a:cubicBezTo>
                      <a:cubicBezTo>
                        <a:pt x="289716" y="1076203"/>
                        <a:pt x="289716" y="1076203"/>
                        <a:pt x="292325" y="1076023"/>
                      </a:cubicBezTo>
                      <a:cubicBezTo>
                        <a:pt x="292505" y="1075483"/>
                        <a:pt x="292775" y="1074673"/>
                        <a:pt x="292955" y="1074133"/>
                      </a:cubicBezTo>
                      <a:cubicBezTo>
                        <a:pt x="297453" y="1073144"/>
                        <a:pt x="302491" y="1074763"/>
                        <a:pt x="302491" y="1074763"/>
                      </a:cubicBezTo>
                      <a:cubicBezTo>
                        <a:pt x="303301" y="1074043"/>
                        <a:pt x="304741" y="1073504"/>
                        <a:pt x="305820" y="1073504"/>
                      </a:cubicBezTo>
                      <a:cubicBezTo>
                        <a:pt x="306000" y="1072964"/>
                        <a:pt x="306270" y="1072244"/>
                        <a:pt x="306450" y="1071614"/>
                      </a:cubicBezTo>
                      <a:cubicBezTo>
                        <a:pt x="306990" y="1071614"/>
                        <a:pt x="307800" y="1071614"/>
                        <a:pt x="308339" y="1071524"/>
                      </a:cubicBezTo>
                      <a:cubicBezTo>
                        <a:pt x="309869" y="1069905"/>
                        <a:pt x="310679" y="1069005"/>
                        <a:pt x="309779" y="1061358"/>
                      </a:cubicBezTo>
                      <a:cubicBezTo>
                        <a:pt x="309599" y="1060008"/>
                        <a:pt x="309419" y="1058119"/>
                        <a:pt x="309419" y="1056769"/>
                      </a:cubicBezTo>
                      <a:lnTo>
                        <a:pt x="304291" y="1027710"/>
                      </a:lnTo>
                      <a:cubicBezTo>
                        <a:pt x="297003" y="1009626"/>
                        <a:pt x="297003" y="1009626"/>
                        <a:pt x="301412" y="1006117"/>
                      </a:cubicBezTo>
                      <a:cubicBezTo>
                        <a:pt x="303211" y="1004678"/>
                        <a:pt x="305640" y="999100"/>
                        <a:pt x="289896" y="978047"/>
                      </a:cubicBezTo>
                      <a:cubicBezTo>
                        <a:pt x="283238" y="969050"/>
                        <a:pt x="277930" y="962033"/>
                        <a:pt x="287737" y="956995"/>
                      </a:cubicBezTo>
                      <a:cubicBezTo>
                        <a:pt x="288546" y="945928"/>
                        <a:pt x="300242" y="940620"/>
                        <a:pt x="302132" y="930184"/>
                      </a:cubicBezTo>
                      <a:cubicBezTo>
                        <a:pt x="302042" y="930004"/>
                        <a:pt x="290886" y="901574"/>
                        <a:pt x="290706" y="897615"/>
                      </a:cubicBezTo>
                      <a:cubicBezTo>
                        <a:pt x="290256" y="885739"/>
                        <a:pt x="279100" y="879891"/>
                        <a:pt x="275231" y="869995"/>
                      </a:cubicBezTo>
                      <a:lnTo>
                        <a:pt x="266684" y="839676"/>
                      </a:lnTo>
                      <a:cubicBezTo>
                        <a:pt x="267224" y="835627"/>
                        <a:pt x="268393" y="831758"/>
                        <a:pt x="269203" y="827710"/>
                      </a:cubicBezTo>
                      <a:cubicBezTo>
                        <a:pt x="273882" y="803238"/>
                        <a:pt x="282159" y="798020"/>
                        <a:pt x="282249" y="798020"/>
                      </a:cubicBezTo>
                      <a:cubicBezTo>
                        <a:pt x="282339" y="798020"/>
                        <a:pt x="301322" y="775528"/>
                        <a:pt x="305101" y="769950"/>
                      </a:cubicBezTo>
                      <a:cubicBezTo>
                        <a:pt x="309689" y="763202"/>
                        <a:pt x="309869" y="762753"/>
                        <a:pt x="331731" y="710571"/>
                      </a:cubicBezTo>
                      <a:cubicBezTo>
                        <a:pt x="331821" y="710301"/>
                        <a:pt x="331821" y="710301"/>
                        <a:pt x="334160" y="685110"/>
                      </a:cubicBezTo>
                      <a:cubicBezTo>
                        <a:pt x="333081" y="684210"/>
                        <a:pt x="331641" y="683131"/>
                        <a:pt x="330472" y="682411"/>
                      </a:cubicBezTo>
                      <a:cubicBezTo>
                        <a:pt x="308249" y="694377"/>
                        <a:pt x="283058" y="697435"/>
                        <a:pt x="282788" y="697435"/>
                      </a:cubicBezTo>
                      <a:cubicBezTo>
                        <a:pt x="274241" y="697885"/>
                        <a:pt x="274781" y="685920"/>
                        <a:pt x="266774" y="685740"/>
                      </a:cubicBezTo>
                      <a:cubicBezTo>
                        <a:pt x="280809" y="670175"/>
                        <a:pt x="249770" y="661358"/>
                        <a:pt x="244642" y="647233"/>
                      </a:cubicBezTo>
                      <a:cubicBezTo>
                        <a:pt x="244102" y="647593"/>
                        <a:pt x="243292" y="648043"/>
                        <a:pt x="242752" y="648313"/>
                      </a:cubicBezTo>
                      <a:cubicBezTo>
                        <a:pt x="233126" y="628070"/>
                        <a:pt x="213873" y="555645"/>
                        <a:pt x="213963" y="555555"/>
                      </a:cubicBezTo>
                      <a:cubicBezTo>
                        <a:pt x="205865" y="544399"/>
                        <a:pt x="196958" y="494017"/>
                        <a:pt x="197048" y="493747"/>
                      </a:cubicBezTo>
                      <a:cubicBezTo>
                        <a:pt x="202447" y="499775"/>
                        <a:pt x="200557" y="508592"/>
                        <a:pt x="205326" y="514800"/>
                      </a:cubicBezTo>
                      <a:cubicBezTo>
                        <a:pt x="206045" y="514800"/>
                        <a:pt x="206945" y="514710"/>
                        <a:pt x="207575" y="514710"/>
                      </a:cubicBezTo>
                      <a:cubicBezTo>
                        <a:pt x="211263" y="502114"/>
                        <a:pt x="211263" y="502114"/>
                        <a:pt x="212343" y="499415"/>
                      </a:cubicBezTo>
                      <a:cubicBezTo>
                        <a:pt x="212703" y="503463"/>
                        <a:pt x="211533" y="507872"/>
                        <a:pt x="210454" y="510931"/>
                      </a:cubicBezTo>
                      <a:cubicBezTo>
                        <a:pt x="212613" y="512010"/>
                        <a:pt x="215222" y="513360"/>
                        <a:pt x="226288" y="551867"/>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27458" y="552676"/>
                        <a:pt x="227458" y="552676"/>
                        <a:pt x="227458" y="552676"/>
                      </a:cubicBezTo>
                      <a:cubicBezTo>
                        <a:pt x="230157" y="554026"/>
                        <a:pt x="232136" y="556275"/>
                        <a:pt x="233486" y="559424"/>
                      </a:cubicBezTo>
                      <a:cubicBezTo>
                        <a:pt x="237354" y="568241"/>
                        <a:pt x="236275" y="577867"/>
                        <a:pt x="237894" y="586954"/>
                      </a:cubicBezTo>
                      <a:cubicBezTo>
                        <a:pt x="239604" y="596311"/>
                        <a:pt x="250400" y="599910"/>
                        <a:pt x="252019" y="609266"/>
                      </a:cubicBezTo>
                      <a:lnTo>
                        <a:pt x="272982" y="674044"/>
                      </a:lnTo>
                      <a:cubicBezTo>
                        <a:pt x="282429" y="678182"/>
                        <a:pt x="334610" y="648493"/>
                        <a:pt x="337489" y="646783"/>
                      </a:cubicBezTo>
                      <a:cubicBezTo>
                        <a:pt x="337489" y="646783"/>
                        <a:pt x="337489" y="646783"/>
                        <a:pt x="337489" y="646783"/>
                      </a:cubicBezTo>
                      <a:cubicBezTo>
                        <a:pt x="341088" y="644714"/>
                        <a:pt x="341178" y="644534"/>
                        <a:pt x="341178" y="643095"/>
                      </a:cubicBezTo>
                      <a:cubicBezTo>
                        <a:pt x="341268" y="640575"/>
                        <a:pt x="341898" y="638866"/>
                        <a:pt x="343427" y="637606"/>
                      </a:cubicBezTo>
                      <a:cubicBezTo>
                        <a:pt x="345316" y="635897"/>
                        <a:pt x="349005" y="634638"/>
                        <a:pt x="352604" y="633558"/>
                      </a:cubicBezTo>
                      <a:cubicBezTo>
                        <a:pt x="354763" y="632838"/>
                        <a:pt x="356742" y="631489"/>
                        <a:pt x="359082" y="631489"/>
                      </a:cubicBezTo>
                      <a:cubicBezTo>
                        <a:pt x="360791" y="631489"/>
                        <a:pt x="362590" y="632208"/>
                        <a:pt x="364300" y="631399"/>
                      </a:cubicBezTo>
                      <a:cubicBezTo>
                        <a:pt x="364660" y="631219"/>
                        <a:pt x="365739" y="630409"/>
                        <a:pt x="366549" y="626990"/>
                      </a:cubicBezTo>
                      <a:cubicBezTo>
                        <a:pt x="366999" y="625281"/>
                        <a:pt x="367359" y="623751"/>
                        <a:pt x="369878" y="622672"/>
                      </a:cubicBezTo>
                      <a:cubicBezTo>
                        <a:pt x="377165" y="619613"/>
                        <a:pt x="377165" y="619613"/>
                        <a:pt x="377975" y="616644"/>
                      </a:cubicBezTo>
                      <a:cubicBezTo>
                        <a:pt x="378335" y="615294"/>
                        <a:pt x="379235" y="612145"/>
                        <a:pt x="384183" y="610796"/>
                      </a:cubicBezTo>
                      <a:cubicBezTo>
                        <a:pt x="387512" y="609806"/>
                        <a:pt x="387512" y="609806"/>
                        <a:pt x="387512" y="602789"/>
                      </a:cubicBezTo>
                      <a:cubicBezTo>
                        <a:pt x="387512" y="596761"/>
                        <a:pt x="390840" y="594332"/>
                        <a:pt x="392280" y="593522"/>
                      </a:cubicBezTo>
                      <a:cubicBezTo>
                        <a:pt x="393090" y="594871"/>
                        <a:pt x="393090" y="594871"/>
                        <a:pt x="393540" y="595231"/>
                      </a:cubicBezTo>
                      <a:cubicBezTo>
                        <a:pt x="394979" y="594602"/>
                        <a:pt x="405145" y="580207"/>
                        <a:pt x="405685" y="575708"/>
                      </a:cubicBezTo>
                      <a:lnTo>
                        <a:pt x="405685" y="575708"/>
                      </a:lnTo>
                      <a:cubicBezTo>
                        <a:pt x="405775" y="574269"/>
                        <a:pt x="405325" y="573639"/>
                        <a:pt x="405145" y="573369"/>
                      </a:cubicBezTo>
                      <a:cubicBezTo>
                        <a:pt x="403706" y="571390"/>
                        <a:pt x="401007" y="570760"/>
                        <a:pt x="399747" y="568511"/>
                      </a:cubicBezTo>
                      <a:cubicBezTo>
                        <a:pt x="396778" y="563023"/>
                        <a:pt x="396778" y="563023"/>
                        <a:pt x="396329" y="562663"/>
                      </a:cubicBezTo>
                      <a:cubicBezTo>
                        <a:pt x="396239" y="562573"/>
                        <a:pt x="396239" y="562573"/>
                        <a:pt x="386702" y="558884"/>
                      </a:cubicBezTo>
                      <a:cubicBezTo>
                        <a:pt x="374376" y="554116"/>
                        <a:pt x="375456" y="546109"/>
                        <a:pt x="377075" y="533873"/>
                      </a:cubicBezTo>
                      <a:cubicBezTo>
                        <a:pt x="376895" y="533783"/>
                        <a:pt x="376715" y="533693"/>
                        <a:pt x="376536" y="533603"/>
                      </a:cubicBezTo>
                      <a:cubicBezTo>
                        <a:pt x="376536" y="533603"/>
                        <a:pt x="369248" y="541250"/>
                        <a:pt x="365649" y="545659"/>
                      </a:cubicBezTo>
                      <a:cubicBezTo>
                        <a:pt x="357552" y="555645"/>
                        <a:pt x="357552" y="555645"/>
                        <a:pt x="356113" y="556275"/>
                      </a:cubicBezTo>
                      <a:cubicBezTo>
                        <a:pt x="354313" y="557085"/>
                        <a:pt x="352424" y="556275"/>
                        <a:pt x="350625" y="556365"/>
                      </a:cubicBezTo>
                      <a:cubicBezTo>
                        <a:pt x="348195" y="556545"/>
                        <a:pt x="345856" y="554656"/>
                        <a:pt x="343427" y="556005"/>
                      </a:cubicBezTo>
                      <a:cubicBezTo>
                        <a:pt x="340368" y="557625"/>
                        <a:pt x="340188" y="557714"/>
                        <a:pt x="338119" y="557445"/>
                      </a:cubicBezTo>
                      <a:cubicBezTo>
                        <a:pt x="338119" y="557445"/>
                        <a:pt x="338119" y="557355"/>
                        <a:pt x="338119" y="557355"/>
                      </a:cubicBezTo>
                      <a:cubicBezTo>
                        <a:pt x="331551" y="550967"/>
                        <a:pt x="339469" y="542240"/>
                        <a:pt x="334610" y="535582"/>
                      </a:cubicBezTo>
                      <a:cubicBezTo>
                        <a:pt x="333980" y="535672"/>
                        <a:pt x="333081" y="535852"/>
                        <a:pt x="332451" y="535942"/>
                      </a:cubicBezTo>
                      <a:cubicBezTo>
                        <a:pt x="329572" y="544759"/>
                        <a:pt x="329572" y="544759"/>
                        <a:pt x="330022" y="547098"/>
                      </a:cubicBezTo>
                      <a:cubicBezTo>
                        <a:pt x="329392" y="546648"/>
                        <a:pt x="328582" y="546109"/>
                        <a:pt x="328043" y="545749"/>
                      </a:cubicBezTo>
                      <a:cubicBezTo>
                        <a:pt x="325074" y="528925"/>
                        <a:pt x="307980" y="517589"/>
                        <a:pt x="309959" y="498785"/>
                      </a:cubicBezTo>
                      <a:cubicBezTo>
                        <a:pt x="310499" y="498515"/>
                        <a:pt x="311308" y="498065"/>
                        <a:pt x="311938" y="497705"/>
                      </a:cubicBezTo>
                      <a:cubicBezTo>
                        <a:pt x="312388" y="493657"/>
                        <a:pt x="316617" y="491858"/>
                        <a:pt x="317786" y="488169"/>
                      </a:cubicBezTo>
                      <a:cubicBezTo>
                        <a:pt x="318416" y="488349"/>
                        <a:pt x="319226" y="488619"/>
                        <a:pt x="319855" y="488889"/>
                      </a:cubicBezTo>
                      <a:cubicBezTo>
                        <a:pt x="320395" y="490148"/>
                        <a:pt x="321385" y="491768"/>
                        <a:pt x="322195" y="492937"/>
                      </a:cubicBezTo>
                      <a:cubicBezTo>
                        <a:pt x="323544" y="493027"/>
                        <a:pt x="325343" y="492847"/>
                        <a:pt x="326603" y="492397"/>
                      </a:cubicBezTo>
                      <a:lnTo>
                        <a:pt x="339469" y="517679"/>
                      </a:lnTo>
                      <a:cubicBezTo>
                        <a:pt x="371047" y="527395"/>
                        <a:pt x="371497" y="527575"/>
                        <a:pt x="375186" y="526046"/>
                      </a:cubicBezTo>
                      <a:cubicBezTo>
                        <a:pt x="376895" y="525326"/>
                        <a:pt x="379774" y="525686"/>
                        <a:pt x="381484" y="526585"/>
                      </a:cubicBezTo>
                      <a:cubicBezTo>
                        <a:pt x="386612" y="529464"/>
                        <a:pt x="381754" y="536212"/>
                        <a:pt x="386342" y="539271"/>
                      </a:cubicBezTo>
                      <a:cubicBezTo>
                        <a:pt x="392370" y="543409"/>
                        <a:pt x="399567" y="541790"/>
                        <a:pt x="406135" y="543320"/>
                      </a:cubicBezTo>
                      <a:cubicBezTo>
                        <a:pt x="429527" y="548988"/>
                        <a:pt x="468303" y="525776"/>
                        <a:pt x="476760" y="558794"/>
                      </a:cubicBezTo>
                      <a:cubicBezTo>
                        <a:pt x="500692" y="569770"/>
                        <a:pt x="500692" y="569770"/>
                        <a:pt x="503031" y="568691"/>
                      </a:cubicBezTo>
                      <a:cubicBezTo>
                        <a:pt x="501502" y="575168"/>
                        <a:pt x="494574" y="574719"/>
                        <a:pt x="490795" y="578227"/>
                      </a:cubicBezTo>
                      <a:cubicBezTo>
                        <a:pt x="513557" y="607917"/>
                        <a:pt x="520305" y="583535"/>
                        <a:pt x="520305" y="583266"/>
                      </a:cubicBezTo>
                      <a:cubicBezTo>
                        <a:pt x="520665" y="581376"/>
                        <a:pt x="521025" y="578677"/>
                        <a:pt x="521655" y="576878"/>
                      </a:cubicBezTo>
                      <a:cubicBezTo>
                        <a:pt x="522734" y="576878"/>
                        <a:pt x="524084" y="576788"/>
                        <a:pt x="525163" y="576788"/>
                      </a:cubicBezTo>
                      <a:cubicBezTo>
                        <a:pt x="517786" y="600360"/>
                        <a:pt x="517786" y="600360"/>
                        <a:pt x="565379" y="711920"/>
                      </a:cubicBezTo>
                      <a:cubicBezTo>
                        <a:pt x="569788" y="712100"/>
                        <a:pt x="574196" y="712190"/>
                        <a:pt x="578515" y="712190"/>
                      </a:cubicBezTo>
                      <a:cubicBezTo>
                        <a:pt x="574286" y="712190"/>
                        <a:pt x="569968" y="712190"/>
                        <a:pt x="565739" y="712190"/>
                      </a:cubicBezTo>
                      <a:cubicBezTo>
                        <a:pt x="566819" y="714260"/>
                        <a:pt x="570777" y="720377"/>
                        <a:pt x="573746" y="721457"/>
                      </a:cubicBezTo>
                      <a:cubicBezTo>
                        <a:pt x="575546" y="722087"/>
                        <a:pt x="576805" y="721367"/>
                        <a:pt x="577165" y="721187"/>
                      </a:cubicBezTo>
                      <a:cubicBezTo>
                        <a:pt x="578065" y="720647"/>
                        <a:pt x="580134" y="717948"/>
                        <a:pt x="580314" y="717408"/>
                      </a:cubicBezTo>
                      <a:cubicBezTo>
                        <a:pt x="580674" y="716419"/>
                        <a:pt x="580494" y="715249"/>
                        <a:pt x="581034" y="714260"/>
                      </a:cubicBezTo>
                      <a:cubicBezTo>
                        <a:pt x="581574" y="713270"/>
                        <a:pt x="582653" y="712640"/>
                        <a:pt x="583013" y="712370"/>
                      </a:cubicBezTo>
                      <a:cubicBezTo>
                        <a:pt x="583103" y="712370"/>
                        <a:pt x="583103" y="712280"/>
                        <a:pt x="583193" y="712280"/>
                      </a:cubicBezTo>
                      <a:cubicBezTo>
                        <a:pt x="583103" y="712280"/>
                        <a:pt x="583013" y="712280"/>
                        <a:pt x="582923" y="712280"/>
                      </a:cubicBezTo>
                      <a:cubicBezTo>
                        <a:pt x="584723" y="711381"/>
                        <a:pt x="587062" y="710211"/>
                        <a:pt x="588771" y="709131"/>
                      </a:cubicBezTo>
                      <a:cubicBezTo>
                        <a:pt x="589761" y="704543"/>
                        <a:pt x="589761" y="704453"/>
                        <a:pt x="593000" y="700225"/>
                      </a:cubicBezTo>
                      <a:cubicBezTo>
                        <a:pt x="593989" y="700225"/>
                        <a:pt x="595249" y="700314"/>
                        <a:pt x="596238" y="700404"/>
                      </a:cubicBezTo>
                      <a:cubicBezTo>
                        <a:pt x="597948" y="689608"/>
                        <a:pt x="598038" y="687359"/>
                        <a:pt x="602266" y="675663"/>
                      </a:cubicBezTo>
                      <a:cubicBezTo>
                        <a:pt x="603706" y="671705"/>
                        <a:pt x="602536" y="667116"/>
                        <a:pt x="603076" y="662978"/>
                      </a:cubicBezTo>
                      <a:cubicBezTo>
                        <a:pt x="606225" y="638596"/>
                        <a:pt x="606945" y="645344"/>
                        <a:pt x="609554" y="645074"/>
                      </a:cubicBezTo>
                      <a:cubicBezTo>
                        <a:pt x="617111" y="631669"/>
                        <a:pt x="631686" y="627530"/>
                        <a:pt x="641852" y="617184"/>
                      </a:cubicBezTo>
                      <a:lnTo>
                        <a:pt x="668573" y="587854"/>
                      </a:lnTo>
                      <a:cubicBezTo>
                        <a:pt x="671992" y="584885"/>
                        <a:pt x="676580" y="583625"/>
                        <a:pt x="679549" y="580117"/>
                      </a:cubicBezTo>
                      <a:cubicBezTo>
                        <a:pt x="679999" y="581016"/>
                        <a:pt x="680539" y="582186"/>
                        <a:pt x="680989" y="583086"/>
                      </a:cubicBezTo>
                      <a:cubicBezTo>
                        <a:pt x="684048" y="584075"/>
                        <a:pt x="706000" y="585605"/>
                        <a:pt x="704740" y="573459"/>
                      </a:cubicBezTo>
                      <a:cubicBezTo>
                        <a:pt x="705370" y="572739"/>
                        <a:pt x="706270" y="571750"/>
                        <a:pt x="706900" y="571030"/>
                      </a:cubicBezTo>
                      <a:cubicBezTo>
                        <a:pt x="708609" y="571750"/>
                        <a:pt x="711218" y="571840"/>
                        <a:pt x="713018" y="571300"/>
                      </a:cubicBezTo>
                      <a:cubicBezTo>
                        <a:pt x="723184" y="580387"/>
                        <a:pt x="721475" y="597570"/>
                        <a:pt x="735420" y="604048"/>
                      </a:cubicBezTo>
                      <a:cubicBezTo>
                        <a:pt x="736049" y="605758"/>
                        <a:pt x="735960" y="608457"/>
                        <a:pt x="735240" y="610166"/>
                      </a:cubicBezTo>
                      <a:cubicBezTo>
                        <a:pt x="746486" y="620602"/>
                        <a:pt x="744866" y="628430"/>
                        <a:pt x="741088" y="641205"/>
                      </a:cubicBezTo>
                      <a:cubicBezTo>
                        <a:pt x="757642" y="651552"/>
                        <a:pt x="765199" y="632478"/>
                        <a:pt x="765289" y="632298"/>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099" y="630139"/>
                        <a:pt x="766099" y="630139"/>
                        <a:pt x="766099" y="630139"/>
                      </a:cubicBezTo>
                      <a:cubicBezTo>
                        <a:pt x="766369" y="631039"/>
                        <a:pt x="766819" y="632298"/>
                        <a:pt x="767089" y="633288"/>
                      </a:cubicBezTo>
                      <a:cubicBezTo>
                        <a:pt x="786792" y="642735"/>
                        <a:pt x="783013" y="703193"/>
                        <a:pt x="779414" y="712100"/>
                      </a:cubicBezTo>
                      <a:cubicBezTo>
                        <a:pt x="779504" y="712100"/>
                        <a:pt x="779594" y="712100"/>
                        <a:pt x="779774" y="712100"/>
                      </a:cubicBezTo>
                      <a:cubicBezTo>
                        <a:pt x="779144" y="713720"/>
                        <a:pt x="777885" y="716779"/>
                        <a:pt x="779054" y="719478"/>
                      </a:cubicBezTo>
                      <a:cubicBezTo>
                        <a:pt x="779144" y="719748"/>
                        <a:pt x="779684" y="719838"/>
                        <a:pt x="779954" y="719838"/>
                      </a:cubicBezTo>
                      <a:cubicBezTo>
                        <a:pt x="781304" y="720018"/>
                        <a:pt x="782203" y="720287"/>
                        <a:pt x="783913" y="722087"/>
                      </a:cubicBezTo>
                      <a:cubicBezTo>
                        <a:pt x="785082" y="723346"/>
                        <a:pt x="786072" y="724696"/>
                        <a:pt x="787242" y="725866"/>
                      </a:cubicBezTo>
                      <a:cubicBezTo>
                        <a:pt x="791290" y="730274"/>
                        <a:pt x="795339" y="736842"/>
                        <a:pt x="795339" y="736932"/>
                      </a:cubicBezTo>
                      <a:cubicBezTo>
                        <a:pt x="799657" y="745029"/>
                        <a:pt x="796328" y="754835"/>
                        <a:pt x="801277" y="762843"/>
                      </a:cubicBezTo>
                      <a:cubicBezTo>
                        <a:pt x="803436" y="766351"/>
                        <a:pt x="804605" y="770400"/>
                        <a:pt x="807664" y="773369"/>
                      </a:cubicBezTo>
                      <a:cubicBezTo>
                        <a:pt x="807844" y="773549"/>
                        <a:pt x="824578" y="787584"/>
                        <a:pt x="826198" y="787044"/>
                      </a:cubicBezTo>
                      <a:cubicBezTo>
                        <a:pt x="827187" y="786684"/>
                        <a:pt x="829347" y="784435"/>
                        <a:pt x="829617" y="783715"/>
                      </a:cubicBezTo>
                      <a:lnTo>
                        <a:pt x="829617" y="783715"/>
                      </a:lnTo>
                      <a:cubicBezTo>
                        <a:pt x="829797" y="783265"/>
                        <a:pt x="829887" y="781646"/>
                        <a:pt x="829707" y="780296"/>
                      </a:cubicBezTo>
                      <a:cubicBezTo>
                        <a:pt x="829437" y="778677"/>
                        <a:pt x="829437" y="778677"/>
                        <a:pt x="824758" y="770040"/>
                      </a:cubicBezTo>
                      <a:cubicBezTo>
                        <a:pt x="824219" y="769050"/>
                        <a:pt x="824129" y="768870"/>
                        <a:pt x="824578" y="758884"/>
                      </a:cubicBezTo>
                      <a:cubicBezTo>
                        <a:pt x="824758" y="755645"/>
                        <a:pt x="824848" y="752316"/>
                        <a:pt x="824488" y="750787"/>
                      </a:cubicBezTo>
                      <a:cubicBezTo>
                        <a:pt x="824219" y="749707"/>
                        <a:pt x="823949" y="748717"/>
                        <a:pt x="819720" y="743589"/>
                      </a:cubicBezTo>
                      <a:cubicBezTo>
                        <a:pt x="819450" y="743229"/>
                        <a:pt x="812073" y="734413"/>
                        <a:pt x="805415" y="732613"/>
                      </a:cubicBezTo>
                      <a:cubicBezTo>
                        <a:pt x="803796" y="732163"/>
                        <a:pt x="802536" y="731803"/>
                        <a:pt x="801277" y="730184"/>
                      </a:cubicBezTo>
                      <a:cubicBezTo>
                        <a:pt x="801277" y="730184"/>
                        <a:pt x="796958" y="721187"/>
                        <a:pt x="794169" y="711920"/>
                      </a:cubicBezTo>
                      <a:cubicBezTo>
                        <a:pt x="794079" y="711920"/>
                        <a:pt x="793989" y="711920"/>
                        <a:pt x="793809" y="711920"/>
                      </a:cubicBezTo>
                      <a:cubicBezTo>
                        <a:pt x="792010" y="710931"/>
                        <a:pt x="789671" y="709491"/>
                        <a:pt x="787961" y="708322"/>
                      </a:cubicBezTo>
                      <a:lnTo>
                        <a:pt x="800647" y="667296"/>
                      </a:lnTo>
                      <a:cubicBezTo>
                        <a:pt x="804246" y="669995"/>
                        <a:pt x="804515" y="670175"/>
                        <a:pt x="804425" y="675933"/>
                      </a:cubicBezTo>
                      <a:cubicBezTo>
                        <a:pt x="820170" y="676383"/>
                        <a:pt x="822779" y="686729"/>
                        <a:pt x="824219" y="692307"/>
                      </a:cubicBezTo>
                      <a:cubicBezTo>
                        <a:pt x="831236" y="694467"/>
                        <a:pt x="840413" y="702564"/>
                        <a:pt x="840503" y="702654"/>
                      </a:cubicBezTo>
                      <a:cubicBezTo>
                        <a:pt x="840053" y="704633"/>
                        <a:pt x="839243" y="707152"/>
                        <a:pt x="838524" y="709041"/>
                      </a:cubicBezTo>
                      <a:cubicBezTo>
                        <a:pt x="841313" y="711561"/>
                        <a:pt x="843382" y="711740"/>
                        <a:pt x="845451" y="711740"/>
                      </a:cubicBezTo>
                      <a:cubicBezTo>
                        <a:pt x="843472" y="711740"/>
                        <a:pt x="841582" y="711740"/>
                        <a:pt x="839603" y="711740"/>
                      </a:cubicBezTo>
                      <a:cubicBezTo>
                        <a:pt x="840233" y="713540"/>
                        <a:pt x="840233" y="714529"/>
                        <a:pt x="840323" y="715429"/>
                      </a:cubicBezTo>
                      <a:cubicBezTo>
                        <a:pt x="840323" y="716059"/>
                        <a:pt x="840323" y="716599"/>
                        <a:pt x="840953" y="716689"/>
                      </a:cubicBezTo>
                      <a:cubicBezTo>
                        <a:pt x="841582" y="716689"/>
                        <a:pt x="842302" y="716149"/>
                        <a:pt x="842482" y="715969"/>
                      </a:cubicBezTo>
                      <a:cubicBezTo>
                        <a:pt x="843742" y="714799"/>
                        <a:pt x="844641" y="713270"/>
                        <a:pt x="845901" y="712010"/>
                      </a:cubicBezTo>
                      <a:lnTo>
                        <a:pt x="845901" y="712010"/>
                      </a:lnTo>
                      <a:cubicBezTo>
                        <a:pt x="845991" y="711920"/>
                        <a:pt x="846171" y="711830"/>
                        <a:pt x="846261" y="711740"/>
                      </a:cubicBezTo>
                      <a:cubicBezTo>
                        <a:pt x="846171" y="711740"/>
                        <a:pt x="846081" y="711740"/>
                        <a:pt x="845901" y="711740"/>
                      </a:cubicBezTo>
                      <a:cubicBezTo>
                        <a:pt x="848690" y="709941"/>
                        <a:pt x="851389" y="707962"/>
                        <a:pt x="854268" y="706342"/>
                      </a:cubicBezTo>
                      <a:cubicBezTo>
                        <a:pt x="855887" y="698515"/>
                        <a:pt x="859846" y="698335"/>
                        <a:pt x="862635" y="698245"/>
                      </a:cubicBezTo>
                      <a:cubicBezTo>
                        <a:pt x="883778" y="697166"/>
                        <a:pt x="880809" y="670355"/>
                        <a:pt x="879549" y="658839"/>
                      </a:cubicBezTo>
                      <a:cubicBezTo>
                        <a:pt x="877210" y="637517"/>
                        <a:pt x="842842" y="635357"/>
                        <a:pt x="849590" y="608637"/>
                      </a:cubicBezTo>
                      <a:cubicBezTo>
                        <a:pt x="855887" y="583985"/>
                        <a:pt x="874151" y="584705"/>
                        <a:pt x="885127" y="585155"/>
                      </a:cubicBezTo>
                      <a:cubicBezTo>
                        <a:pt x="884317" y="591093"/>
                        <a:pt x="885127" y="592622"/>
                        <a:pt x="889266" y="596941"/>
                      </a:cubicBezTo>
                      <a:cubicBezTo>
                        <a:pt x="889985" y="596311"/>
                        <a:pt x="890975" y="595411"/>
                        <a:pt x="891695" y="594691"/>
                      </a:cubicBezTo>
                      <a:cubicBezTo>
                        <a:pt x="890975" y="592712"/>
                        <a:pt x="890615" y="589923"/>
                        <a:pt x="890705" y="587854"/>
                      </a:cubicBezTo>
                      <a:cubicBezTo>
                        <a:pt x="897633" y="583266"/>
                        <a:pt x="906180" y="582906"/>
                        <a:pt x="913557" y="579397"/>
                      </a:cubicBezTo>
                      <a:cubicBezTo>
                        <a:pt x="913917" y="577508"/>
                        <a:pt x="914457" y="574898"/>
                        <a:pt x="914907" y="573009"/>
                      </a:cubicBezTo>
                      <a:cubicBezTo>
                        <a:pt x="915537" y="573819"/>
                        <a:pt x="916436" y="574808"/>
                        <a:pt x="917066" y="575618"/>
                      </a:cubicBezTo>
                      <a:cubicBezTo>
                        <a:pt x="917516" y="574808"/>
                        <a:pt x="918236" y="573639"/>
                        <a:pt x="918685" y="572829"/>
                      </a:cubicBezTo>
                      <a:cubicBezTo>
                        <a:pt x="920575" y="573279"/>
                        <a:pt x="922914" y="574539"/>
                        <a:pt x="924263" y="575888"/>
                      </a:cubicBezTo>
                      <a:cubicBezTo>
                        <a:pt x="937579" y="558794"/>
                        <a:pt x="968798" y="558974"/>
                        <a:pt x="968978" y="529374"/>
                      </a:cubicBezTo>
                      <a:cubicBezTo>
                        <a:pt x="971677" y="527755"/>
                        <a:pt x="971677" y="527755"/>
                        <a:pt x="977885" y="514800"/>
                      </a:cubicBezTo>
                      <a:cubicBezTo>
                        <a:pt x="978424" y="506073"/>
                        <a:pt x="977795" y="498605"/>
                        <a:pt x="977075" y="491318"/>
                      </a:cubicBezTo>
                      <a:cubicBezTo>
                        <a:pt x="976085" y="491318"/>
                        <a:pt x="974736" y="491318"/>
                        <a:pt x="973746" y="491318"/>
                      </a:cubicBezTo>
                      <a:cubicBezTo>
                        <a:pt x="974556" y="490778"/>
                        <a:pt x="975725" y="489968"/>
                        <a:pt x="976535" y="489428"/>
                      </a:cubicBezTo>
                      <a:cubicBezTo>
                        <a:pt x="976445" y="485020"/>
                        <a:pt x="975995" y="480791"/>
                        <a:pt x="975545" y="476563"/>
                      </a:cubicBezTo>
                      <a:cubicBezTo>
                        <a:pt x="973926" y="475393"/>
                        <a:pt x="971587" y="474314"/>
                        <a:pt x="969697" y="473774"/>
                      </a:cubicBezTo>
                      <a:cubicBezTo>
                        <a:pt x="970687" y="473504"/>
                        <a:pt x="971947" y="473234"/>
                        <a:pt x="972936" y="472964"/>
                      </a:cubicBezTo>
                      <a:cubicBezTo>
                        <a:pt x="975006" y="471255"/>
                        <a:pt x="974736" y="468826"/>
                        <a:pt x="974466" y="466396"/>
                      </a:cubicBezTo>
                      <a:cubicBezTo>
                        <a:pt x="969338" y="457580"/>
                        <a:pt x="959171" y="452271"/>
                        <a:pt x="957372" y="441205"/>
                      </a:cubicBezTo>
                      <a:cubicBezTo>
                        <a:pt x="956022" y="432568"/>
                        <a:pt x="965829" y="430859"/>
                        <a:pt x="967808" y="424201"/>
                      </a:cubicBezTo>
                      <a:cubicBezTo>
                        <a:pt x="968258" y="420063"/>
                        <a:pt x="967628" y="416284"/>
                        <a:pt x="966998" y="412595"/>
                      </a:cubicBezTo>
                      <a:cubicBezTo>
                        <a:pt x="966009" y="412235"/>
                        <a:pt x="964749" y="411786"/>
                        <a:pt x="963760" y="411516"/>
                      </a:cubicBezTo>
                      <a:cubicBezTo>
                        <a:pt x="938029" y="429060"/>
                        <a:pt x="939018" y="399820"/>
                        <a:pt x="939108" y="399460"/>
                      </a:cubicBezTo>
                      <a:cubicBezTo>
                        <a:pt x="939468" y="398560"/>
                        <a:pt x="940548" y="397751"/>
                        <a:pt x="941178" y="397031"/>
                      </a:cubicBezTo>
                      <a:cubicBezTo>
                        <a:pt x="947475" y="396851"/>
                        <a:pt x="947475" y="396851"/>
                        <a:pt x="960971" y="379217"/>
                      </a:cubicBezTo>
                      <a:cubicBezTo>
                        <a:pt x="967808" y="373189"/>
                        <a:pt x="970147" y="380567"/>
                        <a:pt x="970417" y="382096"/>
                      </a:cubicBezTo>
                      <a:cubicBezTo>
                        <a:pt x="970777" y="384435"/>
                        <a:pt x="967088" y="391003"/>
                        <a:pt x="966369" y="392262"/>
                      </a:cubicBezTo>
                      <a:cubicBezTo>
                        <a:pt x="967898" y="396851"/>
                        <a:pt x="967898" y="396851"/>
                        <a:pt x="965829" y="400450"/>
                      </a:cubicBezTo>
                      <a:cubicBezTo>
                        <a:pt x="965919" y="400720"/>
                        <a:pt x="966099" y="401079"/>
                        <a:pt x="966189" y="401349"/>
                      </a:cubicBezTo>
                      <a:cubicBezTo>
                        <a:pt x="969248" y="401169"/>
                        <a:pt x="970507" y="399910"/>
                        <a:pt x="980404" y="390103"/>
                      </a:cubicBezTo>
                      <a:cubicBezTo>
                        <a:pt x="980674" y="390103"/>
                        <a:pt x="981124" y="390103"/>
                        <a:pt x="981393" y="39019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2203" y="390463"/>
                        <a:pt x="982203" y="390463"/>
                        <a:pt x="982203" y="390463"/>
                      </a:cubicBezTo>
                      <a:cubicBezTo>
                        <a:pt x="984092" y="389923"/>
                        <a:pt x="985802" y="388664"/>
                        <a:pt x="987871" y="388934"/>
                      </a:cubicBezTo>
                      <a:lnTo>
                        <a:pt x="995159" y="392083"/>
                      </a:lnTo>
                      <a:cubicBezTo>
                        <a:pt x="998487" y="394422"/>
                        <a:pt x="995608" y="398200"/>
                        <a:pt x="997318" y="400989"/>
                      </a:cubicBezTo>
                      <a:cubicBezTo>
                        <a:pt x="996688" y="403239"/>
                        <a:pt x="995249" y="405218"/>
                        <a:pt x="994889" y="407647"/>
                      </a:cubicBezTo>
                      <a:cubicBezTo>
                        <a:pt x="997138" y="408187"/>
                        <a:pt x="997588" y="410706"/>
                        <a:pt x="999567" y="411606"/>
                      </a:cubicBezTo>
                      <a:cubicBezTo>
                        <a:pt x="1001366" y="410616"/>
                        <a:pt x="1001366" y="410616"/>
                        <a:pt x="1001456" y="408817"/>
                      </a:cubicBezTo>
                      <a:cubicBezTo>
                        <a:pt x="1006675" y="410436"/>
                        <a:pt x="1006675" y="410436"/>
                        <a:pt x="1007034" y="410346"/>
                      </a:cubicBezTo>
                      <a:cubicBezTo>
                        <a:pt x="1008294" y="411516"/>
                        <a:pt x="1009374" y="412415"/>
                        <a:pt x="1011983" y="419883"/>
                      </a:cubicBezTo>
                      <a:cubicBezTo>
                        <a:pt x="1011803" y="420063"/>
                        <a:pt x="1011623" y="420333"/>
                        <a:pt x="1011443" y="420603"/>
                      </a:cubicBezTo>
                      <a:cubicBezTo>
                        <a:pt x="1010273" y="420243"/>
                        <a:pt x="1008474" y="419793"/>
                        <a:pt x="1007124" y="421412"/>
                      </a:cubicBezTo>
                      <a:cubicBezTo>
                        <a:pt x="1007304" y="422672"/>
                        <a:pt x="1007304" y="422672"/>
                        <a:pt x="1009194" y="424291"/>
                      </a:cubicBezTo>
                      <a:cubicBezTo>
                        <a:pt x="1009194" y="424021"/>
                        <a:pt x="1009104" y="423572"/>
                        <a:pt x="1009104" y="423212"/>
                      </a:cubicBezTo>
                      <a:cubicBezTo>
                        <a:pt x="1014142" y="426540"/>
                        <a:pt x="1013152" y="433198"/>
                        <a:pt x="1011893" y="442285"/>
                      </a:cubicBezTo>
                      <a:cubicBezTo>
                        <a:pt x="1012163" y="442285"/>
                        <a:pt x="1012523" y="442375"/>
                        <a:pt x="1012792" y="442375"/>
                      </a:cubicBezTo>
                      <a:cubicBezTo>
                        <a:pt x="1013152" y="443904"/>
                        <a:pt x="1012163" y="445254"/>
                        <a:pt x="1012073" y="446783"/>
                      </a:cubicBezTo>
                      <a:cubicBezTo>
                        <a:pt x="1017471" y="445254"/>
                        <a:pt x="1017651" y="445164"/>
                        <a:pt x="1018371" y="443904"/>
                      </a:cubicBezTo>
                      <a:cubicBezTo>
                        <a:pt x="1018640" y="444354"/>
                        <a:pt x="1019270" y="444804"/>
                        <a:pt x="1019720" y="444894"/>
                      </a:cubicBezTo>
                      <a:cubicBezTo>
                        <a:pt x="1021789" y="443275"/>
                        <a:pt x="1021789" y="443275"/>
                        <a:pt x="1022869" y="440396"/>
                      </a:cubicBezTo>
                      <a:cubicBezTo>
                        <a:pt x="1023859" y="439946"/>
                        <a:pt x="1024578" y="439676"/>
                        <a:pt x="1026018" y="441475"/>
                      </a:cubicBezTo>
                      <a:cubicBezTo>
                        <a:pt x="1027187" y="440845"/>
                        <a:pt x="1027187" y="439226"/>
                        <a:pt x="1028357" y="438596"/>
                      </a:cubicBezTo>
                      <a:cubicBezTo>
                        <a:pt x="1029347" y="439136"/>
                        <a:pt x="1029617" y="439316"/>
                        <a:pt x="1031146" y="439046"/>
                      </a:cubicBezTo>
                      <a:cubicBezTo>
                        <a:pt x="1038254" y="428700"/>
                        <a:pt x="1026648" y="407557"/>
                        <a:pt x="1015851" y="398110"/>
                      </a:cubicBezTo>
                      <a:cubicBezTo>
                        <a:pt x="1010993" y="393882"/>
                        <a:pt x="1010723" y="393612"/>
                        <a:pt x="1012163" y="390103"/>
                      </a:cubicBezTo>
                      <a:cubicBezTo>
                        <a:pt x="1013062" y="388034"/>
                        <a:pt x="1014502" y="384525"/>
                        <a:pt x="1022779" y="377778"/>
                      </a:cubicBezTo>
                      <a:cubicBezTo>
                        <a:pt x="1023949" y="376878"/>
                        <a:pt x="1023859" y="376608"/>
                        <a:pt x="1022779" y="372739"/>
                      </a:cubicBezTo>
                      <a:cubicBezTo>
                        <a:pt x="1020800" y="365542"/>
                        <a:pt x="1025298" y="361943"/>
                        <a:pt x="1025388" y="361853"/>
                      </a:cubicBezTo>
                      <a:cubicBezTo>
                        <a:pt x="1025478" y="361853"/>
                        <a:pt x="1032226" y="355016"/>
                        <a:pt x="1032585" y="351327"/>
                      </a:cubicBezTo>
                      <a:cubicBezTo>
                        <a:pt x="1033575" y="351867"/>
                        <a:pt x="1033665" y="351867"/>
                        <a:pt x="1035015" y="351327"/>
                      </a:cubicBezTo>
                      <a:cubicBezTo>
                        <a:pt x="1038254" y="359694"/>
                        <a:pt x="1047070" y="359334"/>
                        <a:pt x="1052738" y="347008"/>
                      </a:cubicBezTo>
                      <a:cubicBezTo>
                        <a:pt x="1052828" y="346828"/>
                        <a:pt x="1060566" y="321277"/>
                        <a:pt x="1061015" y="317229"/>
                      </a:cubicBezTo>
                      <a:cubicBezTo>
                        <a:pt x="1061285" y="314260"/>
                        <a:pt x="1060116" y="311381"/>
                        <a:pt x="1060566" y="308502"/>
                      </a:cubicBezTo>
                      <a:cubicBezTo>
                        <a:pt x="1061285" y="303644"/>
                        <a:pt x="1064524" y="299505"/>
                        <a:pt x="1064254" y="294377"/>
                      </a:cubicBezTo>
                      <a:cubicBezTo>
                        <a:pt x="1063984" y="288619"/>
                        <a:pt x="1060566" y="283850"/>
                        <a:pt x="1059216" y="278452"/>
                      </a:cubicBezTo>
                      <a:cubicBezTo>
                        <a:pt x="1059126" y="278182"/>
                        <a:pt x="1059126" y="278003"/>
                        <a:pt x="1059036" y="277823"/>
                      </a:cubicBezTo>
                      <a:cubicBezTo>
                        <a:pt x="1050219" y="249033"/>
                        <a:pt x="1050219" y="249033"/>
                        <a:pt x="1042302" y="243455"/>
                      </a:cubicBezTo>
                      <a:cubicBezTo>
                        <a:pt x="1045451" y="244444"/>
                        <a:pt x="1045451" y="244444"/>
                        <a:pt x="1047160" y="243545"/>
                      </a:cubicBezTo>
                      <a:cubicBezTo>
                        <a:pt x="1047160" y="243545"/>
                        <a:pt x="1039603" y="236887"/>
                        <a:pt x="1032675" y="232029"/>
                      </a:cubicBezTo>
                      <a:cubicBezTo>
                        <a:pt x="1030786" y="232658"/>
                        <a:pt x="1030516" y="232748"/>
                        <a:pt x="1027907" y="232658"/>
                      </a:cubicBezTo>
                      <a:cubicBezTo>
                        <a:pt x="1029886" y="237427"/>
                        <a:pt x="1029886" y="237427"/>
                        <a:pt x="1029437" y="239586"/>
                      </a:cubicBezTo>
                      <a:cubicBezTo>
                        <a:pt x="1029347" y="239046"/>
                        <a:pt x="1029167" y="238416"/>
                        <a:pt x="1028987" y="237967"/>
                      </a:cubicBezTo>
                      <a:cubicBezTo>
                        <a:pt x="1028537" y="237697"/>
                        <a:pt x="1027907" y="237427"/>
                        <a:pt x="1027457" y="237157"/>
                      </a:cubicBezTo>
                      <a:cubicBezTo>
                        <a:pt x="1026738" y="238866"/>
                        <a:pt x="1026378" y="239856"/>
                        <a:pt x="1023499" y="239316"/>
                      </a:cubicBezTo>
                      <a:cubicBezTo>
                        <a:pt x="1023499" y="239226"/>
                        <a:pt x="1023139" y="234638"/>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530" y="231939"/>
                        <a:pt x="1020530" y="231939"/>
                        <a:pt x="1020530" y="231939"/>
                      </a:cubicBezTo>
                      <a:cubicBezTo>
                        <a:pt x="1020170" y="232299"/>
                        <a:pt x="1019720" y="232748"/>
                        <a:pt x="1019270" y="233108"/>
                      </a:cubicBezTo>
                      <a:cubicBezTo>
                        <a:pt x="1019720" y="234008"/>
                        <a:pt x="1020350" y="235178"/>
                        <a:pt x="1020620" y="236077"/>
                      </a:cubicBezTo>
                      <a:cubicBezTo>
                        <a:pt x="1020350" y="236437"/>
                        <a:pt x="1019990" y="236977"/>
                        <a:pt x="1019720" y="237427"/>
                      </a:cubicBezTo>
                      <a:cubicBezTo>
                        <a:pt x="1016931" y="234998"/>
                        <a:pt x="1016841" y="230679"/>
                        <a:pt x="1013602" y="228520"/>
                      </a:cubicBezTo>
                      <a:cubicBezTo>
                        <a:pt x="1008474" y="230319"/>
                        <a:pt x="1005685" y="226810"/>
                        <a:pt x="1005595" y="226810"/>
                      </a:cubicBezTo>
                      <a:cubicBezTo>
                        <a:pt x="1001816" y="220783"/>
                        <a:pt x="1009733" y="217544"/>
                        <a:pt x="1010993" y="212595"/>
                      </a:cubicBezTo>
                      <a:cubicBezTo>
                        <a:pt x="1012432" y="207017"/>
                        <a:pt x="1010633" y="200900"/>
                        <a:pt x="1013602" y="195591"/>
                      </a:cubicBezTo>
                      <a:cubicBezTo>
                        <a:pt x="1016571" y="190283"/>
                        <a:pt x="1011083" y="183446"/>
                        <a:pt x="1016571" y="178587"/>
                      </a:cubicBezTo>
                      <a:cubicBezTo>
                        <a:pt x="1019900" y="175618"/>
                        <a:pt x="1019900" y="175618"/>
                        <a:pt x="1032585" y="178857"/>
                      </a:cubicBezTo>
                      <a:cubicBezTo>
                        <a:pt x="1032406" y="178407"/>
                        <a:pt x="1032226" y="177778"/>
                        <a:pt x="1032046" y="177328"/>
                      </a:cubicBezTo>
                      <a:cubicBezTo>
                        <a:pt x="1032406" y="177058"/>
                        <a:pt x="1032945" y="176608"/>
                        <a:pt x="1033305" y="176338"/>
                      </a:cubicBezTo>
                      <a:cubicBezTo>
                        <a:pt x="1037354" y="177688"/>
                        <a:pt x="1037354" y="177688"/>
                        <a:pt x="1038343" y="177868"/>
                      </a:cubicBezTo>
                      <a:cubicBezTo>
                        <a:pt x="1038703" y="177508"/>
                        <a:pt x="1039153" y="177058"/>
                        <a:pt x="1039423" y="176698"/>
                      </a:cubicBezTo>
                      <a:cubicBezTo>
                        <a:pt x="1040323" y="177058"/>
                        <a:pt x="1041672" y="177238"/>
                        <a:pt x="1042752" y="177238"/>
                      </a:cubicBezTo>
                      <a:cubicBezTo>
                        <a:pt x="1041402" y="175708"/>
                        <a:pt x="1041402" y="175708"/>
                        <a:pt x="1042032" y="172739"/>
                      </a:cubicBezTo>
                      <a:cubicBezTo>
                        <a:pt x="1049500" y="174089"/>
                        <a:pt x="1049500" y="174089"/>
                        <a:pt x="1056427" y="177778"/>
                      </a:cubicBezTo>
                      <a:cubicBezTo>
                        <a:pt x="1055707" y="178317"/>
                        <a:pt x="1054808" y="179307"/>
                        <a:pt x="1054268" y="180027"/>
                      </a:cubicBezTo>
                      <a:cubicBezTo>
                        <a:pt x="1057417" y="182366"/>
                        <a:pt x="1058137" y="182816"/>
                        <a:pt x="1060026" y="180297"/>
                      </a:cubicBezTo>
                      <a:cubicBezTo>
                        <a:pt x="1060476" y="180387"/>
                        <a:pt x="1061106" y="180567"/>
                        <a:pt x="1061645" y="180657"/>
                      </a:cubicBezTo>
                      <a:cubicBezTo>
                        <a:pt x="1061735" y="179757"/>
                        <a:pt x="1062365" y="178587"/>
                        <a:pt x="1063085" y="177958"/>
                      </a:cubicBezTo>
                      <a:cubicBezTo>
                        <a:pt x="1063535" y="178228"/>
                        <a:pt x="1064074" y="178497"/>
                        <a:pt x="1064524" y="178677"/>
                      </a:cubicBezTo>
                      <a:cubicBezTo>
                        <a:pt x="1065424" y="178317"/>
                        <a:pt x="1066684" y="177868"/>
                        <a:pt x="1067673" y="177688"/>
                      </a:cubicBezTo>
                      <a:cubicBezTo>
                        <a:pt x="1065514" y="174899"/>
                        <a:pt x="1061915" y="173819"/>
                        <a:pt x="1059486" y="171390"/>
                      </a:cubicBezTo>
                      <a:cubicBezTo>
                        <a:pt x="1059666" y="164012"/>
                        <a:pt x="1053548" y="158255"/>
                        <a:pt x="1054268" y="150787"/>
                      </a:cubicBezTo>
                      <a:cubicBezTo>
                        <a:pt x="1055797" y="150157"/>
                        <a:pt x="1057327" y="149618"/>
                        <a:pt x="1058766" y="148898"/>
                      </a:cubicBezTo>
                      <a:cubicBezTo>
                        <a:pt x="1059666" y="149438"/>
                        <a:pt x="1060836" y="150247"/>
                        <a:pt x="1061645" y="150877"/>
                      </a:cubicBezTo>
                      <a:cubicBezTo>
                        <a:pt x="1061825" y="150427"/>
                        <a:pt x="1062095" y="149797"/>
                        <a:pt x="1062275" y="149348"/>
                      </a:cubicBezTo>
                      <a:cubicBezTo>
                        <a:pt x="1062365" y="149438"/>
                        <a:pt x="1070012" y="158794"/>
                        <a:pt x="1072981" y="161763"/>
                      </a:cubicBezTo>
                      <a:cubicBezTo>
                        <a:pt x="1073521" y="157625"/>
                        <a:pt x="1070462" y="154296"/>
                        <a:pt x="1070552" y="150337"/>
                      </a:cubicBezTo>
                      <a:cubicBezTo>
                        <a:pt x="1071002" y="150517"/>
                        <a:pt x="1071632" y="150697"/>
                        <a:pt x="1072082" y="150877"/>
                      </a:cubicBezTo>
                      <a:cubicBezTo>
                        <a:pt x="1068213" y="147818"/>
                        <a:pt x="1064794" y="141880"/>
                        <a:pt x="1064794" y="141880"/>
                      </a:cubicBezTo>
                      <a:cubicBezTo>
                        <a:pt x="1064884" y="141430"/>
                        <a:pt x="1065064" y="140801"/>
                        <a:pt x="1065244" y="140261"/>
                      </a:cubicBezTo>
                      <a:cubicBezTo>
                        <a:pt x="1066234" y="140351"/>
                        <a:pt x="1067493" y="140891"/>
                        <a:pt x="1068303" y="141430"/>
                      </a:cubicBezTo>
                      <a:cubicBezTo>
                        <a:pt x="1069203" y="149618"/>
                        <a:pt x="1076670" y="153396"/>
                        <a:pt x="1080629" y="159514"/>
                      </a:cubicBezTo>
                      <a:cubicBezTo>
                        <a:pt x="1080359" y="159874"/>
                        <a:pt x="1079909" y="160414"/>
                        <a:pt x="1079639" y="160774"/>
                      </a:cubicBezTo>
                      <a:cubicBezTo>
                        <a:pt x="1080449" y="166352"/>
                        <a:pt x="1082788" y="171480"/>
                        <a:pt x="1084048" y="176968"/>
                      </a:cubicBezTo>
                      <a:cubicBezTo>
                        <a:pt x="1087466" y="191813"/>
                        <a:pt x="1087466" y="191813"/>
                        <a:pt x="1085487" y="192802"/>
                      </a:cubicBezTo>
                      <a:cubicBezTo>
                        <a:pt x="1086837" y="194422"/>
                        <a:pt x="1089536" y="197931"/>
                        <a:pt x="1089356" y="200270"/>
                      </a:cubicBezTo>
                      <a:cubicBezTo>
                        <a:pt x="1088726" y="208727"/>
                        <a:pt x="1127232" y="262978"/>
                        <a:pt x="1130111" y="264147"/>
                      </a:cubicBezTo>
                      <a:cubicBezTo>
                        <a:pt x="1130921" y="256410"/>
                        <a:pt x="1126333" y="250292"/>
                        <a:pt x="1125793" y="243275"/>
                      </a:cubicBezTo>
                      <a:close/>
                      <a:moveTo>
                        <a:pt x="387512" y="330994"/>
                      </a:moveTo>
                      <a:cubicBezTo>
                        <a:pt x="381934" y="329554"/>
                        <a:pt x="376086" y="329734"/>
                        <a:pt x="370688" y="327575"/>
                      </a:cubicBezTo>
                      <a:cubicBezTo>
                        <a:pt x="369968" y="327395"/>
                        <a:pt x="367809" y="330724"/>
                        <a:pt x="366819" y="330544"/>
                      </a:cubicBezTo>
                      <a:cubicBezTo>
                        <a:pt x="366009" y="330724"/>
                        <a:pt x="365199" y="330274"/>
                        <a:pt x="364390" y="330274"/>
                      </a:cubicBezTo>
                      <a:cubicBezTo>
                        <a:pt x="362321" y="330544"/>
                        <a:pt x="362141" y="332254"/>
                        <a:pt x="362410" y="335133"/>
                      </a:cubicBezTo>
                      <a:cubicBezTo>
                        <a:pt x="362590" y="336662"/>
                        <a:pt x="362680" y="337472"/>
                        <a:pt x="362141" y="337562"/>
                      </a:cubicBezTo>
                      <a:cubicBezTo>
                        <a:pt x="361871" y="337562"/>
                        <a:pt x="361421" y="337472"/>
                        <a:pt x="360701" y="337112"/>
                      </a:cubicBezTo>
                      <a:cubicBezTo>
                        <a:pt x="356652" y="335492"/>
                        <a:pt x="353863" y="335582"/>
                        <a:pt x="352964" y="336032"/>
                      </a:cubicBezTo>
                      <a:cubicBezTo>
                        <a:pt x="352874" y="336032"/>
                        <a:pt x="352604" y="336212"/>
                        <a:pt x="352514" y="336572"/>
                      </a:cubicBezTo>
                      <a:cubicBezTo>
                        <a:pt x="352514" y="336752"/>
                        <a:pt x="352514" y="336932"/>
                        <a:pt x="352604" y="337112"/>
                      </a:cubicBezTo>
                      <a:cubicBezTo>
                        <a:pt x="353863" y="340351"/>
                        <a:pt x="356742" y="342600"/>
                        <a:pt x="358182" y="345749"/>
                      </a:cubicBezTo>
                      <a:cubicBezTo>
                        <a:pt x="359082" y="347728"/>
                        <a:pt x="358722" y="348448"/>
                        <a:pt x="358092" y="349707"/>
                      </a:cubicBezTo>
                      <a:cubicBezTo>
                        <a:pt x="357642" y="350517"/>
                        <a:pt x="357462" y="350877"/>
                        <a:pt x="358452" y="351687"/>
                      </a:cubicBezTo>
                      <a:cubicBezTo>
                        <a:pt x="358452" y="351687"/>
                        <a:pt x="360071" y="352946"/>
                        <a:pt x="361691" y="353846"/>
                      </a:cubicBezTo>
                      <a:cubicBezTo>
                        <a:pt x="361691" y="353936"/>
                        <a:pt x="361691" y="353936"/>
                        <a:pt x="361691" y="354026"/>
                      </a:cubicBezTo>
                      <a:cubicBezTo>
                        <a:pt x="363490" y="354746"/>
                        <a:pt x="365559" y="356545"/>
                        <a:pt x="366549" y="358164"/>
                      </a:cubicBezTo>
                      <a:cubicBezTo>
                        <a:pt x="364120" y="366442"/>
                        <a:pt x="364120" y="366442"/>
                        <a:pt x="365199" y="371930"/>
                      </a:cubicBezTo>
                      <a:cubicBezTo>
                        <a:pt x="367179" y="365002"/>
                        <a:pt x="373027" y="361043"/>
                        <a:pt x="378515" y="372020"/>
                      </a:cubicBezTo>
                      <a:cubicBezTo>
                        <a:pt x="378965" y="372919"/>
                        <a:pt x="379145" y="374359"/>
                        <a:pt x="379415" y="375348"/>
                      </a:cubicBezTo>
                      <a:cubicBezTo>
                        <a:pt x="375546" y="380027"/>
                        <a:pt x="360881" y="379307"/>
                        <a:pt x="365379" y="386505"/>
                      </a:cubicBezTo>
                      <a:cubicBezTo>
                        <a:pt x="366369" y="386415"/>
                        <a:pt x="367719" y="386325"/>
                        <a:pt x="368708" y="386235"/>
                      </a:cubicBezTo>
                      <a:cubicBezTo>
                        <a:pt x="369158" y="387134"/>
                        <a:pt x="369788" y="388304"/>
                        <a:pt x="370238" y="389204"/>
                      </a:cubicBezTo>
                      <a:cubicBezTo>
                        <a:pt x="369698" y="390103"/>
                        <a:pt x="368978" y="391363"/>
                        <a:pt x="368528" y="392262"/>
                      </a:cubicBezTo>
                      <a:cubicBezTo>
                        <a:pt x="377705" y="416554"/>
                        <a:pt x="362321" y="420153"/>
                        <a:pt x="350355" y="423032"/>
                      </a:cubicBezTo>
                      <a:cubicBezTo>
                        <a:pt x="348645" y="422942"/>
                        <a:pt x="319765" y="409087"/>
                        <a:pt x="332541" y="395681"/>
                      </a:cubicBezTo>
                      <a:cubicBezTo>
                        <a:pt x="336679" y="391363"/>
                        <a:pt x="336230" y="382546"/>
                        <a:pt x="344687" y="382456"/>
                      </a:cubicBezTo>
                      <a:cubicBezTo>
                        <a:pt x="331551" y="368061"/>
                        <a:pt x="330202" y="356365"/>
                        <a:pt x="330202" y="356185"/>
                      </a:cubicBezTo>
                      <a:cubicBezTo>
                        <a:pt x="328762" y="342510"/>
                        <a:pt x="328762" y="342510"/>
                        <a:pt x="338299" y="319928"/>
                      </a:cubicBezTo>
                      <a:cubicBezTo>
                        <a:pt x="339558" y="320198"/>
                        <a:pt x="341268" y="321187"/>
                        <a:pt x="342168" y="322087"/>
                      </a:cubicBezTo>
                      <a:cubicBezTo>
                        <a:pt x="363130" y="307692"/>
                        <a:pt x="363130" y="307692"/>
                        <a:pt x="371137" y="309222"/>
                      </a:cubicBezTo>
                      <a:cubicBezTo>
                        <a:pt x="371137" y="309042"/>
                        <a:pt x="371407" y="309132"/>
                        <a:pt x="371587" y="309222"/>
                      </a:cubicBezTo>
                      <a:cubicBezTo>
                        <a:pt x="371587" y="309222"/>
                        <a:pt x="371587" y="309312"/>
                        <a:pt x="371587" y="309312"/>
                      </a:cubicBezTo>
                      <a:cubicBezTo>
                        <a:pt x="382024" y="308862"/>
                        <a:pt x="388771" y="326945"/>
                        <a:pt x="387512" y="330994"/>
                      </a:cubicBezTo>
                      <a:close/>
                      <a:moveTo>
                        <a:pt x="437264" y="322447"/>
                      </a:moveTo>
                      <a:cubicBezTo>
                        <a:pt x="437174" y="322627"/>
                        <a:pt x="436634" y="323976"/>
                        <a:pt x="433486" y="323796"/>
                      </a:cubicBezTo>
                      <a:cubicBezTo>
                        <a:pt x="430697" y="323617"/>
                        <a:pt x="429617" y="325866"/>
                        <a:pt x="429797" y="326226"/>
                      </a:cubicBezTo>
                      <a:cubicBezTo>
                        <a:pt x="430607" y="327665"/>
                        <a:pt x="433396" y="326406"/>
                        <a:pt x="433576" y="328475"/>
                      </a:cubicBezTo>
                      <a:cubicBezTo>
                        <a:pt x="433755" y="330094"/>
                        <a:pt x="432856" y="331624"/>
                        <a:pt x="432676" y="333153"/>
                      </a:cubicBezTo>
                      <a:cubicBezTo>
                        <a:pt x="432496" y="334593"/>
                        <a:pt x="432586" y="336122"/>
                        <a:pt x="432406" y="337562"/>
                      </a:cubicBezTo>
                      <a:cubicBezTo>
                        <a:pt x="432406" y="337922"/>
                        <a:pt x="432316" y="338281"/>
                        <a:pt x="432226" y="338641"/>
                      </a:cubicBezTo>
                      <a:cubicBezTo>
                        <a:pt x="432136" y="339361"/>
                        <a:pt x="431776" y="340441"/>
                        <a:pt x="431326" y="340980"/>
                      </a:cubicBezTo>
                      <a:cubicBezTo>
                        <a:pt x="429797" y="343050"/>
                        <a:pt x="423589" y="344219"/>
                        <a:pt x="422419" y="341610"/>
                      </a:cubicBezTo>
                      <a:cubicBezTo>
                        <a:pt x="421430" y="339361"/>
                        <a:pt x="423229" y="336212"/>
                        <a:pt x="424039" y="334863"/>
                      </a:cubicBezTo>
                      <a:cubicBezTo>
                        <a:pt x="424849" y="333513"/>
                        <a:pt x="426558" y="330634"/>
                        <a:pt x="424669" y="326765"/>
                      </a:cubicBezTo>
                      <a:cubicBezTo>
                        <a:pt x="423499" y="324516"/>
                        <a:pt x="421250" y="328925"/>
                        <a:pt x="421160" y="329015"/>
                      </a:cubicBezTo>
                      <a:cubicBezTo>
                        <a:pt x="420890" y="329734"/>
                        <a:pt x="420710" y="330364"/>
                        <a:pt x="420620" y="331804"/>
                      </a:cubicBezTo>
                      <a:cubicBezTo>
                        <a:pt x="420530" y="333693"/>
                        <a:pt x="420440" y="335222"/>
                        <a:pt x="418911" y="337832"/>
                      </a:cubicBezTo>
                      <a:cubicBezTo>
                        <a:pt x="418641" y="338281"/>
                        <a:pt x="416392" y="342060"/>
                        <a:pt x="415222" y="339271"/>
                      </a:cubicBezTo>
                      <a:cubicBezTo>
                        <a:pt x="414502" y="337742"/>
                        <a:pt x="415852" y="334143"/>
                        <a:pt x="415852" y="334143"/>
                      </a:cubicBezTo>
                      <a:lnTo>
                        <a:pt x="420260" y="326046"/>
                      </a:lnTo>
                      <a:cubicBezTo>
                        <a:pt x="420890" y="325146"/>
                        <a:pt x="421610" y="324696"/>
                        <a:pt x="421970" y="324516"/>
                      </a:cubicBezTo>
                      <a:cubicBezTo>
                        <a:pt x="422509" y="324246"/>
                        <a:pt x="426198" y="322807"/>
                        <a:pt x="426468" y="322807"/>
                      </a:cubicBezTo>
                      <a:cubicBezTo>
                        <a:pt x="426828" y="323347"/>
                        <a:pt x="426288" y="324516"/>
                        <a:pt x="427278" y="324606"/>
                      </a:cubicBezTo>
                      <a:cubicBezTo>
                        <a:pt x="429437" y="324516"/>
                        <a:pt x="429437" y="323077"/>
                        <a:pt x="429437" y="320108"/>
                      </a:cubicBezTo>
                      <a:cubicBezTo>
                        <a:pt x="429437" y="318668"/>
                        <a:pt x="430876" y="319478"/>
                        <a:pt x="430966" y="319478"/>
                      </a:cubicBezTo>
                      <a:cubicBezTo>
                        <a:pt x="431686" y="319928"/>
                        <a:pt x="431056" y="320648"/>
                        <a:pt x="431146" y="321277"/>
                      </a:cubicBezTo>
                      <a:cubicBezTo>
                        <a:pt x="431236" y="321277"/>
                        <a:pt x="431236" y="321277"/>
                        <a:pt x="431236" y="321277"/>
                      </a:cubicBezTo>
                      <a:cubicBezTo>
                        <a:pt x="431236" y="321277"/>
                        <a:pt x="431236" y="321277"/>
                        <a:pt x="431326" y="321277"/>
                      </a:cubicBezTo>
                      <a:cubicBezTo>
                        <a:pt x="431326" y="321277"/>
                        <a:pt x="431416" y="321277"/>
                        <a:pt x="431416" y="321277"/>
                      </a:cubicBezTo>
                      <a:cubicBezTo>
                        <a:pt x="431416" y="321277"/>
                        <a:pt x="431506" y="321277"/>
                        <a:pt x="431506" y="321277"/>
                      </a:cubicBezTo>
                      <a:cubicBezTo>
                        <a:pt x="431596" y="321277"/>
                        <a:pt x="431596" y="321277"/>
                        <a:pt x="431686" y="321277"/>
                      </a:cubicBezTo>
                      <a:cubicBezTo>
                        <a:pt x="431776" y="321277"/>
                        <a:pt x="431866" y="321277"/>
                        <a:pt x="431866" y="321277"/>
                      </a:cubicBezTo>
                      <a:cubicBezTo>
                        <a:pt x="431956" y="321277"/>
                        <a:pt x="432046" y="321277"/>
                        <a:pt x="432136" y="321277"/>
                      </a:cubicBezTo>
                      <a:cubicBezTo>
                        <a:pt x="432226" y="321277"/>
                        <a:pt x="432316" y="321277"/>
                        <a:pt x="432496" y="321277"/>
                      </a:cubicBezTo>
                      <a:cubicBezTo>
                        <a:pt x="435375" y="321277"/>
                        <a:pt x="437714" y="321367"/>
                        <a:pt x="437264" y="322447"/>
                      </a:cubicBezTo>
                      <a:close/>
                      <a:moveTo>
                        <a:pt x="839423" y="240486"/>
                      </a:moveTo>
                      <a:cubicBezTo>
                        <a:pt x="838883" y="240306"/>
                        <a:pt x="838703" y="239136"/>
                        <a:pt x="837984" y="239586"/>
                      </a:cubicBezTo>
                      <a:cubicBezTo>
                        <a:pt x="837624" y="239856"/>
                        <a:pt x="836724" y="241385"/>
                        <a:pt x="837174" y="241925"/>
                      </a:cubicBezTo>
                      <a:cubicBezTo>
                        <a:pt x="837714" y="242555"/>
                        <a:pt x="839423" y="242285"/>
                        <a:pt x="838973" y="243275"/>
                      </a:cubicBezTo>
                      <a:lnTo>
                        <a:pt x="833845" y="249573"/>
                      </a:lnTo>
                      <a:cubicBezTo>
                        <a:pt x="833755" y="249662"/>
                        <a:pt x="833575" y="249842"/>
                        <a:pt x="833395" y="249932"/>
                      </a:cubicBezTo>
                      <a:cubicBezTo>
                        <a:pt x="830876" y="252092"/>
                        <a:pt x="827547" y="252811"/>
                        <a:pt x="824848" y="254431"/>
                      </a:cubicBezTo>
                      <a:cubicBezTo>
                        <a:pt x="821699" y="256410"/>
                        <a:pt x="821609" y="260639"/>
                        <a:pt x="818640" y="262708"/>
                      </a:cubicBezTo>
                      <a:cubicBezTo>
                        <a:pt x="816481" y="264237"/>
                        <a:pt x="814142" y="264237"/>
                        <a:pt x="812793" y="264327"/>
                      </a:cubicBezTo>
                      <a:cubicBezTo>
                        <a:pt x="812703" y="264327"/>
                        <a:pt x="802626" y="263967"/>
                        <a:pt x="803706" y="262438"/>
                      </a:cubicBezTo>
                      <a:cubicBezTo>
                        <a:pt x="803976" y="261988"/>
                        <a:pt x="805235" y="261808"/>
                        <a:pt x="807394" y="261538"/>
                      </a:cubicBezTo>
                      <a:cubicBezTo>
                        <a:pt x="810723" y="261178"/>
                        <a:pt x="813602" y="260819"/>
                        <a:pt x="816121" y="258030"/>
                      </a:cubicBezTo>
                      <a:cubicBezTo>
                        <a:pt x="824308" y="248943"/>
                        <a:pt x="824308" y="248943"/>
                        <a:pt x="826378" y="245614"/>
                      </a:cubicBezTo>
                      <a:cubicBezTo>
                        <a:pt x="832766" y="235717"/>
                        <a:pt x="835015" y="228700"/>
                        <a:pt x="835734" y="224561"/>
                      </a:cubicBezTo>
                      <a:cubicBezTo>
                        <a:pt x="836724" y="218623"/>
                        <a:pt x="836724" y="218623"/>
                        <a:pt x="836814" y="218533"/>
                      </a:cubicBezTo>
                      <a:cubicBezTo>
                        <a:pt x="836814" y="218533"/>
                        <a:pt x="838793" y="217184"/>
                        <a:pt x="839603" y="220693"/>
                      </a:cubicBezTo>
                      <a:cubicBezTo>
                        <a:pt x="840413" y="224651"/>
                        <a:pt x="841942" y="241565"/>
                        <a:pt x="839423" y="240486"/>
                      </a:cubicBezTo>
                      <a:close/>
                    </a:path>
                  </a:pathLst>
                </a:custGeom>
                <a:solidFill>
                  <a:schemeClr val="tx2"/>
                </a:solidFill>
                <a:ln cap="flat" w="894">
                  <a:noFill/>
                  <a:prstDash val="solid"/>
                  <a:miter/>
                </a:ln>
              </p:spPr>
              <p:txBody>
                <a:bodyPr anchor="ctr" rtlCol="0"/>
                <a:lstStyle/>
                <a:p>
                  <a:endParaRPr lang="es-ES"/>
                </a:p>
              </p:txBody>
            </p:sp>
            <p:sp>
              <p:nvSpPr>
                <p:cNvPr id="280" name="Freeform: Shape 279">
                  <a:extLst>
                    <a:ext uri="{FF2B5EF4-FFF2-40B4-BE49-F238E27FC236}">
                      <a16:creationId xmlns:a16="http://schemas.microsoft.com/office/drawing/2014/main" id="{27A4765B-0769-435D-9CE6-AAED5683DD91}"/>
                    </a:ext>
                  </a:extLst>
                </p:cNvPr>
                <p:cNvSpPr/>
                <p:nvPr/>
              </p:nvSpPr>
              <p:spPr>
                <a:xfrm>
                  <a:off x="6230076" y="3516362"/>
                  <a:ext cx="6927" cy="22222"/>
                </a:xfrm>
                <a:custGeom>
                  <a:avLst/>
                  <a:gdLst>
                    <a:gd fmla="*/ 0 w 6927" name="connsiteX0"/>
                    <a:gd fmla="*/ 0 h 22222" name="connsiteY0"/>
                    <a:gd fmla="*/ 1889 w 6927" name="connsiteX1"/>
                    <a:gd fmla="*/ 22222 h 22222" name="connsiteY1"/>
                    <a:gd fmla="*/ 3599 w 6927" name="connsiteX2"/>
                    <a:gd fmla="*/ 21592 h 22222" name="connsiteY2"/>
                    <a:gd fmla="*/ 4319 w 6927" name="connsiteX3"/>
                    <a:gd fmla="*/ 21053 h 22222" name="connsiteY3"/>
                    <a:gd fmla="*/ 4588 w 6927" name="connsiteX4"/>
                    <a:gd fmla="*/ 19793 h 22222" name="connsiteY4"/>
                    <a:gd fmla="*/ 4498 w 6927" name="connsiteX5"/>
                    <a:gd fmla="*/ 16554 h 22222" name="connsiteY5"/>
                    <a:gd fmla="*/ 4948 w 6927" name="connsiteX6"/>
                    <a:gd fmla="*/ 14035 h 22222" name="connsiteY6"/>
                    <a:gd fmla="*/ 4408 w 6927" name="connsiteX7"/>
                    <a:gd fmla="*/ 11246 h 22222" name="connsiteY7"/>
                    <a:gd fmla="*/ 6028 w 6927" name="connsiteX8"/>
                    <a:gd fmla="*/ 10256 h 22222" name="connsiteY8"/>
                    <a:gd fmla="*/ 5578 w 6927" name="connsiteX9"/>
                    <a:gd fmla="*/ 6928 h 22222" name="connsiteY9"/>
                    <a:gd fmla="*/ 5398 w 6927" name="connsiteX10"/>
                    <a:gd fmla="*/ 6478 h 22222" name="connsiteY10"/>
                    <a:gd fmla="*/ 6928 w 6927" name="connsiteX11"/>
                    <a:gd fmla="*/ 4049 h 22222" name="connsiteY11"/>
                    <a:gd fmla="*/ 0 w 6927" name="connsiteX12"/>
                    <a:gd fmla="*/ 0 h 22222" name="connsiteY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b="b" l="l" r="r" t="t"/>
                  <a:pathLst>
                    <a:path h="22222" w="6927">
                      <a:moveTo>
                        <a:pt x="0" y="0"/>
                      </a:moveTo>
                      <a:cubicBezTo>
                        <a:pt x="720" y="7377"/>
                        <a:pt x="1350" y="14755"/>
                        <a:pt x="1889" y="22222"/>
                      </a:cubicBezTo>
                      <a:cubicBezTo>
                        <a:pt x="2789" y="21323"/>
                        <a:pt x="3149" y="21502"/>
                        <a:pt x="3599" y="21592"/>
                      </a:cubicBezTo>
                      <a:cubicBezTo>
                        <a:pt x="3959" y="21682"/>
                        <a:pt x="4049" y="21682"/>
                        <a:pt x="4319" y="21053"/>
                      </a:cubicBezTo>
                      <a:cubicBezTo>
                        <a:pt x="4319" y="20963"/>
                        <a:pt x="4498" y="20603"/>
                        <a:pt x="4588" y="19793"/>
                      </a:cubicBezTo>
                      <a:cubicBezTo>
                        <a:pt x="4678" y="18713"/>
                        <a:pt x="4408" y="17634"/>
                        <a:pt x="4498" y="16554"/>
                      </a:cubicBezTo>
                      <a:cubicBezTo>
                        <a:pt x="4588" y="15744"/>
                        <a:pt x="5038" y="14935"/>
                        <a:pt x="4948" y="14035"/>
                      </a:cubicBezTo>
                      <a:cubicBezTo>
                        <a:pt x="4858" y="13045"/>
                        <a:pt x="4139" y="12236"/>
                        <a:pt x="4408" y="11246"/>
                      </a:cubicBezTo>
                      <a:cubicBezTo>
                        <a:pt x="4678" y="10436"/>
                        <a:pt x="5578" y="10706"/>
                        <a:pt x="6028" y="10256"/>
                      </a:cubicBezTo>
                      <a:cubicBezTo>
                        <a:pt x="6748" y="9537"/>
                        <a:pt x="6118" y="7647"/>
                        <a:pt x="5578" y="6928"/>
                      </a:cubicBezTo>
                      <a:cubicBezTo>
                        <a:pt x="5398" y="6658"/>
                        <a:pt x="5308" y="6568"/>
                        <a:pt x="5398" y="6478"/>
                      </a:cubicBezTo>
                      <a:cubicBezTo>
                        <a:pt x="5578" y="5488"/>
                        <a:pt x="6838" y="5128"/>
                        <a:pt x="6928" y="4049"/>
                      </a:cubicBezTo>
                      <a:cubicBezTo>
                        <a:pt x="6928" y="2789"/>
                        <a:pt x="1529" y="180"/>
                        <a:pt x="0" y="0"/>
                      </a:cubicBezTo>
                      <a:close/>
                    </a:path>
                  </a:pathLst>
                </a:custGeom>
                <a:solidFill>
                  <a:srgbClr val="333333"/>
                </a:solidFill>
                <a:ln cap="flat" w="894">
                  <a:noFill/>
                  <a:prstDash val="solid"/>
                  <a:miter/>
                </a:ln>
              </p:spPr>
              <p:txBody>
                <a:bodyPr anchor="ctr" rtlCol="0"/>
                <a:lstStyle/>
                <a:p>
                  <a:endParaRPr lang="es-ES"/>
                </a:p>
              </p:txBody>
            </p:sp>
            <p:sp>
              <p:nvSpPr>
                <p:cNvPr id="281" name="Freeform: Shape 280">
                  <a:extLst>
                    <a:ext uri="{FF2B5EF4-FFF2-40B4-BE49-F238E27FC236}">
                      <a16:creationId xmlns:a16="http://schemas.microsoft.com/office/drawing/2014/main" id="{670CE031-E68B-470D-94BA-C3EEAD1D1AD8}"/>
                    </a:ext>
                  </a:extLst>
                </p:cNvPr>
                <p:cNvSpPr/>
                <p:nvPr/>
              </p:nvSpPr>
              <p:spPr>
                <a:xfrm>
                  <a:off x="6227467" y="3491351"/>
                  <a:ext cx="6939" cy="9531"/>
                </a:xfrm>
                <a:custGeom>
                  <a:avLst/>
                  <a:gdLst>
                    <a:gd fmla="*/ 4229 w 6939" name="connsiteX0"/>
                    <a:gd fmla="*/ 8367 h 9531" name="connsiteY0"/>
                    <a:gd fmla="*/ 6928 w 6939" name="connsiteX1"/>
                    <a:gd fmla="*/ 9447 h 9531" name="connsiteY1"/>
                    <a:gd fmla="*/ 6928 w 6939" name="connsiteX2"/>
                    <a:gd fmla="*/ 9447 h 9531" name="connsiteY2"/>
                    <a:gd fmla="*/ 4229 w 6939" name="connsiteX3"/>
                    <a:gd fmla="*/ 5128 h 9531" name="connsiteY3"/>
                    <a:gd fmla="*/ 2069 w 6939" name="connsiteX4"/>
                    <a:gd fmla="*/ 2159 h 9531" name="connsiteY4"/>
                    <a:gd fmla="*/ 1709 w 6939" name="connsiteX5"/>
                    <a:gd fmla="*/ 1529 h 9531" name="connsiteY5"/>
                    <a:gd fmla="*/ 1170 w 6939" name="connsiteX6"/>
                    <a:gd fmla="*/ 1080 h 9531" name="connsiteY6"/>
                    <a:gd fmla="*/ 0 w 6939" name="connsiteX7"/>
                    <a:gd fmla="*/ 0 h 9531" name="connsiteY7"/>
                    <a:gd fmla="*/ 810 w 6939" name="connsiteX8"/>
                    <a:gd fmla="*/ 7377 h 9531" name="connsiteY8"/>
                    <a:gd fmla="*/ 4229 w 6939" name="connsiteX9"/>
                    <a:gd fmla="*/ 8367 h 9531"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9531" w="6939">
                      <a:moveTo>
                        <a:pt x="4229" y="8367"/>
                      </a:moveTo>
                      <a:cubicBezTo>
                        <a:pt x="6838" y="9627"/>
                        <a:pt x="6838" y="9627"/>
                        <a:pt x="6928" y="9447"/>
                      </a:cubicBezTo>
                      <a:lnTo>
                        <a:pt x="6928" y="9447"/>
                      </a:lnTo>
                      <a:cubicBezTo>
                        <a:pt x="7108" y="8547"/>
                        <a:pt x="5218" y="6298"/>
                        <a:pt x="4229" y="5128"/>
                      </a:cubicBezTo>
                      <a:cubicBezTo>
                        <a:pt x="2969" y="3599"/>
                        <a:pt x="2699" y="3239"/>
                        <a:pt x="2069" y="2159"/>
                      </a:cubicBezTo>
                      <a:cubicBezTo>
                        <a:pt x="1889" y="1799"/>
                        <a:pt x="1799" y="1709"/>
                        <a:pt x="1709" y="1529"/>
                      </a:cubicBezTo>
                      <a:cubicBezTo>
                        <a:pt x="1530" y="1350"/>
                        <a:pt x="1439" y="1260"/>
                        <a:pt x="1170" y="1080"/>
                      </a:cubicBezTo>
                      <a:cubicBezTo>
                        <a:pt x="630" y="810"/>
                        <a:pt x="450" y="450"/>
                        <a:pt x="0" y="0"/>
                      </a:cubicBezTo>
                      <a:cubicBezTo>
                        <a:pt x="270" y="2429"/>
                        <a:pt x="540" y="4948"/>
                        <a:pt x="810" y="7377"/>
                      </a:cubicBezTo>
                      <a:cubicBezTo>
                        <a:pt x="3509" y="8007"/>
                        <a:pt x="3509" y="8007"/>
                        <a:pt x="4229" y="8367"/>
                      </a:cubicBezTo>
                      <a:close/>
                    </a:path>
                  </a:pathLst>
                </a:custGeom>
                <a:solidFill>
                  <a:srgbClr val="333333"/>
                </a:solidFill>
                <a:ln cap="flat" w="894">
                  <a:noFill/>
                  <a:prstDash val="solid"/>
                  <a:miter/>
                </a:ln>
              </p:spPr>
              <p:txBody>
                <a:bodyPr anchor="ctr" rtlCol="0"/>
                <a:lstStyle/>
                <a:p>
                  <a:endParaRPr lang="es-ES"/>
                </a:p>
              </p:txBody>
            </p:sp>
            <p:sp>
              <p:nvSpPr>
                <p:cNvPr id="282" name="Freeform: Shape 281">
                  <a:extLst>
                    <a:ext uri="{FF2B5EF4-FFF2-40B4-BE49-F238E27FC236}">
                      <a16:creationId xmlns:a16="http://schemas.microsoft.com/office/drawing/2014/main" id="{5BBE6DCD-13BC-4368-AFC3-3FA71DEEADEE}"/>
                    </a:ext>
                  </a:extLst>
                </p:cNvPr>
                <p:cNvSpPr/>
                <p:nvPr/>
              </p:nvSpPr>
              <p:spPr>
                <a:xfrm>
                  <a:off x="6228637" y="3501607"/>
                  <a:ext cx="6846" cy="12775"/>
                </a:xfrm>
                <a:custGeom>
                  <a:avLst/>
                  <a:gdLst>
                    <a:gd fmla="*/ 2969 w 6846" name="connsiteX0"/>
                    <a:gd fmla="*/ 11426 h 12775" name="connsiteY0"/>
                    <a:gd fmla="*/ 4678 w 6846" name="connsiteX1"/>
                    <a:gd fmla="*/ 9627 h 12775" name="connsiteY1"/>
                    <a:gd fmla="*/ 6478 w 6846" name="connsiteX2"/>
                    <a:gd fmla="*/ 8097 h 12775" name="connsiteY2"/>
                    <a:gd fmla="*/ 6838 w 6846" name="connsiteX3"/>
                    <a:gd fmla="*/ 7197 h 12775" name="connsiteY3"/>
                    <a:gd fmla="*/ 5218 w 6846" name="connsiteX4"/>
                    <a:gd fmla="*/ 3329 h 12775" name="connsiteY4"/>
                    <a:gd fmla="*/ 0 w 6846" name="connsiteX5"/>
                    <a:gd fmla="*/ 0 h 12775" name="connsiteY5"/>
                    <a:gd fmla="*/ 1260 w 6846" name="connsiteX6"/>
                    <a:gd fmla="*/ 12775 h 12775" name="connsiteY6"/>
                    <a:gd fmla="*/ 2969 w 6846" name="connsiteX7"/>
                    <a:gd fmla="*/ 11426 h 1277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2775" w="6846">
                      <a:moveTo>
                        <a:pt x="2969" y="11426"/>
                      </a:moveTo>
                      <a:cubicBezTo>
                        <a:pt x="3599" y="10796"/>
                        <a:pt x="4049" y="10166"/>
                        <a:pt x="4678" y="9627"/>
                      </a:cubicBezTo>
                      <a:cubicBezTo>
                        <a:pt x="5218" y="9087"/>
                        <a:pt x="5938" y="8637"/>
                        <a:pt x="6478" y="8097"/>
                      </a:cubicBezTo>
                      <a:cubicBezTo>
                        <a:pt x="6478" y="8097"/>
                        <a:pt x="6838" y="7737"/>
                        <a:pt x="6838" y="7197"/>
                      </a:cubicBezTo>
                      <a:cubicBezTo>
                        <a:pt x="6928" y="6208"/>
                        <a:pt x="6298" y="4498"/>
                        <a:pt x="5218" y="3329"/>
                      </a:cubicBezTo>
                      <a:cubicBezTo>
                        <a:pt x="3779" y="1799"/>
                        <a:pt x="1619" y="1260"/>
                        <a:pt x="0" y="0"/>
                      </a:cubicBezTo>
                      <a:cubicBezTo>
                        <a:pt x="450" y="4228"/>
                        <a:pt x="900" y="8457"/>
                        <a:pt x="1260" y="12775"/>
                      </a:cubicBezTo>
                      <a:cubicBezTo>
                        <a:pt x="1619" y="12506"/>
                        <a:pt x="2069" y="12236"/>
                        <a:pt x="2969" y="11426"/>
                      </a:cubicBezTo>
                      <a:close/>
                    </a:path>
                  </a:pathLst>
                </a:custGeom>
                <a:solidFill>
                  <a:srgbClr val="333333"/>
                </a:solidFill>
                <a:ln cap="flat" w="894">
                  <a:noFill/>
                  <a:prstDash val="solid"/>
                  <a:miter/>
                </a:ln>
              </p:spPr>
              <p:txBody>
                <a:bodyPr anchor="ctr" rtlCol="0"/>
                <a:lstStyle/>
                <a:p>
                  <a:endParaRPr lang="es-ES"/>
                </a:p>
              </p:txBody>
            </p:sp>
            <p:sp>
              <p:nvSpPr>
                <p:cNvPr id="283" name="Freeform: Shape 282">
                  <a:extLst>
                    <a:ext uri="{FF2B5EF4-FFF2-40B4-BE49-F238E27FC236}">
                      <a16:creationId xmlns:a16="http://schemas.microsoft.com/office/drawing/2014/main" id="{D36EA643-4A28-430B-A52A-AF475E4E41D4}"/>
                    </a:ext>
                  </a:extLst>
                </p:cNvPr>
                <p:cNvSpPr/>
                <p:nvPr/>
              </p:nvSpPr>
              <p:spPr>
                <a:xfrm>
                  <a:off x="6220090" y="3437459"/>
                  <a:ext cx="12325" cy="11246"/>
                </a:xfrm>
                <a:custGeom>
                  <a:avLst/>
                  <a:gdLst>
                    <a:gd fmla="*/ 10976 w 12325" name="connsiteX0"/>
                    <a:gd fmla="*/ 2429 h 11246" name="connsiteY0"/>
                    <a:gd fmla="*/ 7467 w 12325" name="connsiteX1"/>
                    <a:gd fmla="*/ 1979 h 11246" name="connsiteY1"/>
                    <a:gd fmla="*/ 6118 w 12325" name="connsiteX2"/>
                    <a:gd fmla="*/ 2069 h 11246" name="connsiteY2"/>
                    <a:gd fmla="*/ 0 w 12325" name="connsiteX3"/>
                    <a:gd fmla="*/ 0 h 11246" name="connsiteY3"/>
                    <a:gd fmla="*/ 1799 w 12325" name="connsiteX4"/>
                    <a:gd fmla="*/ 11246 h 11246" name="connsiteY4"/>
                    <a:gd fmla="*/ 2249 w 12325" name="connsiteX5"/>
                    <a:gd fmla="*/ 11066 h 11246" name="connsiteY5"/>
                    <a:gd fmla="*/ 3689 w 12325" name="connsiteX6"/>
                    <a:gd fmla="*/ 10076 h 11246" name="connsiteY6"/>
                    <a:gd fmla="*/ 6388 w 12325" name="connsiteX7"/>
                    <a:gd fmla="*/ 9357 h 11246" name="connsiteY7"/>
                    <a:gd fmla="*/ 7557 w 12325" name="connsiteX8"/>
                    <a:gd fmla="*/ 8277 h 11246" name="connsiteY8"/>
                    <a:gd fmla="*/ 8997 w 12325" name="connsiteX9"/>
                    <a:gd fmla="*/ 7287 h 11246" name="connsiteY9"/>
                    <a:gd fmla="*/ 11066 w 12325" name="connsiteX10"/>
                    <a:gd fmla="*/ 8187 h 11246" name="connsiteY10"/>
                    <a:gd fmla="*/ 12326 w 12325" name="connsiteX11"/>
                    <a:gd fmla="*/ 4229 h 11246" name="connsiteY11"/>
                    <a:gd fmla="*/ 12326 w 12325" name="connsiteX12"/>
                    <a:gd fmla="*/ 4229 h 11246" name="connsiteY12"/>
                    <a:gd fmla="*/ 10976 w 12325" name="connsiteX13"/>
                    <a:gd fmla="*/ 2429 h 11246" name="connsiteY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b="b" l="l" r="r" t="t"/>
                  <a:pathLst>
                    <a:path h="11246" w="12325">
                      <a:moveTo>
                        <a:pt x="10976" y="2429"/>
                      </a:moveTo>
                      <a:cubicBezTo>
                        <a:pt x="10706" y="2339"/>
                        <a:pt x="7467" y="1979"/>
                        <a:pt x="7467" y="1979"/>
                      </a:cubicBezTo>
                      <a:cubicBezTo>
                        <a:pt x="7017" y="1979"/>
                        <a:pt x="6748" y="1979"/>
                        <a:pt x="6118" y="2069"/>
                      </a:cubicBezTo>
                      <a:cubicBezTo>
                        <a:pt x="5038" y="2249"/>
                        <a:pt x="3959" y="2429"/>
                        <a:pt x="0" y="0"/>
                      </a:cubicBezTo>
                      <a:cubicBezTo>
                        <a:pt x="630" y="3779"/>
                        <a:pt x="1170" y="7467"/>
                        <a:pt x="1799" y="11246"/>
                      </a:cubicBezTo>
                      <a:cubicBezTo>
                        <a:pt x="1979" y="11156"/>
                        <a:pt x="2159" y="11156"/>
                        <a:pt x="2249" y="11066"/>
                      </a:cubicBezTo>
                      <a:cubicBezTo>
                        <a:pt x="2789" y="10796"/>
                        <a:pt x="3149" y="10256"/>
                        <a:pt x="3689" y="10076"/>
                      </a:cubicBezTo>
                      <a:cubicBezTo>
                        <a:pt x="4588" y="9807"/>
                        <a:pt x="5578" y="9897"/>
                        <a:pt x="6388" y="9357"/>
                      </a:cubicBezTo>
                      <a:cubicBezTo>
                        <a:pt x="6838" y="9087"/>
                        <a:pt x="7108" y="8727"/>
                        <a:pt x="7557" y="8277"/>
                      </a:cubicBezTo>
                      <a:cubicBezTo>
                        <a:pt x="8097" y="7737"/>
                        <a:pt x="8457" y="7287"/>
                        <a:pt x="8997" y="7287"/>
                      </a:cubicBezTo>
                      <a:cubicBezTo>
                        <a:pt x="9807" y="7287"/>
                        <a:pt x="10256" y="8817"/>
                        <a:pt x="11066" y="8187"/>
                      </a:cubicBezTo>
                      <a:cubicBezTo>
                        <a:pt x="11786" y="7557"/>
                        <a:pt x="12326" y="5308"/>
                        <a:pt x="12326" y="4229"/>
                      </a:cubicBezTo>
                      <a:lnTo>
                        <a:pt x="12326" y="4229"/>
                      </a:lnTo>
                      <a:cubicBezTo>
                        <a:pt x="12236" y="3329"/>
                        <a:pt x="11786" y="2699"/>
                        <a:pt x="10976" y="2429"/>
                      </a:cubicBezTo>
                      <a:close/>
                    </a:path>
                  </a:pathLst>
                </a:custGeom>
                <a:solidFill>
                  <a:srgbClr val="333333"/>
                </a:solidFill>
                <a:ln cap="flat" w="894">
                  <a:noFill/>
                  <a:prstDash val="solid"/>
                  <a:miter/>
                </a:ln>
              </p:spPr>
              <p:txBody>
                <a:bodyPr anchor="ctr" rtlCol="0"/>
                <a:lstStyle/>
                <a:p>
                  <a:endParaRPr lang="es-ES"/>
                </a:p>
              </p:txBody>
            </p:sp>
          </p:grpSp>
          <p:sp>
            <p:nvSpPr>
              <p:cNvPr id="284" name="Freeform: Shape 283">
                <a:extLst>
                  <a:ext uri="{FF2B5EF4-FFF2-40B4-BE49-F238E27FC236}">
                    <a16:creationId xmlns:a16="http://schemas.microsoft.com/office/drawing/2014/main" id="{BED6DD5B-6BBA-4E85-B588-B3E0479B9469}"/>
                  </a:ext>
                </a:extLst>
              </p:cNvPr>
              <p:cNvSpPr/>
              <p:nvPr/>
            </p:nvSpPr>
            <p:spPr>
              <a:xfrm>
                <a:off x="6430614" y="3966114"/>
                <a:ext cx="5449" cy="7563"/>
              </a:xfrm>
              <a:custGeom>
                <a:avLst/>
                <a:gdLst>
                  <a:gd fmla="*/ 3241 w 5449" name="connsiteX0"/>
                  <a:gd fmla="*/ 4319 h 7563" name="connsiteY0"/>
                  <a:gd fmla="*/ 2 w 5449" name="connsiteX1"/>
                  <a:gd fmla="*/ 7377 h 7563" name="connsiteY1"/>
                  <a:gd fmla="*/ 5130 w 5449" name="connsiteX2"/>
                  <a:gd fmla="*/ 0 h 7563" name="connsiteY2"/>
                  <a:gd fmla="*/ 5400 w 5449" name="connsiteX3"/>
                  <a:gd fmla="*/ 270 h 7563" name="connsiteY3"/>
                  <a:gd fmla="*/ 3241 w 5449" name="connsiteX4"/>
                  <a:gd fmla="*/ 4319 h 756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7563" w="5449">
                    <a:moveTo>
                      <a:pt x="3241" y="4319"/>
                    </a:moveTo>
                    <a:cubicBezTo>
                      <a:pt x="1621" y="6658"/>
                      <a:pt x="92" y="8097"/>
                      <a:pt x="2" y="7377"/>
                    </a:cubicBezTo>
                    <a:cubicBezTo>
                      <a:pt x="-88" y="6298"/>
                      <a:pt x="3331" y="270"/>
                      <a:pt x="5130" y="0"/>
                    </a:cubicBezTo>
                    <a:cubicBezTo>
                      <a:pt x="5490" y="0"/>
                      <a:pt x="5490" y="90"/>
                      <a:pt x="5400" y="270"/>
                    </a:cubicBezTo>
                    <a:cubicBezTo>
                      <a:pt x="4770" y="1799"/>
                      <a:pt x="3960" y="3239"/>
                      <a:pt x="3241" y="4319"/>
                    </a:cubicBezTo>
                  </a:path>
                </a:pathLst>
              </a:custGeom>
              <a:solidFill>
                <a:srgbClr val="333333"/>
              </a:solidFill>
              <a:ln cap="flat" w="894">
                <a:noFill/>
                <a:prstDash val="solid"/>
                <a:miter/>
              </a:ln>
            </p:spPr>
            <p:txBody>
              <a:bodyPr anchor="ctr" rtlCol="0"/>
              <a:lstStyle/>
              <a:p>
                <a:endParaRPr lang="es-ES"/>
              </a:p>
            </p:txBody>
          </p:sp>
          <p:sp>
            <p:nvSpPr>
              <p:cNvPr id="285" name="Freeform: Shape 284">
                <a:extLst>
                  <a:ext uri="{FF2B5EF4-FFF2-40B4-BE49-F238E27FC236}">
                    <a16:creationId xmlns:a16="http://schemas.microsoft.com/office/drawing/2014/main" id="{3177726E-8B08-4E1B-8E56-23927950B3F7}"/>
                  </a:ext>
                </a:extLst>
              </p:cNvPr>
              <p:cNvSpPr/>
              <p:nvPr/>
            </p:nvSpPr>
            <p:spPr>
              <a:xfrm>
                <a:off x="6438775" y="3955498"/>
                <a:ext cx="5876" cy="7557"/>
              </a:xfrm>
              <a:custGeom>
                <a:avLst/>
                <a:gdLst>
                  <a:gd fmla="*/ 5336 w 5876" name="connsiteX0"/>
                  <a:gd fmla="*/ 1080 h 7557" name="connsiteY0"/>
                  <a:gd fmla="*/ 2547 w 5876" name="connsiteX1"/>
                  <a:gd fmla="*/ 5488 h 7557" name="connsiteY1"/>
                  <a:gd fmla="*/ 1917 w 5876" name="connsiteX2"/>
                  <a:gd fmla="*/ 5938 h 7557" name="connsiteY2"/>
                  <a:gd fmla="*/ 1468 w 5876" name="connsiteX3"/>
                  <a:gd fmla="*/ 6118 h 7557" name="connsiteY3"/>
                  <a:gd fmla="*/ 208 w 5876" name="connsiteX4"/>
                  <a:gd fmla="*/ 7467 h 7557" name="connsiteY4"/>
                  <a:gd fmla="*/ 28 w 5876" name="connsiteX5"/>
                  <a:gd fmla="*/ 7557 h 7557" name="connsiteY5"/>
                  <a:gd fmla="*/ 1198 w 5876" name="connsiteX6"/>
                  <a:gd fmla="*/ 4498 h 7557" name="connsiteY6"/>
                  <a:gd fmla="*/ 5876 w 5876" name="connsiteX7"/>
                  <a:gd fmla="*/ 0 h 7557" name="connsiteY7"/>
                  <a:gd fmla="*/ 5876 w 5876" name="connsiteX8"/>
                  <a:gd fmla="*/ 0 h 7557" name="connsiteY8"/>
                  <a:gd fmla="*/ 5336 w 5876" name="connsiteX9"/>
                  <a:gd fmla="*/ 1080 h 755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7557" w="5876">
                    <a:moveTo>
                      <a:pt x="5336" y="1080"/>
                    </a:moveTo>
                    <a:cubicBezTo>
                      <a:pt x="5336" y="1080"/>
                      <a:pt x="2547" y="5398"/>
                      <a:pt x="2547" y="5488"/>
                    </a:cubicBezTo>
                    <a:cubicBezTo>
                      <a:pt x="2277" y="5758"/>
                      <a:pt x="2187" y="5938"/>
                      <a:pt x="1917" y="5938"/>
                    </a:cubicBezTo>
                    <a:cubicBezTo>
                      <a:pt x="1737" y="5938"/>
                      <a:pt x="1648" y="5938"/>
                      <a:pt x="1468" y="6118"/>
                    </a:cubicBezTo>
                    <a:cubicBezTo>
                      <a:pt x="928" y="6478"/>
                      <a:pt x="658" y="7108"/>
                      <a:pt x="208" y="7467"/>
                    </a:cubicBezTo>
                    <a:cubicBezTo>
                      <a:pt x="118" y="7557"/>
                      <a:pt x="118" y="7557"/>
                      <a:pt x="28" y="7557"/>
                    </a:cubicBezTo>
                    <a:cubicBezTo>
                      <a:pt x="-152" y="7197"/>
                      <a:pt x="568" y="5398"/>
                      <a:pt x="1198" y="4498"/>
                    </a:cubicBezTo>
                    <a:cubicBezTo>
                      <a:pt x="1648" y="3959"/>
                      <a:pt x="5426" y="180"/>
                      <a:pt x="5876" y="0"/>
                    </a:cubicBezTo>
                    <a:cubicBezTo>
                      <a:pt x="5876" y="0"/>
                      <a:pt x="5876" y="0"/>
                      <a:pt x="5876" y="0"/>
                    </a:cubicBezTo>
                    <a:cubicBezTo>
                      <a:pt x="5876" y="270"/>
                      <a:pt x="5786" y="360"/>
                      <a:pt x="5336" y="1080"/>
                    </a:cubicBezTo>
                  </a:path>
                </a:pathLst>
              </a:custGeom>
              <a:solidFill>
                <a:srgbClr val="333333"/>
              </a:solidFill>
              <a:ln cap="flat" w="894">
                <a:noFill/>
                <a:prstDash val="solid"/>
                <a:miter/>
              </a:ln>
            </p:spPr>
            <p:txBody>
              <a:bodyPr anchor="ctr" rtlCol="0"/>
              <a:lstStyle/>
              <a:p>
                <a:endParaRPr lang="es-ES"/>
              </a:p>
            </p:txBody>
          </p:sp>
          <p:sp>
            <p:nvSpPr>
              <p:cNvPr id="286" name="Freeform: Shape 285">
                <a:extLst>
                  <a:ext uri="{FF2B5EF4-FFF2-40B4-BE49-F238E27FC236}">
                    <a16:creationId xmlns:a16="http://schemas.microsoft.com/office/drawing/2014/main" id="{36E1FE6F-72DA-4AFD-913F-52981FED781C}"/>
                  </a:ext>
                </a:extLst>
              </p:cNvPr>
              <p:cNvSpPr/>
              <p:nvPr/>
            </p:nvSpPr>
            <p:spPr>
              <a:xfrm>
                <a:off x="6416941" y="3955048"/>
                <a:ext cx="2934" cy="6250"/>
              </a:xfrm>
              <a:custGeom>
                <a:avLst/>
                <a:gdLst>
                  <a:gd fmla="*/ 1530 w 2934" name="connsiteX0"/>
                  <a:gd fmla="*/ 4678 h 6250" name="connsiteY0"/>
                  <a:gd fmla="*/ 0 w 2934" name="connsiteX1"/>
                  <a:gd fmla="*/ 6208 h 6250" name="connsiteY1"/>
                  <a:gd fmla="*/ 90 w 2934" name="connsiteX2"/>
                  <a:gd fmla="*/ 5758 h 6250" name="connsiteY2"/>
                  <a:gd fmla="*/ 1709 w 2934" name="connsiteX3"/>
                  <a:gd fmla="*/ 1709 h 6250" name="connsiteY3"/>
                  <a:gd fmla="*/ 2789 w 2934" name="connsiteX4"/>
                  <a:gd fmla="*/ 0 h 6250" name="connsiteY4"/>
                  <a:gd fmla="*/ 1530 w 2934" name="connsiteX5"/>
                  <a:gd fmla="*/ 4678 h 6250"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6250" w="2934">
                    <a:moveTo>
                      <a:pt x="1530" y="4678"/>
                    </a:moveTo>
                    <a:cubicBezTo>
                      <a:pt x="720" y="6028"/>
                      <a:pt x="90" y="6388"/>
                      <a:pt x="0" y="6208"/>
                    </a:cubicBezTo>
                    <a:cubicBezTo>
                      <a:pt x="0" y="6118"/>
                      <a:pt x="0" y="5938"/>
                      <a:pt x="90" y="5758"/>
                    </a:cubicBezTo>
                    <a:lnTo>
                      <a:pt x="1709" y="1709"/>
                    </a:lnTo>
                    <a:cubicBezTo>
                      <a:pt x="2429" y="180"/>
                      <a:pt x="2609" y="90"/>
                      <a:pt x="2789" y="0"/>
                    </a:cubicBezTo>
                    <a:cubicBezTo>
                      <a:pt x="3149" y="90"/>
                      <a:pt x="2879" y="2429"/>
                      <a:pt x="1530" y="4678"/>
                    </a:cubicBezTo>
                  </a:path>
                </a:pathLst>
              </a:custGeom>
              <a:solidFill>
                <a:srgbClr val="333333"/>
              </a:solidFill>
              <a:ln cap="flat" w="894">
                <a:noFill/>
                <a:prstDash val="solid"/>
                <a:miter/>
              </a:ln>
            </p:spPr>
            <p:txBody>
              <a:bodyPr anchor="ctr" rtlCol="0"/>
              <a:lstStyle/>
              <a:p>
                <a:endParaRPr lang="es-ES"/>
              </a:p>
            </p:txBody>
          </p:sp>
          <p:sp>
            <p:nvSpPr>
              <p:cNvPr id="287" name="Freeform: Shape 286">
                <a:extLst>
                  <a:ext uri="{FF2B5EF4-FFF2-40B4-BE49-F238E27FC236}">
                    <a16:creationId xmlns:a16="http://schemas.microsoft.com/office/drawing/2014/main" id="{6443AB08-661D-4EFF-BD1E-D5AEFB7056E5}"/>
                  </a:ext>
                </a:extLst>
              </p:cNvPr>
              <p:cNvSpPr/>
              <p:nvPr/>
            </p:nvSpPr>
            <p:spPr>
              <a:xfrm>
                <a:off x="6419486" y="3944702"/>
                <a:ext cx="4382" cy="9270"/>
              </a:xfrm>
              <a:custGeom>
                <a:avLst/>
                <a:gdLst>
                  <a:gd fmla="*/ 2493 w 4382" name="connsiteX0"/>
                  <a:gd fmla="*/ 6928 h 9270" name="connsiteY0"/>
                  <a:gd fmla="*/ 64 w 4382" name="connsiteX1"/>
                  <a:gd fmla="*/ 9267 h 9270" name="connsiteY1"/>
                  <a:gd fmla="*/ 4382 w 4382" name="connsiteX2"/>
                  <a:gd fmla="*/ 0 h 9270" name="connsiteY2"/>
                  <a:gd fmla="*/ 3932 w 4382" name="connsiteX3"/>
                  <a:gd fmla="*/ 1350 h 9270" name="connsiteY3"/>
                  <a:gd fmla="*/ 3303 w 4382" name="connsiteX4"/>
                  <a:gd fmla="*/ 3329 h 9270" name="connsiteY4"/>
                  <a:gd fmla="*/ 4022 w 4382" name="connsiteX5"/>
                  <a:gd fmla="*/ 3149 h 9270" name="connsiteY5"/>
                  <a:gd fmla="*/ 2493 w 4382" name="connsiteX6"/>
                  <a:gd fmla="*/ 6928 h 9270" name="connsiteY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b="b" l="l" r="r" t="t"/>
                <a:pathLst>
                  <a:path h="9270" w="4382">
                    <a:moveTo>
                      <a:pt x="2493" y="6928"/>
                    </a:moveTo>
                    <a:cubicBezTo>
                      <a:pt x="1953" y="7737"/>
                      <a:pt x="604" y="9357"/>
                      <a:pt x="64" y="9267"/>
                    </a:cubicBezTo>
                    <a:cubicBezTo>
                      <a:pt x="-566" y="8367"/>
                      <a:pt x="3662" y="630"/>
                      <a:pt x="4382" y="0"/>
                    </a:cubicBezTo>
                    <a:cubicBezTo>
                      <a:pt x="4382" y="180"/>
                      <a:pt x="4382" y="180"/>
                      <a:pt x="3932" y="1350"/>
                    </a:cubicBezTo>
                    <a:cubicBezTo>
                      <a:pt x="3393" y="2609"/>
                      <a:pt x="3213" y="3149"/>
                      <a:pt x="3303" y="3329"/>
                    </a:cubicBezTo>
                    <a:cubicBezTo>
                      <a:pt x="3483" y="3599"/>
                      <a:pt x="3752" y="2969"/>
                      <a:pt x="4022" y="3149"/>
                    </a:cubicBezTo>
                    <a:cubicBezTo>
                      <a:pt x="4112" y="3779"/>
                      <a:pt x="2673" y="6568"/>
                      <a:pt x="2493" y="6928"/>
                    </a:cubicBezTo>
                  </a:path>
                </a:pathLst>
              </a:custGeom>
              <a:solidFill>
                <a:srgbClr val="333333"/>
              </a:solidFill>
              <a:ln cap="flat" w="894">
                <a:noFill/>
                <a:prstDash val="solid"/>
                <a:miter/>
              </a:ln>
            </p:spPr>
            <p:txBody>
              <a:bodyPr anchor="ctr" rtlCol="0"/>
              <a:lstStyle/>
              <a:p>
                <a:endParaRPr lang="es-ES"/>
              </a:p>
            </p:txBody>
          </p:sp>
          <p:sp>
            <p:nvSpPr>
              <p:cNvPr id="288" name="Freeform: Shape 287">
                <a:extLst>
                  <a:ext uri="{FF2B5EF4-FFF2-40B4-BE49-F238E27FC236}">
                    <a16:creationId xmlns:a16="http://schemas.microsoft.com/office/drawing/2014/main" id="{A64201D6-6A97-4899-829A-EBB2C5F542DF}"/>
                  </a:ext>
                </a:extLst>
              </p:cNvPr>
              <p:cNvSpPr/>
              <p:nvPr/>
            </p:nvSpPr>
            <p:spPr>
              <a:xfrm>
                <a:off x="6419277" y="3956937"/>
                <a:ext cx="1998" cy="2993"/>
              </a:xfrm>
              <a:custGeom>
                <a:avLst/>
                <a:gdLst>
                  <a:gd fmla="*/ 723 w 1998" name="connsiteX0"/>
                  <a:gd fmla="*/ 2879 h 2993" name="connsiteY0"/>
                  <a:gd fmla="*/ 3 w 1998" name="connsiteX1"/>
                  <a:gd fmla="*/ 2699 h 2993" name="connsiteY1"/>
                  <a:gd fmla="*/ 1983 w 1998" name="connsiteX2"/>
                  <a:gd fmla="*/ 0 h 2993" name="connsiteY2"/>
                  <a:gd fmla="*/ 723 w 1998" name="connsiteX3"/>
                  <a:gd fmla="*/ 2879 h 2993" name="connsiteY3"/>
                </a:gdLst>
                <a:ahLst/>
                <a:cxnLst>
                  <a:cxn ang="0">
                    <a:pos x="connsiteX0" y="connsiteY0"/>
                  </a:cxn>
                  <a:cxn ang="0">
                    <a:pos x="connsiteX1" y="connsiteY1"/>
                  </a:cxn>
                  <a:cxn ang="0">
                    <a:pos x="connsiteX2" y="connsiteY2"/>
                  </a:cxn>
                  <a:cxn ang="0">
                    <a:pos x="connsiteX3" y="connsiteY3"/>
                  </a:cxn>
                </a:cxnLst>
                <a:rect b="b" l="l" r="r" t="t"/>
                <a:pathLst>
                  <a:path h="2993" w="1998">
                    <a:moveTo>
                      <a:pt x="723" y="2879"/>
                    </a:moveTo>
                    <a:cubicBezTo>
                      <a:pt x="543" y="3149"/>
                      <a:pt x="3" y="2879"/>
                      <a:pt x="3" y="2699"/>
                    </a:cubicBezTo>
                    <a:cubicBezTo>
                      <a:pt x="-87" y="2159"/>
                      <a:pt x="1623" y="90"/>
                      <a:pt x="1983" y="0"/>
                    </a:cubicBezTo>
                    <a:cubicBezTo>
                      <a:pt x="2163" y="90"/>
                      <a:pt x="723" y="2789"/>
                      <a:pt x="723" y="2879"/>
                    </a:cubicBezTo>
                  </a:path>
                </a:pathLst>
              </a:custGeom>
              <a:solidFill>
                <a:srgbClr val="333333"/>
              </a:solidFill>
              <a:ln cap="flat" w="894">
                <a:noFill/>
                <a:prstDash val="solid"/>
                <a:miter/>
              </a:ln>
            </p:spPr>
            <p:txBody>
              <a:bodyPr anchor="ctr" rtlCol="0"/>
              <a:lstStyle/>
              <a:p>
                <a:endParaRPr lang="es-ES"/>
              </a:p>
            </p:txBody>
          </p:sp>
          <p:sp>
            <p:nvSpPr>
              <p:cNvPr id="289" name="Freeform: Shape 288">
                <a:extLst>
                  <a:ext uri="{FF2B5EF4-FFF2-40B4-BE49-F238E27FC236}">
                    <a16:creationId xmlns:a16="http://schemas.microsoft.com/office/drawing/2014/main" id="{F85E357A-3048-4E7A-9F7B-E529555DCE34}"/>
                  </a:ext>
                </a:extLst>
              </p:cNvPr>
              <p:cNvSpPr/>
              <p:nvPr/>
            </p:nvSpPr>
            <p:spPr>
              <a:xfrm>
                <a:off x="6461475" y="3931386"/>
                <a:ext cx="2432" cy="4498"/>
              </a:xfrm>
              <a:custGeom>
                <a:avLst/>
                <a:gdLst>
                  <a:gd fmla="*/ 810 w 2432" name="connsiteX0"/>
                  <a:gd fmla="*/ 3149 h 4498" name="connsiteY0"/>
                  <a:gd fmla="*/ 0 w 2432" name="connsiteX1"/>
                  <a:gd fmla="*/ 4498 h 4498" name="connsiteY1"/>
                  <a:gd fmla="*/ 2429 w 2432" name="connsiteX2"/>
                  <a:gd fmla="*/ 0 h 4498" name="connsiteY2"/>
                  <a:gd fmla="*/ 810 w 2432" name="connsiteX3"/>
                  <a:gd fmla="*/ 3149 h 4498" name="connsiteY3"/>
                </a:gdLst>
                <a:ahLst/>
                <a:cxnLst>
                  <a:cxn ang="0">
                    <a:pos x="connsiteX0" y="connsiteY0"/>
                  </a:cxn>
                  <a:cxn ang="0">
                    <a:pos x="connsiteX1" y="connsiteY1"/>
                  </a:cxn>
                  <a:cxn ang="0">
                    <a:pos x="connsiteX2" y="connsiteY2"/>
                  </a:cxn>
                  <a:cxn ang="0">
                    <a:pos x="connsiteX3" y="connsiteY3"/>
                  </a:cxn>
                </a:cxnLst>
                <a:rect b="b" l="l" r="r" t="t"/>
                <a:pathLst>
                  <a:path h="4498" w="2432">
                    <a:moveTo>
                      <a:pt x="810" y="3149"/>
                    </a:moveTo>
                    <a:cubicBezTo>
                      <a:pt x="720" y="3329"/>
                      <a:pt x="90" y="4408"/>
                      <a:pt x="0" y="4498"/>
                    </a:cubicBezTo>
                    <a:cubicBezTo>
                      <a:pt x="90" y="4139"/>
                      <a:pt x="2159" y="180"/>
                      <a:pt x="2429" y="0"/>
                    </a:cubicBezTo>
                    <a:cubicBezTo>
                      <a:pt x="2519" y="90"/>
                      <a:pt x="810" y="3149"/>
                      <a:pt x="810" y="3149"/>
                    </a:cubicBezTo>
                  </a:path>
                </a:pathLst>
              </a:custGeom>
              <a:solidFill>
                <a:srgbClr val="333333"/>
              </a:solidFill>
              <a:ln cap="flat" w="894">
                <a:noFill/>
                <a:prstDash val="solid"/>
                <a:miter/>
              </a:ln>
            </p:spPr>
            <p:txBody>
              <a:bodyPr anchor="ctr" rtlCol="0"/>
              <a:lstStyle/>
              <a:p>
                <a:endParaRPr lang="es-ES"/>
              </a:p>
            </p:txBody>
          </p:sp>
          <p:sp>
            <p:nvSpPr>
              <p:cNvPr id="290" name="Freeform: Shape 289">
                <a:extLst>
                  <a:ext uri="{FF2B5EF4-FFF2-40B4-BE49-F238E27FC236}">
                    <a16:creationId xmlns:a16="http://schemas.microsoft.com/office/drawing/2014/main" id="{E770BAAB-7D7C-4A51-8728-30CE66EA0188}"/>
                  </a:ext>
                </a:extLst>
              </p:cNvPr>
              <p:cNvSpPr/>
              <p:nvPr/>
            </p:nvSpPr>
            <p:spPr>
              <a:xfrm>
                <a:off x="6460756" y="3934445"/>
                <a:ext cx="1709" cy="3148"/>
              </a:xfrm>
              <a:custGeom>
                <a:avLst/>
                <a:gdLst>
                  <a:gd fmla="*/ 360 w 1709" name="connsiteX0"/>
                  <a:gd fmla="*/ 2519 h 3148" name="connsiteY0"/>
                  <a:gd fmla="*/ 0 w 1709" name="connsiteX1"/>
                  <a:gd fmla="*/ 3149 h 3148" name="connsiteY1"/>
                  <a:gd fmla="*/ 1709 w 1709" name="connsiteX2"/>
                  <a:gd fmla="*/ 0 h 3148" name="connsiteY2"/>
                  <a:gd fmla="*/ 360 w 1709" name="connsiteX3"/>
                  <a:gd fmla="*/ 2519 h 3148" name="connsiteY3"/>
                </a:gdLst>
                <a:ahLst/>
                <a:cxnLst>
                  <a:cxn ang="0">
                    <a:pos x="connsiteX0" y="connsiteY0"/>
                  </a:cxn>
                  <a:cxn ang="0">
                    <a:pos x="connsiteX1" y="connsiteY1"/>
                  </a:cxn>
                  <a:cxn ang="0">
                    <a:pos x="connsiteX2" y="connsiteY2"/>
                  </a:cxn>
                  <a:cxn ang="0">
                    <a:pos x="connsiteX3" y="connsiteY3"/>
                  </a:cxn>
                </a:cxnLst>
                <a:rect b="b" l="l" r="r" t="t"/>
                <a:pathLst>
                  <a:path h="3148" w="1709">
                    <a:moveTo>
                      <a:pt x="360" y="2519"/>
                    </a:moveTo>
                    <a:cubicBezTo>
                      <a:pt x="90" y="3059"/>
                      <a:pt x="0" y="3149"/>
                      <a:pt x="0" y="3149"/>
                    </a:cubicBezTo>
                    <a:cubicBezTo>
                      <a:pt x="0" y="2969"/>
                      <a:pt x="1619" y="180"/>
                      <a:pt x="1709" y="0"/>
                    </a:cubicBezTo>
                    <a:cubicBezTo>
                      <a:pt x="1619" y="270"/>
                      <a:pt x="630" y="1979"/>
                      <a:pt x="360" y="2519"/>
                    </a:cubicBezTo>
                  </a:path>
                </a:pathLst>
              </a:custGeom>
              <a:solidFill>
                <a:srgbClr val="333333"/>
              </a:solidFill>
              <a:ln cap="flat" w="894">
                <a:noFill/>
                <a:prstDash val="solid"/>
                <a:miter/>
              </a:ln>
            </p:spPr>
            <p:txBody>
              <a:bodyPr anchor="ctr" rtlCol="0"/>
              <a:lstStyle/>
              <a:p>
                <a:endParaRPr lang="es-ES"/>
              </a:p>
            </p:txBody>
          </p:sp>
          <p:sp>
            <p:nvSpPr>
              <p:cNvPr id="291" name="Freeform: Shape 290">
                <a:extLst>
                  <a:ext uri="{FF2B5EF4-FFF2-40B4-BE49-F238E27FC236}">
                    <a16:creationId xmlns:a16="http://schemas.microsoft.com/office/drawing/2014/main" id="{54C1ADF3-985D-4067-B564-B0D00B6C9BF8}"/>
                  </a:ext>
                </a:extLst>
              </p:cNvPr>
              <p:cNvSpPr/>
              <p:nvPr/>
            </p:nvSpPr>
            <p:spPr>
              <a:xfrm>
                <a:off x="6282441" y="3551019"/>
                <a:ext cx="5845" cy="10057"/>
              </a:xfrm>
              <a:custGeom>
                <a:avLst/>
                <a:gdLst>
                  <a:gd fmla="*/ 5845 w 5845" name="connsiteX0"/>
                  <a:gd fmla="*/ 430 h 10057" name="connsiteY0"/>
                  <a:gd fmla="*/ 2606 w 5845" name="connsiteX1"/>
                  <a:gd fmla="*/ 6998 h 10057" name="connsiteY1"/>
                  <a:gd fmla="*/ 1347 w 5845" name="connsiteX2"/>
                  <a:gd fmla="*/ 9787 h 10057" name="connsiteY2"/>
                  <a:gd fmla="*/ 1347 w 5845" name="connsiteX3"/>
                  <a:gd fmla="*/ 9967 h 10057" name="connsiteY3"/>
                  <a:gd fmla="*/ 447 w 5845" name="connsiteX4"/>
                  <a:gd fmla="*/ 9877 h 10057" name="connsiteY4"/>
                  <a:gd fmla="*/ 177 w 5845" name="connsiteX5"/>
                  <a:gd fmla="*/ 6188 h 10057" name="connsiteY5"/>
                  <a:gd fmla="*/ 1437 w 5845" name="connsiteX6"/>
                  <a:gd fmla="*/ 4479 h 10057" name="connsiteY6"/>
                  <a:gd fmla="*/ 2247 w 5845" name="connsiteX7"/>
                  <a:gd fmla="*/ 3759 h 10057" name="connsiteY7"/>
                  <a:gd fmla="*/ 2786 w 5845" name="connsiteX8"/>
                  <a:gd fmla="*/ 1960 h 10057" name="connsiteY8"/>
                  <a:gd fmla="*/ 5485 w 5845" name="connsiteX9"/>
                  <a:gd fmla="*/ 71 h 10057" name="connsiteY9"/>
                  <a:gd fmla="*/ 5845 w 5845" name="connsiteX10"/>
                  <a:gd fmla="*/ 430 h 10057"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10057" w="5845">
                    <a:moveTo>
                      <a:pt x="5845" y="430"/>
                    </a:moveTo>
                    <a:cubicBezTo>
                      <a:pt x="5755" y="1330"/>
                      <a:pt x="4856" y="2950"/>
                      <a:pt x="2606" y="6998"/>
                    </a:cubicBezTo>
                    <a:cubicBezTo>
                      <a:pt x="2157" y="7898"/>
                      <a:pt x="1437" y="9157"/>
                      <a:pt x="1347" y="9787"/>
                    </a:cubicBezTo>
                    <a:cubicBezTo>
                      <a:pt x="1347" y="9787"/>
                      <a:pt x="1347" y="9877"/>
                      <a:pt x="1347" y="9967"/>
                    </a:cubicBezTo>
                    <a:cubicBezTo>
                      <a:pt x="1347" y="10057"/>
                      <a:pt x="807" y="10147"/>
                      <a:pt x="447" y="9877"/>
                    </a:cubicBezTo>
                    <a:cubicBezTo>
                      <a:pt x="-93" y="9247"/>
                      <a:pt x="-93" y="7178"/>
                      <a:pt x="177" y="6188"/>
                    </a:cubicBezTo>
                    <a:cubicBezTo>
                      <a:pt x="357" y="5469"/>
                      <a:pt x="717" y="5019"/>
                      <a:pt x="1437" y="4479"/>
                    </a:cubicBezTo>
                    <a:cubicBezTo>
                      <a:pt x="1887" y="4209"/>
                      <a:pt x="2067" y="4029"/>
                      <a:pt x="2247" y="3759"/>
                    </a:cubicBezTo>
                    <a:cubicBezTo>
                      <a:pt x="2606" y="3219"/>
                      <a:pt x="2427" y="2500"/>
                      <a:pt x="2786" y="1960"/>
                    </a:cubicBezTo>
                    <a:cubicBezTo>
                      <a:pt x="3236" y="970"/>
                      <a:pt x="4766" y="161"/>
                      <a:pt x="5485" y="71"/>
                    </a:cubicBezTo>
                    <a:cubicBezTo>
                      <a:pt x="5755" y="-109"/>
                      <a:pt x="5845" y="71"/>
                      <a:pt x="5845" y="430"/>
                    </a:cubicBezTo>
                  </a:path>
                </a:pathLst>
              </a:custGeom>
              <a:solidFill>
                <a:srgbClr val="333333"/>
              </a:solidFill>
              <a:ln cap="flat" w="894">
                <a:noFill/>
                <a:prstDash val="solid"/>
                <a:miter/>
              </a:ln>
            </p:spPr>
            <p:txBody>
              <a:bodyPr anchor="ctr" rtlCol="0"/>
              <a:lstStyle/>
              <a:p>
                <a:endParaRPr lang="es-ES"/>
              </a:p>
            </p:txBody>
          </p:sp>
          <p:sp>
            <p:nvSpPr>
              <p:cNvPr id="292" name="Freeform: Shape 291">
                <a:extLst>
                  <a:ext uri="{FF2B5EF4-FFF2-40B4-BE49-F238E27FC236}">
                    <a16:creationId xmlns:a16="http://schemas.microsoft.com/office/drawing/2014/main" id="{A43308D9-18B6-452C-933F-AAE3EEADD68F}"/>
                  </a:ext>
                </a:extLst>
              </p:cNvPr>
              <p:cNvSpPr/>
              <p:nvPr/>
            </p:nvSpPr>
            <p:spPr>
              <a:xfrm>
                <a:off x="6293749" y="3532556"/>
                <a:ext cx="3895" cy="5243"/>
              </a:xfrm>
              <a:custGeom>
                <a:avLst/>
                <a:gdLst>
                  <a:gd fmla="*/ 3894 w 3895" name="connsiteX0"/>
                  <a:gd fmla="*/ 810 h 5243" name="connsiteY0"/>
                  <a:gd fmla="*/ 385 w 3895" name="connsiteX1"/>
                  <a:gd fmla="*/ 5128 h 5243" name="connsiteY1"/>
                  <a:gd fmla="*/ 3174 w 3895" name="connsiteX2"/>
                  <a:gd fmla="*/ 0 h 5243" name="connsiteY2"/>
                  <a:gd fmla="*/ 3264 w 3895" name="connsiteX3"/>
                  <a:gd fmla="*/ 0 h 5243" name="connsiteY3"/>
                  <a:gd fmla="*/ 3894 w 3895" name="connsiteX4"/>
                  <a:gd fmla="*/ 810 h 5243"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5243" w="3895">
                    <a:moveTo>
                      <a:pt x="3894" y="810"/>
                    </a:moveTo>
                    <a:cubicBezTo>
                      <a:pt x="3984" y="3059"/>
                      <a:pt x="1375" y="5848"/>
                      <a:pt x="385" y="5128"/>
                    </a:cubicBezTo>
                    <a:cubicBezTo>
                      <a:pt x="-875" y="4139"/>
                      <a:pt x="1195" y="270"/>
                      <a:pt x="3174" y="0"/>
                    </a:cubicBezTo>
                    <a:cubicBezTo>
                      <a:pt x="3174" y="0"/>
                      <a:pt x="3264" y="0"/>
                      <a:pt x="3264" y="0"/>
                    </a:cubicBezTo>
                    <a:cubicBezTo>
                      <a:pt x="3804" y="0"/>
                      <a:pt x="3894" y="450"/>
                      <a:pt x="3894" y="810"/>
                    </a:cubicBezTo>
                  </a:path>
                </a:pathLst>
              </a:custGeom>
              <a:solidFill>
                <a:srgbClr val="333333"/>
              </a:solidFill>
              <a:ln cap="flat" w="894">
                <a:noFill/>
                <a:prstDash val="solid"/>
                <a:miter/>
              </a:ln>
            </p:spPr>
            <p:txBody>
              <a:bodyPr anchor="ctr" rtlCol="0"/>
              <a:lstStyle/>
              <a:p>
                <a:endParaRPr lang="es-ES"/>
              </a:p>
            </p:txBody>
          </p:sp>
          <p:sp>
            <p:nvSpPr>
              <p:cNvPr id="293" name="Freeform: Shape 292">
                <a:extLst>
                  <a:ext uri="{FF2B5EF4-FFF2-40B4-BE49-F238E27FC236}">
                    <a16:creationId xmlns:a16="http://schemas.microsoft.com/office/drawing/2014/main" id="{1D9BDD5F-6E0D-428C-9C80-17D43A6DCDB8}"/>
                  </a:ext>
                </a:extLst>
              </p:cNvPr>
              <p:cNvSpPr/>
              <p:nvPr/>
            </p:nvSpPr>
            <p:spPr>
              <a:xfrm>
                <a:off x="6093594" y="3914652"/>
                <a:ext cx="244534" cy="217093"/>
              </a:xfrm>
              <a:custGeom>
                <a:avLst/>
                <a:gdLst>
                  <a:gd fmla="*/ 213495 w 244534" name="connsiteX0"/>
                  <a:gd fmla="*/ 144219 h 217093" name="connsiteY0"/>
                  <a:gd fmla="*/ 186775 w 244534" name="connsiteX1"/>
                  <a:gd fmla="*/ 171660 h 217093" name="connsiteY1"/>
                  <a:gd fmla="*/ 139271 w 244534" name="connsiteX2"/>
                  <a:gd fmla="*/ 210256 h 217093" name="connsiteY2"/>
                  <a:gd fmla="*/ 122537 w 244534" name="connsiteX3"/>
                  <a:gd fmla="*/ 217094 h 217093" name="connsiteY3"/>
                  <a:gd fmla="*/ 121367 w 244534" name="connsiteX4"/>
                  <a:gd fmla="*/ 216464 h 217093" name="connsiteY4"/>
                  <a:gd fmla="*/ 122447 w 244534" name="connsiteX5"/>
                  <a:gd fmla="*/ 214035 h 217093" name="connsiteY5"/>
                  <a:gd fmla="*/ 121188 w 244534" name="connsiteX6"/>
                  <a:gd fmla="*/ 214215 h 217093" name="connsiteY6"/>
                  <a:gd fmla="*/ 122627 w 244534" name="connsiteX7"/>
                  <a:gd fmla="*/ 212146 h 217093" name="connsiteY7"/>
                  <a:gd fmla="*/ 111831 w 244534" name="connsiteX8"/>
                  <a:gd fmla="*/ 216734 h 217093" name="connsiteY8"/>
                  <a:gd fmla="*/ 108232 w 244534" name="connsiteX9"/>
                  <a:gd fmla="*/ 213945 h 217093" name="connsiteY9"/>
                  <a:gd fmla="*/ 106433 w 244534" name="connsiteX10"/>
                  <a:gd fmla="*/ 212146 h 217093" name="connsiteY10"/>
                  <a:gd fmla="*/ 116239 w 244534" name="connsiteX11"/>
                  <a:gd fmla="*/ 194962 h 217093" name="connsiteY11"/>
                  <a:gd fmla="*/ 111201 w 244534" name="connsiteX12"/>
                  <a:gd fmla="*/ 196131 h 217093" name="connsiteY12"/>
                  <a:gd fmla="*/ 117859 w 244534" name="connsiteX13"/>
                  <a:gd fmla="*/ 186774 h 217093" name="connsiteY13"/>
                  <a:gd fmla="*/ 107692 w 244534" name="connsiteX14"/>
                  <a:gd fmla="*/ 193432 h 217093" name="connsiteY14"/>
                  <a:gd fmla="*/ 107692 w 244534" name="connsiteX15"/>
                  <a:gd fmla="*/ 192083 h 217093" name="connsiteY15"/>
                  <a:gd fmla="*/ 125686 w 244534" name="connsiteX16"/>
                  <a:gd fmla="*/ 174359 h 217093" name="connsiteY16"/>
                  <a:gd fmla="*/ 125776 w 244534" name="connsiteX17"/>
                  <a:gd fmla="*/ 174089 h 217093" name="connsiteY17"/>
                  <a:gd fmla="*/ 125776 w 244534" name="connsiteX18"/>
                  <a:gd fmla="*/ 174089 h 217093" name="connsiteY18"/>
                  <a:gd fmla="*/ 125776 w 244534" name="connsiteX19"/>
                  <a:gd fmla="*/ 174089 h 217093" name="connsiteY19"/>
                  <a:gd fmla="*/ 125776 w 244534" name="connsiteX20"/>
                  <a:gd fmla="*/ 174089 h 217093" name="connsiteY20"/>
                  <a:gd fmla="*/ 125776 w 244534" name="connsiteX21"/>
                  <a:gd fmla="*/ 174089 h 217093" name="connsiteY21"/>
                  <a:gd fmla="*/ 125776 w 244534" name="connsiteX22"/>
                  <a:gd fmla="*/ 174089 h 217093" name="connsiteY22"/>
                  <a:gd fmla="*/ 125776 w 244534" name="connsiteX23"/>
                  <a:gd fmla="*/ 174089 h 217093" name="connsiteY23"/>
                  <a:gd fmla="*/ 125776 w 244534" name="connsiteX24"/>
                  <a:gd fmla="*/ 174089 h 217093" name="connsiteY24"/>
                  <a:gd fmla="*/ 104273 w 244534" name="connsiteX25"/>
                  <a:gd fmla="*/ 191363 h 217093" name="connsiteY25"/>
                  <a:gd fmla="*/ 103194 w 244534" name="connsiteX26"/>
                  <a:gd fmla="*/ 190643 h 217093" name="connsiteY26"/>
                  <a:gd fmla="*/ 102834 w 244534" name="connsiteX27"/>
                  <a:gd fmla="*/ 188214 h 217093" name="connsiteY27"/>
                  <a:gd fmla="*/ 104094 w 244534" name="connsiteX28"/>
                  <a:gd fmla="*/ 188214 h 217093" name="connsiteY28"/>
                  <a:gd fmla="*/ 107692 w 244534" name="connsiteX29"/>
                  <a:gd fmla="*/ 179667 h 217093" name="connsiteY29"/>
                  <a:gd fmla="*/ 107242 w 244534" name="connsiteX30"/>
                  <a:gd fmla="*/ 171750 h 217093" name="connsiteY30"/>
                  <a:gd fmla="*/ 106073 w 244534" name="connsiteX31"/>
                  <a:gd fmla="*/ 172020 h 217093" name="connsiteY31"/>
                  <a:gd fmla="*/ 104183 w 244534" name="connsiteX32"/>
                  <a:gd fmla="*/ 170220 h 217093" name="connsiteY32"/>
                  <a:gd fmla="*/ 100945 w 244534" name="connsiteX33"/>
                  <a:gd fmla="*/ 168421 h 217093" name="connsiteY33"/>
                  <a:gd fmla="*/ 67566 w 244534" name="connsiteX34"/>
                  <a:gd fmla="*/ 172469 h 217093" name="connsiteY34"/>
                  <a:gd fmla="*/ 52272 w 244534" name="connsiteX35"/>
                  <a:gd fmla="*/ 180837 h 217093" name="connsiteY35"/>
                  <a:gd fmla="*/ 32119 w 244534" name="connsiteX36"/>
                  <a:gd fmla="*/ 184525 h 217093" name="connsiteY36"/>
                  <a:gd fmla="*/ 12056 w 244534" name="connsiteX37"/>
                  <a:gd fmla="*/ 193432 h 217093" name="connsiteY37"/>
                  <a:gd fmla="*/ 2609 w 244534" name="connsiteX38"/>
                  <a:gd fmla="*/ 189833 h 217093" name="connsiteY38"/>
                  <a:gd fmla="*/ 0 w 244534" name="connsiteX39"/>
                  <a:gd fmla="*/ 187314 h 217093" name="connsiteY39"/>
                  <a:gd fmla="*/ 8817 w 244534" name="connsiteX40"/>
                  <a:gd fmla="*/ 174989 h 217093" name="connsiteY40"/>
                  <a:gd fmla="*/ 11786 w 244534" name="connsiteX41"/>
                  <a:gd fmla="*/ 159874 h 217093" name="connsiteY41"/>
                  <a:gd fmla="*/ 11786 w 244534" name="connsiteX42"/>
                  <a:gd fmla="*/ 129015 h 217093" name="connsiteY42"/>
                  <a:gd fmla="*/ 13045 w 244534" name="connsiteX43"/>
                  <a:gd fmla="*/ 129105 h 217093" name="connsiteY43"/>
                  <a:gd fmla="*/ 13135 w 244534" name="connsiteX44"/>
                  <a:gd fmla="*/ 130454 h 217093" name="connsiteY44"/>
                  <a:gd fmla="*/ 14215 w 244534" name="connsiteX45"/>
                  <a:gd fmla="*/ 131174 h 217093" name="connsiteY45"/>
                  <a:gd fmla="*/ 15205 w 244534" name="connsiteX46"/>
                  <a:gd fmla="*/ 130274 h 217093" name="connsiteY46"/>
                  <a:gd fmla="*/ 15025 w 244534" name="connsiteX47"/>
                  <a:gd fmla="*/ 124966 h 217093" name="connsiteY47"/>
                  <a:gd fmla="*/ 16824 w 244534" name="connsiteX48"/>
                  <a:gd fmla="*/ 129734 h 217093" name="connsiteY48"/>
                  <a:gd fmla="*/ 18444 w 244534" name="connsiteX49"/>
                  <a:gd fmla="*/ 117139 h 217093" name="connsiteY49"/>
                  <a:gd fmla="*/ 29510 w 244534" name="connsiteX50"/>
                  <a:gd fmla="*/ 94017 h 217093" name="connsiteY50"/>
                  <a:gd fmla="*/ 27980 w 244534" name="connsiteX51"/>
                  <a:gd fmla="*/ 98875 h 217093" name="connsiteY51"/>
                  <a:gd fmla="*/ 41745 w 244534" name="connsiteX52"/>
                  <a:gd fmla="*/ 89968 h 217093" name="connsiteY52"/>
                  <a:gd fmla="*/ 51012 w 244534" name="connsiteX53"/>
                  <a:gd fmla="*/ 83941 h 217093" name="connsiteY53"/>
                  <a:gd fmla="*/ 74674 w 244534" name="connsiteX54"/>
                  <a:gd fmla="*/ 78902 h 217093" name="connsiteY54"/>
                  <a:gd fmla="*/ 84840 w 244534" name="connsiteX55"/>
                  <a:gd fmla="*/ 74494 h 217093" name="connsiteY55"/>
                  <a:gd fmla="*/ 104004 w 244534" name="connsiteX56"/>
                  <a:gd fmla="*/ 50022 h 217093" name="connsiteY56"/>
                  <a:gd fmla="*/ 104813 w 244534" name="connsiteX57"/>
                  <a:gd fmla="*/ 57490 h 217093" name="connsiteY57"/>
                  <a:gd fmla="*/ 106073 w 244534" name="connsiteX58"/>
                  <a:gd fmla="*/ 57490 h 217093" name="connsiteY58"/>
                  <a:gd fmla="*/ 111921 w 244534" name="connsiteX59"/>
                  <a:gd fmla="*/ 48583 h 217093" name="connsiteY59"/>
                  <a:gd fmla="*/ 114530 w 244534" name="connsiteX60"/>
                  <a:gd fmla="*/ 50472 h 217093" name="connsiteY60"/>
                  <a:gd fmla="*/ 118399 w 244534" name="connsiteX61"/>
                  <a:gd fmla="*/ 42105 h 217093" name="connsiteY61"/>
                  <a:gd fmla="*/ 121817 w 244534" name="connsiteX62"/>
                  <a:gd fmla="*/ 38866 h 217093" name="connsiteY62"/>
                  <a:gd fmla="*/ 124157 w 244534" name="connsiteX63"/>
                  <a:gd fmla="*/ 38057 h 217093" name="connsiteY63"/>
                  <a:gd fmla="*/ 131534 w 244534" name="connsiteX64"/>
                  <a:gd fmla="*/ 30949 h 217093" name="connsiteY64"/>
                  <a:gd fmla="*/ 143230 w 244534" name="connsiteX65"/>
                  <a:gd fmla="*/ 37877 h 217093" name="connsiteY65"/>
                  <a:gd fmla="*/ 153216 w 244534" name="connsiteX66"/>
                  <a:gd fmla="*/ 37427 h 217093" name="connsiteY66"/>
                  <a:gd fmla="*/ 154026 w 244534" name="connsiteX67"/>
                  <a:gd fmla="*/ 31219 h 217093" name="connsiteY67"/>
                  <a:gd fmla="*/ 166352 w 244534" name="connsiteX68"/>
                  <a:gd fmla="*/ 17364 h 217093" name="connsiteY68"/>
                  <a:gd fmla="*/ 181916 w 244534" name="connsiteX69"/>
                  <a:gd fmla="*/ 8997 h 217093" name="connsiteY69"/>
                  <a:gd fmla="*/ 178407 w 244534" name="connsiteX70"/>
                  <a:gd fmla="*/ 7467 h 217093" name="connsiteY70"/>
                  <a:gd fmla="*/ 179037 w 244534" name="connsiteX71"/>
                  <a:gd fmla="*/ 6388 h 217093" name="connsiteY71"/>
                  <a:gd fmla="*/ 180387 w 244534" name="connsiteX72"/>
                  <a:gd fmla="*/ 6208 h 217093" name="connsiteY72"/>
                  <a:gd fmla="*/ 200090 w 244534" name="connsiteX73"/>
                  <a:gd fmla="*/ 12146 h 217093" name="connsiteY73"/>
                  <a:gd fmla="*/ 200000 w 244534" name="connsiteX74"/>
                  <a:gd fmla="*/ 15924 h 217093" name="connsiteY74"/>
                  <a:gd fmla="*/ 203689 w 244534" name="connsiteX75"/>
                  <a:gd fmla="*/ 12236 h 217093" name="connsiteY75"/>
                  <a:gd fmla="*/ 205308 w 244534" name="connsiteX76"/>
                  <a:gd fmla="*/ 14305 h 217093" name="connsiteY76"/>
                  <a:gd fmla="*/ 190373 w 244534" name="connsiteX77"/>
                  <a:gd fmla="*/ 38776 h 217093" name="connsiteY77"/>
                  <a:gd fmla="*/ 191723 w 244534" name="connsiteX78"/>
                  <a:gd fmla="*/ 44714 h 217093" name="connsiteY78"/>
                  <a:gd fmla="*/ 209267 w 244534" name="connsiteX79"/>
                  <a:gd fmla="*/ 58030 h 217093" name="connsiteY79"/>
                  <a:gd fmla="*/ 225731 w 244534" name="connsiteX80"/>
                  <a:gd fmla="*/ 31489 h 217093" name="connsiteY80"/>
                  <a:gd fmla="*/ 244534 w 244534" name="connsiteX81"/>
                  <a:gd fmla="*/ 0 h 217093" name="connsiteY81"/>
                  <a:gd fmla="*/ 238236 w 244534" name="connsiteX82"/>
                  <a:gd fmla="*/ 31399 h 217093" name="connsiteY82"/>
                  <a:gd fmla="*/ 241745 w 244534" name="connsiteX83"/>
                  <a:gd fmla="*/ 29960 h 217093" name="connsiteY83"/>
                  <a:gd fmla="*/ 235717 w 244534" name="connsiteX84"/>
                  <a:gd fmla="*/ 72874 h 217093" name="connsiteY84"/>
                  <a:gd fmla="*/ 235268 w 244534" name="connsiteX85"/>
                  <a:gd fmla="*/ 74044 h 217093" name="connsiteY85"/>
                  <a:gd fmla="*/ 237877 w 244534" name="connsiteX86"/>
                  <a:gd fmla="*/ 79982 h 217093" name="connsiteY86"/>
                  <a:gd fmla="*/ 232119 w 244534" name="connsiteX87"/>
                  <a:gd fmla="*/ 95187 h 217093" name="connsiteY87"/>
                  <a:gd fmla="*/ 234368 w 244534" name="connsiteX88"/>
                  <a:gd fmla="*/ 94377 h 217093" name="connsiteY88"/>
                  <a:gd fmla="*/ 234908 w 244534" name="connsiteX89"/>
                  <a:gd fmla="*/ 95637 h 217093" name="connsiteY89"/>
                  <a:gd fmla="*/ 236167 w 244534" name="connsiteX90"/>
                  <a:gd fmla="*/ 95367 h 217093" name="connsiteY90"/>
                  <a:gd fmla="*/ 213495 w 244534" name="connsiteX91"/>
                  <a:gd fmla="*/ 144219 h 217093" name="connsiteY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b="b" l="l" r="r" t="t"/>
                <a:pathLst>
                  <a:path h="217093" w="244534">
                    <a:moveTo>
                      <a:pt x="213495" y="144219"/>
                    </a:moveTo>
                    <a:cubicBezTo>
                      <a:pt x="200720" y="159244"/>
                      <a:pt x="191993" y="166981"/>
                      <a:pt x="186775" y="171660"/>
                    </a:cubicBezTo>
                    <a:lnTo>
                      <a:pt x="139271" y="210256"/>
                    </a:lnTo>
                    <a:cubicBezTo>
                      <a:pt x="133513" y="210526"/>
                      <a:pt x="122627" y="217094"/>
                      <a:pt x="122537" y="217094"/>
                    </a:cubicBezTo>
                    <a:cubicBezTo>
                      <a:pt x="122177" y="216914"/>
                      <a:pt x="121727" y="216644"/>
                      <a:pt x="121367" y="216464"/>
                    </a:cubicBezTo>
                    <a:cubicBezTo>
                      <a:pt x="121637" y="215654"/>
                      <a:pt x="121997" y="214665"/>
                      <a:pt x="122447" y="214035"/>
                    </a:cubicBezTo>
                    <a:cubicBezTo>
                      <a:pt x="122087" y="214125"/>
                      <a:pt x="121547" y="214215"/>
                      <a:pt x="121188" y="214215"/>
                    </a:cubicBezTo>
                    <a:cubicBezTo>
                      <a:pt x="121547" y="213585"/>
                      <a:pt x="122177" y="212685"/>
                      <a:pt x="122627" y="212146"/>
                    </a:cubicBezTo>
                    <a:cubicBezTo>
                      <a:pt x="118578" y="212596"/>
                      <a:pt x="116599" y="217994"/>
                      <a:pt x="111831" y="216734"/>
                    </a:cubicBezTo>
                    <a:cubicBezTo>
                      <a:pt x="110571" y="214035"/>
                      <a:pt x="109762" y="213945"/>
                      <a:pt x="108232" y="213945"/>
                    </a:cubicBezTo>
                    <a:cubicBezTo>
                      <a:pt x="107872" y="213315"/>
                      <a:pt x="107152" y="212505"/>
                      <a:pt x="106433" y="212146"/>
                    </a:cubicBezTo>
                    <a:cubicBezTo>
                      <a:pt x="106253" y="206927"/>
                      <a:pt x="116149" y="195052"/>
                      <a:pt x="116239" y="194962"/>
                    </a:cubicBezTo>
                    <a:cubicBezTo>
                      <a:pt x="115789" y="194962"/>
                      <a:pt x="115789" y="194962"/>
                      <a:pt x="111201" y="196131"/>
                    </a:cubicBezTo>
                    <a:cubicBezTo>
                      <a:pt x="112551" y="192443"/>
                      <a:pt x="116869" y="190733"/>
                      <a:pt x="117859" y="186774"/>
                    </a:cubicBezTo>
                    <a:cubicBezTo>
                      <a:pt x="114080" y="188394"/>
                      <a:pt x="111471" y="191903"/>
                      <a:pt x="107692" y="193432"/>
                    </a:cubicBezTo>
                    <a:cubicBezTo>
                      <a:pt x="107692" y="193072"/>
                      <a:pt x="107692" y="192532"/>
                      <a:pt x="107692" y="192083"/>
                    </a:cubicBezTo>
                    <a:cubicBezTo>
                      <a:pt x="107782" y="191993"/>
                      <a:pt x="120288" y="183626"/>
                      <a:pt x="125686" y="17435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25776" y="174089"/>
                      <a:pt x="125776" y="174089"/>
                      <a:pt x="125776" y="174089"/>
                    </a:cubicBezTo>
                    <a:cubicBezTo>
                      <a:pt x="119208" y="180567"/>
                      <a:pt x="110841" y="184885"/>
                      <a:pt x="104273" y="191363"/>
                    </a:cubicBezTo>
                    <a:cubicBezTo>
                      <a:pt x="103914" y="191183"/>
                      <a:pt x="103554" y="190823"/>
                      <a:pt x="103194" y="190643"/>
                    </a:cubicBezTo>
                    <a:cubicBezTo>
                      <a:pt x="103194" y="189923"/>
                      <a:pt x="103014" y="188934"/>
                      <a:pt x="102834" y="188214"/>
                    </a:cubicBezTo>
                    <a:cubicBezTo>
                      <a:pt x="103194" y="188214"/>
                      <a:pt x="103734" y="188214"/>
                      <a:pt x="104094" y="188214"/>
                    </a:cubicBezTo>
                    <a:cubicBezTo>
                      <a:pt x="105803" y="185605"/>
                      <a:pt x="106433" y="182456"/>
                      <a:pt x="107692" y="179667"/>
                    </a:cubicBezTo>
                    <a:cubicBezTo>
                      <a:pt x="106073" y="177148"/>
                      <a:pt x="107602" y="174359"/>
                      <a:pt x="107242" y="171750"/>
                    </a:cubicBezTo>
                    <a:cubicBezTo>
                      <a:pt x="106883" y="171840"/>
                      <a:pt x="106433" y="171930"/>
                      <a:pt x="106073" y="172020"/>
                    </a:cubicBezTo>
                    <a:cubicBezTo>
                      <a:pt x="105533" y="171480"/>
                      <a:pt x="104723" y="170760"/>
                      <a:pt x="104183" y="170220"/>
                    </a:cubicBezTo>
                    <a:cubicBezTo>
                      <a:pt x="102024" y="170490"/>
                      <a:pt x="101844" y="170040"/>
                      <a:pt x="100945" y="168421"/>
                    </a:cubicBezTo>
                    <a:cubicBezTo>
                      <a:pt x="100405" y="167431"/>
                      <a:pt x="67926" y="172469"/>
                      <a:pt x="67566" y="172469"/>
                    </a:cubicBezTo>
                    <a:cubicBezTo>
                      <a:pt x="67476" y="172469"/>
                      <a:pt x="53621" y="179307"/>
                      <a:pt x="52272" y="180837"/>
                    </a:cubicBezTo>
                    <a:cubicBezTo>
                      <a:pt x="48673" y="184705"/>
                      <a:pt x="43815" y="184615"/>
                      <a:pt x="32119" y="184525"/>
                    </a:cubicBezTo>
                    <a:cubicBezTo>
                      <a:pt x="24112" y="184435"/>
                      <a:pt x="19433" y="192083"/>
                      <a:pt x="12056" y="193432"/>
                    </a:cubicBezTo>
                    <a:cubicBezTo>
                      <a:pt x="11966" y="193432"/>
                      <a:pt x="3149" y="190913"/>
                      <a:pt x="2609" y="189833"/>
                    </a:cubicBezTo>
                    <a:cubicBezTo>
                      <a:pt x="1619" y="187854"/>
                      <a:pt x="1440" y="187764"/>
                      <a:pt x="0" y="187314"/>
                    </a:cubicBezTo>
                    <a:cubicBezTo>
                      <a:pt x="270" y="181286"/>
                      <a:pt x="5938" y="179127"/>
                      <a:pt x="8817" y="174989"/>
                    </a:cubicBezTo>
                    <a:cubicBezTo>
                      <a:pt x="9447" y="174179"/>
                      <a:pt x="9447" y="174179"/>
                      <a:pt x="11786" y="159874"/>
                    </a:cubicBezTo>
                    <a:cubicBezTo>
                      <a:pt x="13855" y="147458"/>
                      <a:pt x="13855" y="147458"/>
                      <a:pt x="11786" y="129015"/>
                    </a:cubicBezTo>
                    <a:cubicBezTo>
                      <a:pt x="12146" y="129015"/>
                      <a:pt x="12686" y="129015"/>
                      <a:pt x="13045" y="129105"/>
                    </a:cubicBezTo>
                    <a:cubicBezTo>
                      <a:pt x="13045" y="129465"/>
                      <a:pt x="13045" y="130004"/>
                      <a:pt x="13135" y="130454"/>
                    </a:cubicBezTo>
                    <a:cubicBezTo>
                      <a:pt x="13495" y="130634"/>
                      <a:pt x="13855" y="130904"/>
                      <a:pt x="14215" y="131174"/>
                    </a:cubicBezTo>
                    <a:cubicBezTo>
                      <a:pt x="14485" y="130904"/>
                      <a:pt x="14935" y="130544"/>
                      <a:pt x="15205" y="130274"/>
                    </a:cubicBezTo>
                    <a:cubicBezTo>
                      <a:pt x="14935" y="125326"/>
                      <a:pt x="14935" y="125326"/>
                      <a:pt x="15025" y="124966"/>
                    </a:cubicBezTo>
                    <a:cubicBezTo>
                      <a:pt x="15565" y="126586"/>
                      <a:pt x="16644" y="127935"/>
                      <a:pt x="16824" y="129734"/>
                    </a:cubicBezTo>
                    <a:cubicBezTo>
                      <a:pt x="19163" y="127935"/>
                      <a:pt x="19163" y="127935"/>
                      <a:pt x="18444" y="117139"/>
                    </a:cubicBezTo>
                    <a:cubicBezTo>
                      <a:pt x="17904" y="109851"/>
                      <a:pt x="27170" y="95996"/>
                      <a:pt x="29510" y="94017"/>
                    </a:cubicBezTo>
                    <a:cubicBezTo>
                      <a:pt x="29060" y="95637"/>
                      <a:pt x="28340" y="97256"/>
                      <a:pt x="27980" y="98875"/>
                    </a:cubicBezTo>
                    <a:cubicBezTo>
                      <a:pt x="30769" y="98695"/>
                      <a:pt x="41655" y="90058"/>
                      <a:pt x="41745" y="89968"/>
                    </a:cubicBezTo>
                    <a:cubicBezTo>
                      <a:pt x="45794" y="86730"/>
                      <a:pt x="50922" y="83941"/>
                      <a:pt x="51012" y="83941"/>
                    </a:cubicBezTo>
                    <a:cubicBezTo>
                      <a:pt x="58569" y="80882"/>
                      <a:pt x="67117" y="82141"/>
                      <a:pt x="74674" y="78902"/>
                    </a:cubicBezTo>
                    <a:cubicBezTo>
                      <a:pt x="78093" y="77463"/>
                      <a:pt x="81691" y="76563"/>
                      <a:pt x="84840" y="74494"/>
                    </a:cubicBezTo>
                    <a:cubicBezTo>
                      <a:pt x="94107" y="68556"/>
                      <a:pt x="97526" y="58120"/>
                      <a:pt x="104004" y="50022"/>
                    </a:cubicBezTo>
                    <a:cubicBezTo>
                      <a:pt x="104543" y="52452"/>
                      <a:pt x="104363" y="55061"/>
                      <a:pt x="104813" y="57490"/>
                    </a:cubicBezTo>
                    <a:cubicBezTo>
                      <a:pt x="105173" y="57490"/>
                      <a:pt x="105713" y="57490"/>
                      <a:pt x="106073" y="57490"/>
                    </a:cubicBezTo>
                    <a:cubicBezTo>
                      <a:pt x="107782" y="54701"/>
                      <a:pt x="111921" y="48583"/>
                      <a:pt x="111921" y="48583"/>
                    </a:cubicBezTo>
                    <a:cubicBezTo>
                      <a:pt x="112551" y="50652"/>
                      <a:pt x="113090" y="50652"/>
                      <a:pt x="114530" y="50472"/>
                    </a:cubicBezTo>
                    <a:cubicBezTo>
                      <a:pt x="114980" y="48223"/>
                      <a:pt x="114980" y="48223"/>
                      <a:pt x="118399" y="42105"/>
                    </a:cubicBezTo>
                    <a:cubicBezTo>
                      <a:pt x="120108" y="42015"/>
                      <a:pt x="120108" y="42015"/>
                      <a:pt x="121817" y="38866"/>
                    </a:cubicBezTo>
                    <a:cubicBezTo>
                      <a:pt x="122537" y="38866"/>
                      <a:pt x="123527" y="38507"/>
                      <a:pt x="124157" y="38057"/>
                    </a:cubicBezTo>
                    <a:cubicBezTo>
                      <a:pt x="124516" y="33468"/>
                      <a:pt x="131624" y="35807"/>
                      <a:pt x="131534" y="30949"/>
                    </a:cubicBezTo>
                    <a:cubicBezTo>
                      <a:pt x="145209" y="27080"/>
                      <a:pt x="144309" y="34458"/>
                      <a:pt x="143230" y="37877"/>
                    </a:cubicBezTo>
                    <a:cubicBezTo>
                      <a:pt x="146559" y="37157"/>
                      <a:pt x="149887" y="38147"/>
                      <a:pt x="153216" y="37427"/>
                    </a:cubicBezTo>
                    <a:cubicBezTo>
                      <a:pt x="154386" y="35538"/>
                      <a:pt x="152766" y="33198"/>
                      <a:pt x="154026" y="31219"/>
                    </a:cubicBezTo>
                    <a:cubicBezTo>
                      <a:pt x="155735" y="28610"/>
                      <a:pt x="166262" y="17364"/>
                      <a:pt x="166352" y="17364"/>
                    </a:cubicBezTo>
                    <a:cubicBezTo>
                      <a:pt x="168691" y="17904"/>
                      <a:pt x="176608" y="18713"/>
                      <a:pt x="181916" y="8997"/>
                    </a:cubicBezTo>
                    <a:cubicBezTo>
                      <a:pt x="180747" y="8367"/>
                      <a:pt x="179397" y="8277"/>
                      <a:pt x="178407" y="7467"/>
                    </a:cubicBezTo>
                    <a:cubicBezTo>
                      <a:pt x="178587" y="7108"/>
                      <a:pt x="178857" y="6748"/>
                      <a:pt x="179037" y="6388"/>
                    </a:cubicBezTo>
                    <a:cubicBezTo>
                      <a:pt x="179397" y="6298"/>
                      <a:pt x="179937" y="6298"/>
                      <a:pt x="180387" y="6208"/>
                    </a:cubicBezTo>
                    <a:cubicBezTo>
                      <a:pt x="191003" y="14575"/>
                      <a:pt x="195861" y="13225"/>
                      <a:pt x="200090" y="12146"/>
                    </a:cubicBezTo>
                    <a:cubicBezTo>
                      <a:pt x="200630" y="13405"/>
                      <a:pt x="200630" y="13405"/>
                      <a:pt x="200000" y="15924"/>
                    </a:cubicBezTo>
                    <a:cubicBezTo>
                      <a:pt x="201080" y="15475"/>
                      <a:pt x="201080" y="15475"/>
                      <a:pt x="203689" y="12236"/>
                    </a:cubicBezTo>
                    <a:cubicBezTo>
                      <a:pt x="204048" y="12955"/>
                      <a:pt x="204678" y="13855"/>
                      <a:pt x="205308" y="14305"/>
                    </a:cubicBezTo>
                    <a:cubicBezTo>
                      <a:pt x="205488" y="25641"/>
                      <a:pt x="187404" y="25821"/>
                      <a:pt x="190373" y="38776"/>
                    </a:cubicBezTo>
                    <a:cubicBezTo>
                      <a:pt x="192173" y="39856"/>
                      <a:pt x="192173" y="39856"/>
                      <a:pt x="191723" y="44714"/>
                    </a:cubicBezTo>
                    <a:cubicBezTo>
                      <a:pt x="200270" y="45614"/>
                      <a:pt x="199640" y="61808"/>
                      <a:pt x="209267" y="58030"/>
                    </a:cubicBezTo>
                    <a:cubicBezTo>
                      <a:pt x="209986" y="57760"/>
                      <a:pt x="222132" y="42555"/>
                      <a:pt x="225731" y="31489"/>
                    </a:cubicBezTo>
                    <a:cubicBezTo>
                      <a:pt x="225821" y="31219"/>
                      <a:pt x="234548" y="6298"/>
                      <a:pt x="244534" y="0"/>
                    </a:cubicBezTo>
                    <a:cubicBezTo>
                      <a:pt x="244174" y="10796"/>
                      <a:pt x="238147" y="20513"/>
                      <a:pt x="238236" y="31399"/>
                    </a:cubicBezTo>
                    <a:cubicBezTo>
                      <a:pt x="239496" y="31219"/>
                      <a:pt x="240576" y="30409"/>
                      <a:pt x="241745" y="29960"/>
                    </a:cubicBezTo>
                    <a:cubicBezTo>
                      <a:pt x="247953" y="45434"/>
                      <a:pt x="228070" y="57220"/>
                      <a:pt x="235717" y="72874"/>
                    </a:cubicBezTo>
                    <a:cubicBezTo>
                      <a:pt x="235627" y="73234"/>
                      <a:pt x="235447" y="73684"/>
                      <a:pt x="235268" y="74044"/>
                    </a:cubicBezTo>
                    <a:cubicBezTo>
                      <a:pt x="236167" y="74674"/>
                      <a:pt x="237247" y="75484"/>
                      <a:pt x="237877" y="79982"/>
                    </a:cubicBezTo>
                    <a:cubicBezTo>
                      <a:pt x="233378" y="84031"/>
                      <a:pt x="234098" y="90148"/>
                      <a:pt x="232119" y="95187"/>
                    </a:cubicBezTo>
                    <a:cubicBezTo>
                      <a:pt x="232838" y="95187"/>
                      <a:pt x="233828" y="94827"/>
                      <a:pt x="234368" y="94377"/>
                    </a:cubicBezTo>
                    <a:cubicBezTo>
                      <a:pt x="234548" y="94737"/>
                      <a:pt x="234728" y="95277"/>
                      <a:pt x="234908" y="95637"/>
                    </a:cubicBezTo>
                    <a:cubicBezTo>
                      <a:pt x="235268" y="95546"/>
                      <a:pt x="235807" y="95457"/>
                      <a:pt x="236167" y="95367"/>
                    </a:cubicBezTo>
                    <a:cubicBezTo>
                      <a:pt x="229779" y="118668"/>
                      <a:pt x="227440" y="127395"/>
                      <a:pt x="213495" y="144219"/>
                    </a:cubicBezTo>
                  </a:path>
                </a:pathLst>
              </a:custGeom>
              <a:solidFill>
                <a:schemeClr val="tx2"/>
              </a:solidFill>
              <a:ln cap="flat" w="894">
                <a:noFill/>
                <a:prstDash val="solid"/>
                <a:miter/>
              </a:ln>
            </p:spPr>
            <p:txBody>
              <a:bodyPr anchor="ctr" rtlCol="0"/>
              <a:lstStyle/>
              <a:p>
                <a:endParaRPr lang="es-ES"/>
              </a:p>
            </p:txBody>
          </p:sp>
          <p:sp>
            <p:nvSpPr>
              <p:cNvPr id="294" name="Freeform: Shape 293">
                <a:extLst>
                  <a:ext uri="{FF2B5EF4-FFF2-40B4-BE49-F238E27FC236}">
                    <a16:creationId xmlns:a16="http://schemas.microsoft.com/office/drawing/2014/main" id="{A34020AD-133C-493C-A7B8-022B6F2E3C27}"/>
                  </a:ext>
                </a:extLst>
              </p:cNvPr>
              <p:cNvSpPr/>
              <p:nvPr/>
            </p:nvSpPr>
            <p:spPr>
              <a:xfrm>
                <a:off x="6261840" y="3921040"/>
                <a:ext cx="6574" cy="4969"/>
              </a:xfrm>
              <a:custGeom>
                <a:avLst/>
                <a:gdLst>
                  <a:gd fmla="*/ 6293 w 6574" name="connsiteX0"/>
                  <a:gd fmla="*/ 1889 h 4969" name="connsiteY0"/>
                  <a:gd fmla="*/ 3144 w 6574" name="connsiteX1"/>
                  <a:gd fmla="*/ 4948 h 4969" name="connsiteY1"/>
                  <a:gd fmla="*/ 355 w 6574" name="connsiteX2"/>
                  <a:gd fmla="*/ 2879 h 4969" name="connsiteY2"/>
                  <a:gd fmla="*/ 85 w 6574" name="connsiteX3"/>
                  <a:gd fmla="*/ 630 h 4969" name="connsiteY3"/>
                  <a:gd fmla="*/ 85 w 6574" name="connsiteX4"/>
                  <a:gd fmla="*/ 630 h 4969" name="connsiteY4"/>
                  <a:gd fmla="*/ 85 w 6574" name="connsiteX5"/>
                  <a:gd fmla="*/ 630 h 4969" name="connsiteY5"/>
                  <a:gd fmla="*/ 85 w 6574" name="connsiteX6"/>
                  <a:gd fmla="*/ 630 h 4969" name="connsiteY6"/>
                  <a:gd fmla="*/ 85 w 6574" name="connsiteX7"/>
                  <a:gd fmla="*/ 630 h 4969" name="connsiteY7"/>
                  <a:gd fmla="*/ 85 w 6574" name="connsiteX8"/>
                  <a:gd fmla="*/ 630 h 4969" name="connsiteY8"/>
                  <a:gd fmla="*/ 85 w 6574" name="connsiteX9"/>
                  <a:gd fmla="*/ 630 h 4969" name="connsiteY9"/>
                  <a:gd fmla="*/ 85 w 6574" name="connsiteX10"/>
                  <a:gd fmla="*/ 630 h 4969" name="connsiteY10"/>
                  <a:gd fmla="*/ 85 w 6574" name="connsiteX11"/>
                  <a:gd fmla="*/ 630 h 4969" name="connsiteY11"/>
                  <a:gd fmla="*/ 1795 w 6574" name="connsiteX12"/>
                  <a:gd fmla="*/ 1709 h 4969" name="connsiteY12"/>
                  <a:gd fmla="*/ 4853 w 6574" name="connsiteX13"/>
                  <a:gd fmla="*/ 450 h 4969" name="connsiteY13"/>
                  <a:gd fmla="*/ 6113 w 6574" name="connsiteX14"/>
                  <a:gd fmla="*/ 0 h 4969" name="connsiteY14"/>
                  <a:gd fmla="*/ 6293 w 6574" name="connsiteX15"/>
                  <a:gd fmla="*/ 1889 h 4969"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4969" w="6574">
                    <a:moveTo>
                      <a:pt x="6293" y="1889"/>
                    </a:moveTo>
                    <a:cubicBezTo>
                      <a:pt x="5663" y="3419"/>
                      <a:pt x="4044" y="4858"/>
                      <a:pt x="3144" y="4948"/>
                    </a:cubicBezTo>
                    <a:cubicBezTo>
                      <a:pt x="1435" y="5218"/>
                      <a:pt x="355" y="2879"/>
                      <a:pt x="355" y="2879"/>
                    </a:cubicBezTo>
                    <a:cubicBezTo>
                      <a:pt x="265" y="2609"/>
                      <a:pt x="-185" y="81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5" y="630"/>
                      <a:pt x="85" y="630"/>
                      <a:pt x="85" y="630"/>
                    </a:cubicBezTo>
                    <a:cubicBezTo>
                      <a:pt x="805" y="810"/>
                      <a:pt x="985" y="1799"/>
                      <a:pt x="1795" y="1709"/>
                    </a:cubicBezTo>
                    <a:cubicBezTo>
                      <a:pt x="1795" y="1709"/>
                      <a:pt x="2874" y="1530"/>
                      <a:pt x="4853" y="450"/>
                    </a:cubicBezTo>
                    <a:cubicBezTo>
                      <a:pt x="5663" y="0"/>
                      <a:pt x="5843" y="0"/>
                      <a:pt x="6113" y="0"/>
                    </a:cubicBezTo>
                    <a:cubicBezTo>
                      <a:pt x="6833" y="0"/>
                      <a:pt x="6563" y="1260"/>
                      <a:pt x="6293" y="1889"/>
                    </a:cubicBezTo>
                  </a:path>
                </a:pathLst>
              </a:custGeom>
              <a:solidFill>
                <a:srgbClr val="333333"/>
              </a:solidFill>
              <a:ln cap="flat" w="894">
                <a:noFill/>
                <a:prstDash val="solid"/>
                <a:miter/>
              </a:ln>
            </p:spPr>
            <p:txBody>
              <a:bodyPr anchor="ctr" rtlCol="0"/>
              <a:lstStyle/>
              <a:p>
                <a:endParaRPr lang="es-ES"/>
              </a:p>
            </p:txBody>
          </p:sp>
          <p:sp>
            <p:nvSpPr>
              <p:cNvPr id="295" name="Freeform: Shape 294">
                <a:extLst>
                  <a:ext uri="{FF2B5EF4-FFF2-40B4-BE49-F238E27FC236}">
                    <a16:creationId xmlns:a16="http://schemas.microsoft.com/office/drawing/2014/main" id="{D570CF23-8A01-4028-A44A-CD79CA0195CC}"/>
                  </a:ext>
                </a:extLst>
              </p:cNvPr>
              <p:cNvSpPr/>
              <p:nvPr/>
            </p:nvSpPr>
            <p:spPr>
              <a:xfrm>
                <a:off x="6258968" y="3922030"/>
                <a:ext cx="3136" cy="3958"/>
              </a:xfrm>
              <a:custGeom>
                <a:avLst/>
                <a:gdLst>
                  <a:gd fmla="*/ 3137 w 3136" name="connsiteX0"/>
                  <a:gd fmla="*/ 3959 h 3958" name="connsiteY0"/>
                  <a:gd fmla="*/ 2867 w 3136" name="connsiteX1"/>
                  <a:gd fmla="*/ 3869 h 3958" name="connsiteY1"/>
                  <a:gd fmla="*/ 2057 w 3136" name="connsiteX2"/>
                  <a:gd fmla="*/ 3599 h 3958" name="connsiteY2"/>
                  <a:gd fmla="*/ 348 w 3136" name="connsiteX3"/>
                  <a:gd fmla="*/ 3329 h 3958" name="connsiteY3"/>
                  <a:gd fmla="*/ 78 w 3136" name="connsiteX4"/>
                  <a:gd fmla="*/ 3239 h 3958" name="connsiteY4"/>
                  <a:gd fmla="*/ 977 w 3136" name="connsiteX5"/>
                  <a:gd fmla="*/ 1170 h 3958" name="connsiteY5"/>
                  <a:gd fmla="*/ 2237 w 3136" name="connsiteX6"/>
                  <a:gd fmla="*/ 0 h 3958" name="connsiteY6"/>
                  <a:gd fmla="*/ 2507 w 3136" name="connsiteX7"/>
                  <a:gd fmla="*/ 1080 h 3958" name="connsiteY7"/>
                  <a:gd fmla="*/ 2687 w 3136" name="connsiteX8"/>
                  <a:gd fmla="*/ 2429 h 3958" name="connsiteY8"/>
                  <a:gd fmla="*/ 3137 w 3136" name="connsiteX9"/>
                  <a:gd fmla="*/ 3959 h 3958" name="connsiteY9"/>
                  <a:gd fmla="*/ 3137 w 3136" name="connsiteX10"/>
                  <a:gd fmla="*/ 3959 h 3958"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958" w="3136">
                    <a:moveTo>
                      <a:pt x="3137" y="3959"/>
                    </a:moveTo>
                    <a:cubicBezTo>
                      <a:pt x="3137" y="3959"/>
                      <a:pt x="3137" y="3959"/>
                      <a:pt x="2867" y="3869"/>
                    </a:cubicBezTo>
                    <a:cubicBezTo>
                      <a:pt x="2687" y="3779"/>
                      <a:pt x="2417" y="3689"/>
                      <a:pt x="2057" y="3599"/>
                    </a:cubicBezTo>
                    <a:cubicBezTo>
                      <a:pt x="1517" y="3419"/>
                      <a:pt x="977" y="3509"/>
                      <a:pt x="348" y="3329"/>
                    </a:cubicBezTo>
                    <a:cubicBezTo>
                      <a:pt x="168" y="3329"/>
                      <a:pt x="78" y="3239"/>
                      <a:pt x="78" y="3239"/>
                    </a:cubicBezTo>
                    <a:cubicBezTo>
                      <a:pt x="-282" y="2789"/>
                      <a:pt x="708" y="1440"/>
                      <a:pt x="977" y="1170"/>
                    </a:cubicBezTo>
                    <a:cubicBezTo>
                      <a:pt x="1517" y="450"/>
                      <a:pt x="1967" y="90"/>
                      <a:pt x="2237" y="0"/>
                    </a:cubicBezTo>
                    <a:cubicBezTo>
                      <a:pt x="2507" y="0"/>
                      <a:pt x="2507" y="360"/>
                      <a:pt x="2507" y="1080"/>
                    </a:cubicBezTo>
                    <a:cubicBezTo>
                      <a:pt x="2507" y="1440"/>
                      <a:pt x="2507" y="1799"/>
                      <a:pt x="2687" y="2429"/>
                    </a:cubicBezTo>
                    <a:cubicBezTo>
                      <a:pt x="2687" y="2969"/>
                      <a:pt x="2957" y="3419"/>
                      <a:pt x="3137" y="3959"/>
                    </a:cubicBezTo>
                    <a:cubicBezTo>
                      <a:pt x="3137" y="3959"/>
                      <a:pt x="3137" y="3959"/>
                      <a:pt x="3137" y="3959"/>
                    </a:cubicBezTo>
                  </a:path>
                </a:pathLst>
              </a:custGeom>
              <a:solidFill>
                <a:srgbClr val="333333"/>
              </a:solidFill>
              <a:ln cap="flat" w="894">
                <a:noFill/>
                <a:prstDash val="solid"/>
                <a:miter/>
              </a:ln>
            </p:spPr>
            <p:txBody>
              <a:bodyPr anchor="ctr" rtlCol="0"/>
              <a:lstStyle/>
              <a:p>
                <a:endParaRPr lang="es-ES"/>
              </a:p>
            </p:txBody>
          </p:sp>
          <p:sp>
            <p:nvSpPr>
              <p:cNvPr id="296" name="Freeform: Shape 295">
                <a:extLst>
                  <a:ext uri="{FF2B5EF4-FFF2-40B4-BE49-F238E27FC236}">
                    <a16:creationId xmlns:a16="http://schemas.microsoft.com/office/drawing/2014/main" id="{BC72B42D-A7CF-45BE-9BAA-4A76D25B2609}"/>
                  </a:ext>
                </a:extLst>
              </p:cNvPr>
              <p:cNvSpPr/>
              <p:nvPr/>
            </p:nvSpPr>
            <p:spPr>
              <a:xfrm>
                <a:off x="6298334" y="3869488"/>
                <a:ext cx="7376" cy="13559"/>
              </a:xfrm>
              <a:custGeom>
                <a:avLst/>
                <a:gdLst>
                  <a:gd fmla="*/ 6866 w 7376" name="connsiteX0"/>
                  <a:gd fmla="*/ 3419 h 13559" name="connsiteY0"/>
                  <a:gd fmla="*/ 5337 w 7376" name="connsiteX1"/>
                  <a:gd fmla="*/ 8097 h 13559" name="connsiteY1"/>
                  <a:gd fmla="*/ 3088 w 7376" name="connsiteX2"/>
                  <a:gd fmla="*/ 11426 h 13559" name="connsiteY2"/>
                  <a:gd fmla="*/ 389 w 7376" name="connsiteX3"/>
                  <a:gd fmla="*/ 13495 h 13559" name="connsiteY3"/>
                  <a:gd fmla="*/ 29 w 7376" name="connsiteX4"/>
                  <a:gd fmla="*/ 12416 h 13559" name="connsiteY4"/>
                  <a:gd fmla="*/ 1918 w 7376" name="connsiteX5"/>
                  <a:gd fmla="*/ 9987 h 13559" name="connsiteY5"/>
                  <a:gd fmla="*/ 2008 w 7376" name="connsiteX6"/>
                  <a:gd fmla="*/ 7467 h 13559" name="connsiteY6"/>
                  <a:gd fmla="*/ 2188 w 7376" name="connsiteX7"/>
                  <a:gd fmla="*/ 7018 h 13559" name="connsiteY7"/>
                  <a:gd fmla="*/ 3717 w 7376" name="connsiteX8"/>
                  <a:gd fmla="*/ 5398 h 13559" name="connsiteY8"/>
                  <a:gd fmla="*/ 3897 w 7376" name="connsiteX9"/>
                  <a:gd fmla="*/ 3689 h 13559" name="connsiteY9"/>
                  <a:gd fmla="*/ 6596 w 7376" name="connsiteX10"/>
                  <a:gd fmla="*/ 0 h 13559" name="connsiteY10"/>
                  <a:gd fmla="*/ 6866 w 7376" name="connsiteX11"/>
                  <a:gd fmla="*/ 3419 h 13559"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13559" w="7376">
                    <a:moveTo>
                      <a:pt x="6866" y="3419"/>
                    </a:moveTo>
                    <a:cubicBezTo>
                      <a:pt x="6237" y="5668"/>
                      <a:pt x="5787" y="7108"/>
                      <a:pt x="5337" y="8097"/>
                    </a:cubicBezTo>
                    <a:cubicBezTo>
                      <a:pt x="4707" y="9357"/>
                      <a:pt x="3807" y="10346"/>
                      <a:pt x="3088" y="11426"/>
                    </a:cubicBezTo>
                    <a:cubicBezTo>
                      <a:pt x="2458" y="12416"/>
                      <a:pt x="2008" y="12865"/>
                      <a:pt x="389" y="13495"/>
                    </a:cubicBezTo>
                    <a:cubicBezTo>
                      <a:pt x="-151" y="13855"/>
                      <a:pt x="29" y="12596"/>
                      <a:pt x="29" y="12416"/>
                    </a:cubicBezTo>
                    <a:cubicBezTo>
                      <a:pt x="299" y="11336"/>
                      <a:pt x="1558" y="10976"/>
                      <a:pt x="1918" y="9987"/>
                    </a:cubicBezTo>
                    <a:cubicBezTo>
                      <a:pt x="2188" y="9177"/>
                      <a:pt x="1648" y="8277"/>
                      <a:pt x="2008" y="7467"/>
                    </a:cubicBezTo>
                    <a:cubicBezTo>
                      <a:pt x="2098" y="7377"/>
                      <a:pt x="2098" y="7197"/>
                      <a:pt x="2188" y="7018"/>
                    </a:cubicBezTo>
                    <a:cubicBezTo>
                      <a:pt x="2548" y="6298"/>
                      <a:pt x="3358" y="6118"/>
                      <a:pt x="3717" y="5398"/>
                    </a:cubicBezTo>
                    <a:cubicBezTo>
                      <a:pt x="3987" y="4858"/>
                      <a:pt x="3717" y="4229"/>
                      <a:pt x="3897" y="3689"/>
                    </a:cubicBezTo>
                    <a:cubicBezTo>
                      <a:pt x="3897" y="3689"/>
                      <a:pt x="5157" y="90"/>
                      <a:pt x="6596" y="0"/>
                    </a:cubicBezTo>
                    <a:cubicBezTo>
                      <a:pt x="7856" y="90"/>
                      <a:pt x="7316" y="1799"/>
                      <a:pt x="6866" y="3419"/>
                    </a:cubicBezTo>
                  </a:path>
                </a:pathLst>
              </a:custGeom>
              <a:solidFill>
                <a:srgbClr val="333333"/>
              </a:solidFill>
              <a:ln cap="flat" w="894">
                <a:noFill/>
                <a:prstDash val="solid"/>
                <a:miter/>
              </a:ln>
            </p:spPr>
            <p:txBody>
              <a:bodyPr anchor="ctr" rtlCol="0"/>
              <a:lstStyle/>
              <a:p>
                <a:endParaRPr lang="es-ES"/>
              </a:p>
            </p:txBody>
          </p:sp>
          <p:sp>
            <p:nvSpPr>
              <p:cNvPr id="297" name="Freeform: Shape 296">
                <a:extLst>
                  <a:ext uri="{FF2B5EF4-FFF2-40B4-BE49-F238E27FC236}">
                    <a16:creationId xmlns:a16="http://schemas.microsoft.com/office/drawing/2014/main" id="{9940D767-B60E-4FE2-B946-C819AADC84CB}"/>
                  </a:ext>
                </a:extLst>
              </p:cNvPr>
              <p:cNvSpPr/>
              <p:nvPr/>
            </p:nvSpPr>
            <p:spPr>
              <a:xfrm>
                <a:off x="6276787" y="3884866"/>
                <a:ext cx="5145" cy="7807"/>
              </a:xfrm>
              <a:custGeom>
                <a:avLst/>
                <a:gdLst>
                  <a:gd fmla="*/ 4752 w 5145" name="connsiteX0"/>
                  <a:gd fmla="*/ 2525 h 7807" name="connsiteY0"/>
                  <a:gd fmla="*/ 73 w 5145" name="connsiteX1"/>
                  <a:gd fmla="*/ 7474 h 7807" name="connsiteY1"/>
                  <a:gd fmla="*/ 883 w 5145" name="connsiteX2"/>
                  <a:gd fmla="*/ 3875 h 7807" name="connsiteY2"/>
                  <a:gd fmla="*/ 973 w 5145" name="connsiteX3"/>
                  <a:gd fmla="*/ 3695 h 7807" name="connsiteY3"/>
                  <a:gd fmla="*/ 2412 w 5145" name="connsiteX4"/>
                  <a:gd fmla="*/ 2525 h 7807" name="connsiteY4"/>
                  <a:gd fmla="*/ 3762 w 5145" name="connsiteX5"/>
                  <a:gd fmla="*/ 546 h 7807" name="connsiteY5"/>
                  <a:gd fmla="*/ 3852 w 5145" name="connsiteX6"/>
                  <a:gd fmla="*/ 456 h 7807" name="connsiteY6"/>
                  <a:gd fmla="*/ 4662 w 5145" name="connsiteX7"/>
                  <a:gd fmla="*/ 6 h 7807" name="connsiteY7"/>
                  <a:gd fmla="*/ 4752 w 5145" name="connsiteX8"/>
                  <a:gd fmla="*/ 2525 h 7807"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7807" w="5145">
                    <a:moveTo>
                      <a:pt x="4752" y="2525"/>
                    </a:moveTo>
                    <a:cubicBezTo>
                      <a:pt x="3762" y="5404"/>
                      <a:pt x="793" y="8913"/>
                      <a:pt x="73" y="7474"/>
                    </a:cubicBezTo>
                    <a:cubicBezTo>
                      <a:pt x="-287" y="6754"/>
                      <a:pt x="793" y="4055"/>
                      <a:pt x="883" y="3875"/>
                    </a:cubicBezTo>
                    <a:cubicBezTo>
                      <a:pt x="883" y="3785"/>
                      <a:pt x="973" y="3785"/>
                      <a:pt x="973" y="3695"/>
                    </a:cubicBezTo>
                    <a:cubicBezTo>
                      <a:pt x="1423" y="3245"/>
                      <a:pt x="1963" y="2975"/>
                      <a:pt x="2412" y="2525"/>
                    </a:cubicBezTo>
                    <a:cubicBezTo>
                      <a:pt x="2952" y="1895"/>
                      <a:pt x="3312" y="1176"/>
                      <a:pt x="3762" y="546"/>
                    </a:cubicBezTo>
                    <a:cubicBezTo>
                      <a:pt x="3762" y="546"/>
                      <a:pt x="3852" y="456"/>
                      <a:pt x="3852" y="456"/>
                    </a:cubicBezTo>
                    <a:cubicBezTo>
                      <a:pt x="4032" y="276"/>
                      <a:pt x="4302" y="6"/>
                      <a:pt x="4662" y="6"/>
                    </a:cubicBezTo>
                    <a:cubicBezTo>
                      <a:pt x="5291" y="-84"/>
                      <a:pt x="5291" y="816"/>
                      <a:pt x="4752" y="2525"/>
                    </a:cubicBezTo>
                  </a:path>
                </a:pathLst>
              </a:custGeom>
              <a:solidFill>
                <a:srgbClr val="333333"/>
              </a:solidFill>
              <a:ln cap="flat" w="894">
                <a:noFill/>
                <a:prstDash val="solid"/>
                <a:miter/>
              </a:ln>
            </p:spPr>
            <p:txBody>
              <a:bodyPr anchor="ctr" rtlCol="0"/>
              <a:lstStyle/>
              <a:p>
                <a:endParaRPr lang="es-ES"/>
              </a:p>
            </p:txBody>
          </p:sp>
          <p:sp>
            <p:nvSpPr>
              <p:cNvPr id="298" name="Freeform: Shape 297">
                <a:extLst>
                  <a:ext uri="{FF2B5EF4-FFF2-40B4-BE49-F238E27FC236}">
                    <a16:creationId xmlns:a16="http://schemas.microsoft.com/office/drawing/2014/main" id="{CDBD8B36-457A-4BA3-8454-B251F153C6B7}"/>
                  </a:ext>
                </a:extLst>
              </p:cNvPr>
              <p:cNvSpPr/>
              <p:nvPr/>
            </p:nvSpPr>
            <p:spPr>
              <a:xfrm>
                <a:off x="6290983" y="3941283"/>
                <a:ext cx="3241" cy="5143"/>
              </a:xfrm>
              <a:custGeom>
                <a:avLst/>
                <a:gdLst>
                  <a:gd fmla="*/ 2342 w 3241" name="connsiteX0"/>
                  <a:gd fmla="*/ 4858 h 5143" name="connsiteY0"/>
                  <a:gd fmla="*/ 2 w 3241" name="connsiteX1"/>
                  <a:gd fmla="*/ 4139 h 5143" name="connsiteY1"/>
                  <a:gd fmla="*/ 2252 w 3241" name="connsiteX2"/>
                  <a:gd fmla="*/ 0 h 5143" name="connsiteY2"/>
                  <a:gd fmla="*/ 3061 w 3241" name="connsiteX3"/>
                  <a:gd fmla="*/ 630 h 5143" name="connsiteY3"/>
                  <a:gd fmla="*/ 3241 w 3241" name="connsiteX4"/>
                  <a:gd fmla="*/ 1080 h 5143" name="connsiteY4"/>
                  <a:gd fmla="*/ 2342 w 3241" name="connsiteX5"/>
                  <a:gd fmla="*/ 4858 h 5143" name="connsiteY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b="b" l="l" r="r" t="t"/>
                <a:pathLst>
                  <a:path h="5143" w="3241">
                    <a:moveTo>
                      <a:pt x="2342" y="4858"/>
                    </a:moveTo>
                    <a:cubicBezTo>
                      <a:pt x="2342" y="4858"/>
                      <a:pt x="-88" y="5848"/>
                      <a:pt x="2" y="4139"/>
                    </a:cubicBezTo>
                    <a:cubicBezTo>
                      <a:pt x="92" y="2879"/>
                      <a:pt x="1172" y="270"/>
                      <a:pt x="2252" y="0"/>
                    </a:cubicBezTo>
                    <a:cubicBezTo>
                      <a:pt x="2342" y="0"/>
                      <a:pt x="2522" y="0"/>
                      <a:pt x="3061" y="630"/>
                    </a:cubicBezTo>
                    <a:cubicBezTo>
                      <a:pt x="3151" y="720"/>
                      <a:pt x="3241" y="810"/>
                      <a:pt x="3241" y="1080"/>
                    </a:cubicBezTo>
                    <a:cubicBezTo>
                      <a:pt x="3151" y="1619"/>
                      <a:pt x="2342" y="4858"/>
                      <a:pt x="2342" y="4858"/>
                    </a:cubicBezTo>
                  </a:path>
                </a:pathLst>
              </a:custGeom>
              <a:solidFill>
                <a:srgbClr val="333333"/>
              </a:solidFill>
              <a:ln cap="flat" w="894">
                <a:noFill/>
                <a:prstDash val="solid"/>
                <a:miter/>
              </a:ln>
            </p:spPr>
            <p:txBody>
              <a:bodyPr anchor="ctr" rtlCol="0"/>
              <a:lstStyle/>
              <a:p>
                <a:endParaRPr lang="es-ES"/>
              </a:p>
            </p:txBody>
          </p:sp>
          <p:sp>
            <p:nvSpPr>
              <p:cNvPr id="299" name="Freeform: Shape 298">
                <a:extLst>
                  <a:ext uri="{FF2B5EF4-FFF2-40B4-BE49-F238E27FC236}">
                    <a16:creationId xmlns:a16="http://schemas.microsoft.com/office/drawing/2014/main" id="{B3C175E8-E71A-44A7-A275-D10D90F7004A}"/>
                  </a:ext>
                </a:extLst>
              </p:cNvPr>
              <p:cNvSpPr/>
              <p:nvPr/>
            </p:nvSpPr>
            <p:spPr>
              <a:xfrm>
                <a:off x="6322204" y="4028912"/>
                <a:ext cx="5395" cy="6804"/>
              </a:xfrm>
              <a:custGeom>
                <a:avLst/>
                <a:gdLst>
                  <a:gd fmla="*/ 4318 w 5395" name="connsiteX0"/>
                  <a:gd fmla="*/ 2159 h 6804" name="connsiteY0"/>
                  <a:gd fmla="*/ 0 w 5395" name="connsiteX1"/>
                  <a:gd fmla="*/ 6748 h 6804" name="connsiteY1"/>
                  <a:gd fmla="*/ 1799 w 5395" name="connsiteX2"/>
                  <a:gd fmla="*/ 3779 h 6804" name="connsiteY2"/>
                  <a:gd fmla="*/ 5308 w 5395" name="connsiteX3"/>
                  <a:gd fmla="*/ 0 h 6804" name="connsiteY3"/>
                  <a:gd fmla="*/ 4318 w 5395" name="connsiteX4"/>
                  <a:gd fmla="*/ 2159 h 6804"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804" w="5395">
                    <a:moveTo>
                      <a:pt x="4318" y="2159"/>
                    </a:moveTo>
                    <a:cubicBezTo>
                      <a:pt x="3059" y="3869"/>
                      <a:pt x="90" y="7287"/>
                      <a:pt x="0" y="6748"/>
                    </a:cubicBezTo>
                    <a:cubicBezTo>
                      <a:pt x="0" y="6388"/>
                      <a:pt x="1080" y="4678"/>
                      <a:pt x="1799" y="3779"/>
                    </a:cubicBezTo>
                    <a:cubicBezTo>
                      <a:pt x="1799" y="3779"/>
                      <a:pt x="4858" y="0"/>
                      <a:pt x="5308" y="0"/>
                    </a:cubicBezTo>
                    <a:cubicBezTo>
                      <a:pt x="5488" y="0"/>
                      <a:pt x="5488" y="540"/>
                      <a:pt x="4318" y="2159"/>
                    </a:cubicBezTo>
                  </a:path>
                </a:pathLst>
              </a:custGeom>
              <a:solidFill>
                <a:srgbClr val="333333"/>
              </a:solidFill>
              <a:ln cap="flat" w="894">
                <a:noFill/>
                <a:prstDash val="solid"/>
                <a:miter/>
              </a:ln>
            </p:spPr>
            <p:txBody>
              <a:bodyPr anchor="ctr" rtlCol="0"/>
              <a:lstStyle/>
              <a:p>
                <a:endParaRPr lang="es-ES"/>
              </a:p>
            </p:txBody>
          </p:sp>
          <p:sp>
            <p:nvSpPr>
              <p:cNvPr id="300" name="Freeform: Shape 299">
                <a:extLst>
                  <a:ext uri="{FF2B5EF4-FFF2-40B4-BE49-F238E27FC236}">
                    <a16:creationId xmlns:a16="http://schemas.microsoft.com/office/drawing/2014/main" id="{BD3B420B-0FB6-408E-B9B9-49911F52D88B}"/>
                  </a:ext>
                </a:extLst>
              </p:cNvPr>
              <p:cNvSpPr/>
              <p:nvPr/>
            </p:nvSpPr>
            <p:spPr>
              <a:xfrm>
                <a:off x="6195383" y="4110693"/>
                <a:ext cx="7162" cy="3171"/>
              </a:xfrm>
              <a:custGeom>
                <a:avLst/>
                <a:gdLst>
                  <a:gd fmla="*/ 6803 w 7162" name="connsiteX0"/>
                  <a:gd fmla="*/ 1709 h 3171" name="connsiteY0"/>
                  <a:gd fmla="*/ 5453 w 7162" name="connsiteX1"/>
                  <a:gd fmla="*/ 2069 h 3171" name="connsiteY1"/>
                  <a:gd fmla="*/ 5453 w 7162" name="connsiteX2"/>
                  <a:gd fmla="*/ 2069 h 3171" name="connsiteY2"/>
                  <a:gd fmla="*/ 5453 w 7162" name="connsiteX3"/>
                  <a:gd fmla="*/ 2069 h 3171" name="connsiteY3"/>
                  <a:gd fmla="*/ 5453 w 7162" name="connsiteX4"/>
                  <a:gd fmla="*/ 2069 h 3171" name="connsiteY4"/>
                  <a:gd fmla="*/ 5453 w 7162" name="connsiteX5"/>
                  <a:gd fmla="*/ 2069 h 3171" name="connsiteY5"/>
                  <a:gd fmla="*/ 5453 w 7162" name="connsiteX6"/>
                  <a:gd fmla="*/ 2069 h 3171" name="connsiteY6"/>
                  <a:gd fmla="*/ 5453 w 7162" name="connsiteX7"/>
                  <a:gd fmla="*/ 2069 h 3171" name="connsiteY7"/>
                  <a:gd fmla="*/ 5453 w 7162" name="connsiteX8"/>
                  <a:gd fmla="*/ 2069 h 3171" name="connsiteY8"/>
                  <a:gd fmla="*/ 5453 w 7162" name="connsiteX9"/>
                  <a:gd fmla="*/ 2069 h 3171" name="connsiteY9"/>
                  <a:gd fmla="*/ 4284 w 7162" name="connsiteX10"/>
                  <a:gd fmla="*/ 2609 h 3171" name="connsiteY10"/>
                  <a:gd fmla="*/ 2934 w 7162" name="connsiteX11"/>
                  <a:gd fmla="*/ 3149 h 3171" name="connsiteY11"/>
                  <a:gd fmla="*/ 1135 w 7162" name="connsiteX12"/>
                  <a:gd fmla="*/ 2969 h 3171" name="connsiteY12"/>
                  <a:gd fmla="*/ 505 w 7162" name="connsiteX13"/>
                  <a:gd fmla="*/ 2969 h 3171" name="connsiteY13"/>
                  <a:gd fmla="*/ 325 w 7162" name="connsiteX14"/>
                  <a:gd fmla="*/ 1619 h 3171" name="connsiteY14"/>
                  <a:gd fmla="*/ 955 w 7162" name="connsiteX15"/>
                  <a:gd fmla="*/ 1170 h 3171" name="connsiteY15"/>
                  <a:gd fmla="*/ 3024 w 7162" name="connsiteX16"/>
                  <a:gd fmla="*/ 270 h 3171" name="connsiteY16"/>
                  <a:gd fmla="*/ 3384 w 7162" name="connsiteX17"/>
                  <a:gd fmla="*/ 180 h 3171" name="connsiteY17"/>
                  <a:gd fmla="*/ 4104 w 7162" name="connsiteX18"/>
                  <a:gd fmla="*/ 180 h 3171" name="connsiteY18"/>
                  <a:gd fmla="*/ 5453 w 7162" name="connsiteX19"/>
                  <a:gd fmla="*/ 0 h 3171" name="connsiteY19"/>
                  <a:gd fmla="*/ 5633 w 7162" name="connsiteX20"/>
                  <a:gd fmla="*/ 0 h 3171" name="connsiteY20"/>
                  <a:gd fmla="*/ 6083 w 7162" name="connsiteX21"/>
                  <a:gd fmla="*/ 810 h 3171" name="connsiteY21"/>
                  <a:gd fmla="*/ 7073 w 7162" name="connsiteX22"/>
                  <a:gd fmla="*/ 1170 h 3171" name="connsiteY22"/>
                  <a:gd fmla="*/ 7163 w 7162" name="connsiteX23"/>
                  <a:gd fmla="*/ 1260 h 3171" name="connsiteY23"/>
                  <a:gd fmla="*/ 6803 w 7162" name="connsiteX24"/>
                  <a:gd fmla="*/ 1709 h 317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3171" w="7162">
                    <a:moveTo>
                      <a:pt x="6803" y="1709"/>
                    </a:moveTo>
                    <a:cubicBezTo>
                      <a:pt x="6443" y="2069"/>
                      <a:pt x="590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453" y="2069"/>
                      <a:pt x="5453" y="2069"/>
                      <a:pt x="5453" y="2069"/>
                    </a:cubicBezTo>
                    <a:cubicBezTo>
                      <a:pt x="5004" y="2069"/>
                      <a:pt x="4824" y="2159"/>
                      <a:pt x="4284" y="2609"/>
                    </a:cubicBezTo>
                    <a:cubicBezTo>
                      <a:pt x="3654" y="3059"/>
                      <a:pt x="3384" y="3239"/>
                      <a:pt x="2934" y="3149"/>
                    </a:cubicBezTo>
                    <a:cubicBezTo>
                      <a:pt x="1765" y="2879"/>
                      <a:pt x="1765" y="2879"/>
                      <a:pt x="1135" y="2969"/>
                    </a:cubicBezTo>
                    <a:cubicBezTo>
                      <a:pt x="685" y="2969"/>
                      <a:pt x="505" y="2969"/>
                      <a:pt x="505" y="2969"/>
                    </a:cubicBezTo>
                    <a:cubicBezTo>
                      <a:pt x="-394" y="2879"/>
                      <a:pt x="145" y="1889"/>
                      <a:pt x="325" y="1619"/>
                    </a:cubicBezTo>
                    <a:cubicBezTo>
                      <a:pt x="505" y="1439"/>
                      <a:pt x="595" y="1439"/>
                      <a:pt x="955" y="1170"/>
                    </a:cubicBezTo>
                    <a:cubicBezTo>
                      <a:pt x="1315" y="900"/>
                      <a:pt x="2575" y="450"/>
                      <a:pt x="3024" y="270"/>
                    </a:cubicBezTo>
                    <a:cubicBezTo>
                      <a:pt x="3204" y="270"/>
                      <a:pt x="3294" y="180"/>
                      <a:pt x="3384" y="180"/>
                    </a:cubicBezTo>
                    <a:cubicBezTo>
                      <a:pt x="3654" y="180"/>
                      <a:pt x="3834" y="180"/>
                      <a:pt x="4104" y="180"/>
                    </a:cubicBezTo>
                    <a:cubicBezTo>
                      <a:pt x="4554" y="180"/>
                      <a:pt x="5004" y="0"/>
                      <a:pt x="5453" y="0"/>
                    </a:cubicBezTo>
                    <a:cubicBezTo>
                      <a:pt x="5543" y="0"/>
                      <a:pt x="5633" y="0"/>
                      <a:pt x="5633" y="0"/>
                    </a:cubicBezTo>
                    <a:cubicBezTo>
                      <a:pt x="5903" y="180"/>
                      <a:pt x="5813" y="630"/>
                      <a:pt x="6083" y="810"/>
                    </a:cubicBezTo>
                    <a:cubicBezTo>
                      <a:pt x="6353" y="990"/>
                      <a:pt x="6803" y="990"/>
                      <a:pt x="7073" y="1170"/>
                    </a:cubicBezTo>
                    <a:cubicBezTo>
                      <a:pt x="7073" y="1170"/>
                      <a:pt x="7073" y="1170"/>
                      <a:pt x="7163" y="1260"/>
                    </a:cubicBezTo>
                    <a:cubicBezTo>
                      <a:pt x="6893" y="1350"/>
                      <a:pt x="7073" y="1439"/>
                      <a:pt x="6803" y="1709"/>
                    </a:cubicBezTo>
                  </a:path>
                </a:pathLst>
              </a:custGeom>
              <a:solidFill>
                <a:srgbClr val="333333"/>
              </a:solidFill>
              <a:ln cap="flat" w="894">
                <a:noFill/>
                <a:prstDash val="solid"/>
                <a:miter/>
              </a:ln>
            </p:spPr>
            <p:txBody>
              <a:bodyPr anchor="ctr" rtlCol="0"/>
              <a:lstStyle/>
              <a:p>
                <a:endParaRPr lang="es-ES"/>
              </a:p>
            </p:txBody>
          </p:sp>
          <p:sp>
            <p:nvSpPr>
              <p:cNvPr id="301" name="Freeform: Shape 300">
                <a:extLst>
                  <a:ext uri="{FF2B5EF4-FFF2-40B4-BE49-F238E27FC236}">
                    <a16:creationId xmlns:a16="http://schemas.microsoft.com/office/drawing/2014/main" id="{7DAF89DF-5BEB-49FE-8382-55332702D051}"/>
                  </a:ext>
                </a:extLst>
              </p:cNvPr>
              <p:cNvSpPr/>
              <p:nvPr/>
            </p:nvSpPr>
            <p:spPr>
              <a:xfrm>
                <a:off x="6211175" y="4138224"/>
                <a:ext cx="4014" cy="4715"/>
              </a:xfrm>
              <a:custGeom>
                <a:avLst/>
                <a:gdLst>
                  <a:gd fmla="*/ 907 w 4014" name="connsiteX0"/>
                  <a:gd fmla="*/ 4408 h 4715" name="connsiteY0"/>
                  <a:gd fmla="*/ 8 w 4014" name="connsiteX1"/>
                  <a:gd fmla="*/ 4498 h 4715" name="connsiteY1"/>
                  <a:gd fmla="*/ 1627 w 4014" name="connsiteX2"/>
                  <a:gd fmla="*/ 2609 h 4715" name="connsiteY2"/>
                  <a:gd fmla="*/ 2437 w 4014" name="connsiteX3"/>
                  <a:gd fmla="*/ 1350 h 4715" name="connsiteY3"/>
                  <a:gd fmla="*/ 2797 w 4014" name="connsiteX4"/>
                  <a:gd fmla="*/ 720 h 4715" name="connsiteY4"/>
                  <a:gd fmla="*/ 3876 w 4014" name="connsiteX5"/>
                  <a:gd fmla="*/ 0 h 4715" name="connsiteY5"/>
                  <a:gd fmla="*/ 3786 w 4014" name="connsiteX6"/>
                  <a:gd fmla="*/ 1170 h 4715" name="connsiteY6"/>
                  <a:gd fmla="*/ 1807 w 4014" name="connsiteX7"/>
                  <a:gd fmla="*/ 3239 h 4715" name="connsiteY7"/>
                  <a:gd fmla="*/ 1267 w 4014" name="connsiteX8"/>
                  <a:gd fmla="*/ 3509 h 4715" name="connsiteY8"/>
                  <a:gd fmla="*/ 1267 w 4014" name="connsiteX9"/>
                  <a:gd fmla="*/ 3509 h 4715" name="connsiteY9"/>
                  <a:gd fmla="*/ 907 w 4014" name="connsiteX10"/>
                  <a:gd fmla="*/ 4408 h 471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4715" w="4014">
                    <a:moveTo>
                      <a:pt x="907" y="4408"/>
                    </a:moveTo>
                    <a:cubicBezTo>
                      <a:pt x="637" y="4588"/>
                      <a:pt x="-82" y="4948"/>
                      <a:pt x="8" y="4498"/>
                    </a:cubicBezTo>
                    <a:cubicBezTo>
                      <a:pt x="98" y="4049"/>
                      <a:pt x="98" y="4049"/>
                      <a:pt x="1627" y="2609"/>
                    </a:cubicBezTo>
                    <a:cubicBezTo>
                      <a:pt x="2167" y="2159"/>
                      <a:pt x="2257" y="1799"/>
                      <a:pt x="2437" y="1350"/>
                    </a:cubicBezTo>
                    <a:cubicBezTo>
                      <a:pt x="2527" y="1170"/>
                      <a:pt x="2617" y="900"/>
                      <a:pt x="2797" y="720"/>
                    </a:cubicBezTo>
                    <a:cubicBezTo>
                      <a:pt x="3157" y="270"/>
                      <a:pt x="3696" y="0"/>
                      <a:pt x="3876" y="0"/>
                    </a:cubicBezTo>
                    <a:cubicBezTo>
                      <a:pt x="4146" y="90"/>
                      <a:pt x="3966" y="900"/>
                      <a:pt x="3786" y="1170"/>
                    </a:cubicBezTo>
                    <a:cubicBezTo>
                      <a:pt x="3427" y="1709"/>
                      <a:pt x="1807" y="3239"/>
                      <a:pt x="1807" y="3239"/>
                    </a:cubicBezTo>
                    <a:cubicBezTo>
                      <a:pt x="1627" y="3419"/>
                      <a:pt x="1447" y="3419"/>
                      <a:pt x="1267" y="3509"/>
                    </a:cubicBezTo>
                    <a:cubicBezTo>
                      <a:pt x="1267" y="3509"/>
                      <a:pt x="1267" y="3509"/>
                      <a:pt x="1267" y="3509"/>
                    </a:cubicBezTo>
                    <a:cubicBezTo>
                      <a:pt x="1537" y="3689"/>
                      <a:pt x="1087" y="4228"/>
                      <a:pt x="907" y="4408"/>
                    </a:cubicBezTo>
                  </a:path>
                </a:pathLst>
              </a:custGeom>
              <a:solidFill>
                <a:srgbClr val="333333"/>
              </a:solidFill>
              <a:ln cap="flat" w="894">
                <a:noFill/>
                <a:prstDash val="solid"/>
                <a:miter/>
              </a:ln>
            </p:spPr>
            <p:txBody>
              <a:bodyPr anchor="ctr" rtlCol="0"/>
              <a:lstStyle/>
              <a:p>
                <a:endParaRPr lang="es-ES"/>
              </a:p>
            </p:txBody>
          </p:sp>
          <p:sp>
            <p:nvSpPr>
              <p:cNvPr id="302" name="Freeform: Shape 301">
                <a:extLst>
                  <a:ext uri="{FF2B5EF4-FFF2-40B4-BE49-F238E27FC236}">
                    <a16:creationId xmlns:a16="http://schemas.microsoft.com/office/drawing/2014/main" id="{9F052ECD-D93E-4FED-87B0-BC2AB3B524FA}"/>
                  </a:ext>
                </a:extLst>
              </p:cNvPr>
              <p:cNvSpPr/>
              <p:nvPr/>
            </p:nvSpPr>
            <p:spPr>
              <a:xfrm>
                <a:off x="6181853" y="4144252"/>
                <a:ext cx="26090" cy="18893"/>
              </a:xfrm>
              <a:custGeom>
                <a:avLst/>
                <a:gdLst>
                  <a:gd fmla="*/ 16824 w 26090" name="connsiteX0"/>
                  <a:gd fmla="*/ 9987 h 18893" name="connsiteY0"/>
                  <a:gd fmla="*/ 16104 w 26090" name="connsiteX1"/>
                  <a:gd fmla="*/ 10526 h 18893" name="connsiteY1"/>
                  <a:gd fmla="*/ 17814 w 26090" name="connsiteX2"/>
                  <a:gd fmla="*/ 8727 h 18893" name="connsiteY2"/>
                  <a:gd fmla="*/ 15834 w 26090" name="connsiteX3"/>
                  <a:gd fmla="*/ 10077 h 18893" name="connsiteY3"/>
                  <a:gd fmla="*/ 10976 w 26090" name="connsiteX4"/>
                  <a:gd fmla="*/ 13585 h 18893" name="connsiteY4"/>
                  <a:gd fmla="*/ 9447 w 26090" name="connsiteX5"/>
                  <a:gd fmla="*/ 13765 h 18893" name="connsiteY5"/>
                  <a:gd fmla="*/ 8097 w 26090" name="connsiteX6"/>
                  <a:gd fmla="*/ 14935 h 18893" name="connsiteY6"/>
                  <a:gd fmla="*/ 5398 w 26090" name="connsiteX7"/>
                  <a:gd fmla="*/ 16644 h 18893" name="connsiteY7"/>
                  <a:gd fmla="*/ 5308 w 26090" name="connsiteX8"/>
                  <a:gd fmla="*/ 16554 h 18893" name="connsiteY8"/>
                  <a:gd fmla="*/ 5218 w 26090" name="connsiteX9"/>
                  <a:gd fmla="*/ 16284 h 18893" name="connsiteY9"/>
                  <a:gd fmla="*/ 1350 w 26090" name="connsiteX10"/>
                  <a:gd fmla="*/ 18893 h 18893" name="connsiteY10"/>
                  <a:gd fmla="*/ 1080 w 26090" name="connsiteX11"/>
                  <a:gd fmla="*/ 18354 h 18893" name="connsiteY11"/>
                  <a:gd fmla="*/ 0 w 26090" name="connsiteX12"/>
                  <a:gd fmla="*/ 18174 h 18893" name="connsiteY12"/>
                  <a:gd fmla="*/ 1350 w 26090" name="connsiteX13"/>
                  <a:gd fmla="*/ 17004 h 18893" name="connsiteY13"/>
                  <a:gd fmla="*/ 1170 w 26090" name="connsiteX14"/>
                  <a:gd fmla="*/ 16644 h 18893" name="connsiteY14"/>
                  <a:gd fmla="*/ 6658 w 26090" name="connsiteX15"/>
                  <a:gd fmla="*/ 9807 h 18893" name="connsiteY15"/>
                  <a:gd fmla="*/ 6118 w 26090" name="connsiteX16"/>
                  <a:gd fmla="*/ 10886 h 18893" name="connsiteY16"/>
                  <a:gd fmla="*/ 10256 w 26090" name="connsiteX17"/>
                  <a:gd fmla="*/ 6028 h 18893" name="connsiteY17"/>
                  <a:gd fmla="*/ 14845 w 26090" name="connsiteX18"/>
                  <a:gd fmla="*/ 1080 h 18893" name="connsiteY18"/>
                  <a:gd fmla="*/ 15924 w 26090" name="connsiteX19"/>
                  <a:gd fmla="*/ 0 h 18893" name="connsiteY19"/>
                  <a:gd fmla="*/ 16104 w 26090" name="connsiteX20"/>
                  <a:gd fmla="*/ 720 h 18893" name="connsiteY20"/>
                  <a:gd fmla="*/ 17094 w 26090" name="connsiteX21"/>
                  <a:gd fmla="*/ 1260 h 18893" name="connsiteY21"/>
                  <a:gd fmla="*/ 17364 w 26090" name="connsiteX22"/>
                  <a:gd fmla="*/ 2609 h 18893" name="connsiteY22"/>
                  <a:gd fmla="*/ 18444 w 26090" name="connsiteX23"/>
                  <a:gd fmla="*/ 2879 h 18893" name="connsiteY23"/>
                  <a:gd fmla="*/ 23932 w 26090" name="connsiteX24"/>
                  <a:gd fmla="*/ 1080 h 18893" name="connsiteY24"/>
                  <a:gd fmla="*/ 26001 w 26090" name="connsiteX25"/>
                  <a:gd fmla="*/ 630 h 18893" name="connsiteY25"/>
                  <a:gd fmla="*/ 26091 w 26090" name="connsiteX26"/>
                  <a:gd fmla="*/ 720 h 18893" name="connsiteY26"/>
                  <a:gd fmla="*/ 16824 w 26090" name="connsiteX27"/>
                  <a:gd fmla="*/ 9987 h 18893"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18893" w="26090">
                    <a:moveTo>
                      <a:pt x="16824" y="9987"/>
                    </a:moveTo>
                    <a:cubicBezTo>
                      <a:pt x="16374" y="10346"/>
                      <a:pt x="16284" y="10436"/>
                      <a:pt x="16104" y="10526"/>
                    </a:cubicBezTo>
                    <a:cubicBezTo>
                      <a:pt x="16464" y="9717"/>
                      <a:pt x="17274" y="9357"/>
                      <a:pt x="17814" y="8727"/>
                    </a:cubicBezTo>
                    <a:cubicBezTo>
                      <a:pt x="17634" y="8817"/>
                      <a:pt x="17544" y="8817"/>
                      <a:pt x="15834" y="10077"/>
                    </a:cubicBezTo>
                    <a:cubicBezTo>
                      <a:pt x="14215" y="11246"/>
                      <a:pt x="12686" y="12596"/>
                      <a:pt x="10976" y="13585"/>
                    </a:cubicBezTo>
                    <a:cubicBezTo>
                      <a:pt x="10436" y="13855"/>
                      <a:pt x="9897" y="13585"/>
                      <a:pt x="9447" y="13765"/>
                    </a:cubicBezTo>
                    <a:cubicBezTo>
                      <a:pt x="8817" y="13945"/>
                      <a:pt x="8547" y="14575"/>
                      <a:pt x="8097" y="14935"/>
                    </a:cubicBezTo>
                    <a:cubicBezTo>
                      <a:pt x="7827" y="15115"/>
                      <a:pt x="7647" y="15295"/>
                      <a:pt x="5398" y="16644"/>
                    </a:cubicBezTo>
                    <a:cubicBezTo>
                      <a:pt x="5398" y="16644"/>
                      <a:pt x="5308" y="16554"/>
                      <a:pt x="5308" y="16554"/>
                    </a:cubicBezTo>
                    <a:cubicBezTo>
                      <a:pt x="5308" y="16464"/>
                      <a:pt x="5218" y="16374"/>
                      <a:pt x="5218" y="16284"/>
                    </a:cubicBezTo>
                    <a:cubicBezTo>
                      <a:pt x="3689" y="16824"/>
                      <a:pt x="2789" y="18174"/>
                      <a:pt x="1350" y="18893"/>
                    </a:cubicBezTo>
                    <a:cubicBezTo>
                      <a:pt x="1080" y="18624"/>
                      <a:pt x="1080" y="18624"/>
                      <a:pt x="1080" y="18354"/>
                    </a:cubicBezTo>
                    <a:cubicBezTo>
                      <a:pt x="720" y="18174"/>
                      <a:pt x="270" y="18534"/>
                      <a:pt x="0" y="18174"/>
                    </a:cubicBezTo>
                    <a:cubicBezTo>
                      <a:pt x="270" y="17544"/>
                      <a:pt x="900" y="17454"/>
                      <a:pt x="1350" y="17004"/>
                    </a:cubicBezTo>
                    <a:cubicBezTo>
                      <a:pt x="1350" y="16914"/>
                      <a:pt x="1260" y="16734"/>
                      <a:pt x="1170" y="16644"/>
                    </a:cubicBezTo>
                    <a:cubicBezTo>
                      <a:pt x="1350" y="16014"/>
                      <a:pt x="2339" y="14215"/>
                      <a:pt x="6658" y="9807"/>
                    </a:cubicBezTo>
                    <a:cubicBezTo>
                      <a:pt x="6658" y="10256"/>
                      <a:pt x="6208" y="10526"/>
                      <a:pt x="6118" y="10886"/>
                    </a:cubicBezTo>
                    <a:cubicBezTo>
                      <a:pt x="6568" y="10886"/>
                      <a:pt x="6568" y="10886"/>
                      <a:pt x="10256" y="6028"/>
                    </a:cubicBezTo>
                    <a:cubicBezTo>
                      <a:pt x="11156" y="4858"/>
                      <a:pt x="11156" y="4858"/>
                      <a:pt x="14845" y="1080"/>
                    </a:cubicBezTo>
                    <a:cubicBezTo>
                      <a:pt x="15025" y="900"/>
                      <a:pt x="15744" y="180"/>
                      <a:pt x="15924" y="0"/>
                    </a:cubicBezTo>
                    <a:cubicBezTo>
                      <a:pt x="16014" y="450"/>
                      <a:pt x="16014" y="540"/>
                      <a:pt x="16104" y="720"/>
                    </a:cubicBezTo>
                    <a:cubicBezTo>
                      <a:pt x="16374" y="1080"/>
                      <a:pt x="17094" y="720"/>
                      <a:pt x="17094" y="1260"/>
                    </a:cubicBezTo>
                    <a:cubicBezTo>
                      <a:pt x="17184" y="2429"/>
                      <a:pt x="17184" y="2429"/>
                      <a:pt x="17364" y="2609"/>
                    </a:cubicBezTo>
                    <a:cubicBezTo>
                      <a:pt x="17454" y="2699"/>
                      <a:pt x="17634" y="2879"/>
                      <a:pt x="18444" y="2879"/>
                    </a:cubicBezTo>
                    <a:cubicBezTo>
                      <a:pt x="19523" y="2969"/>
                      <a:pt x="23932" y="1080"/>
                      <a:pt x="23932" y="1080"/>
                    </a:cubicBezTo>
                    <a:cubicBezTo>
                      <a:pt x="24022" y="1080"/>
                      <a:pt x="24022" y="1080"/>
                      <a:pt x="26001" y="630"/>
                    </a:cubicBezTo>
                    <a:cubicBezTo>
                      <a:pt x="26001" y="630"/>
                      <a:pt x="26091" y="720"/>
                      <a:pt x="26091" y="720"/>
                    </a:cubicBezTo>
                    <a:cubicBezTo>
                      <a:pt x="25551" y="2699"/>
                      <a:pt x="16824" y="9897"/>
                      <a:pt x="16824" y="9987"/>
                    </a:cubicBezTo>
                  </a:path>
                </a:pathLst>
              </a:custGeom>
              <a:solidFill>
                <a:srgbClr val="333333"/>
              </a:solidFill>
              <a:ln cap="flat" w="894">
                <a:noFill/>
                <a:prstDash val="solid"/>
                <a:miter/>
              </a:ln>
            </p:spPr>
            <p:txBody>
              <a:bodyPr anchor="ctr" rtlCol="0"/>
              <a:lstStyle/>
              <a:p>
                <a:endParaRPr lang="es-ES"/>
              </a:p>
            </p:txBody>
          </p:sp>
          <p:sp>
            <p:nvSpPr>
              <p:cNvPr id="303" name="Freeform: Shape 302">
                <a:extLst>
                  <a:ext uri="{FF2B5EF4-FFF2-40B4-BE49-F238E27FC236}">
                    <a16:creationId xmlns:a16="http://schemas.microsoft.com/office/drawing/2014/main" id="{FE144121-EB70-43CC-BF35-968E91204938}"/>
                  </a:ext>
                </a:extLst>
              </p:cNvPr>
              <p:cNvSpPr/>
              <p:nvPr/>
            </p:nvSpPr>
            <p:spPr>
              <a:xfrm>
                <a:off x="6264984" y="4099087"/>
                <a:ext cx="54610" cy="48313"/>
              </a:xfrm>
              <a:custGeom>
                <a:avLst/>
                <a:gdLst>
                  <a:gd fmla="*/ 35897 w 54610" name="connsiteX0"/>
                  <a:gd fmla="*/ 22672 h 48313" name="connsiteY0"/>
                  <a:gd fmla="*/ 23032 w 54610" name="connsiteX1"/>
                  <a:gd fmla="*/ 32749 h 48313" name="connsiteY1"/>
                  <a:gd fmla="*/ 24201 w 54610" name="connsiteX2"/>
                  <a:gd fmla="*/ 31669 h 48313" name="connsiteY2"/>
                  <a:gd fmla="*/ 19073 w 54610" name="connsiteX3"/>
                  <a:gd fmla="*/ 35088 h 48313" name="connsiteY3"/>
                  <a:gd fmla="*/ 0 w 54610" name="connsiteX4"/>
                  <a:gd fmla="*/ 48313 h 48313" name="connsiteY4"/>
                  <a:gd fmla="*/ 1619 w 54610" name="connsiteX5"/>
                  <a:gd fmla="*/ 46604 h 48313" name="connsiteY5"/>
                  <a:gd fmla="*/ 1889 w 54610" name="connsiteX6"/>
                  <a:gd fmla="*/ 46424 h 48313" name="connsiteY6"/>
                  <a:gd fmla="*/ 10976 w 54610" name="connsiteX7"/>
                  <a:gd fmla="*/ 39856 h 48313" name="connsiteY7"/>
                  <a:gd fmla="*/ 20153 w 54610" name="connsiteX8"/>
                  <a:gd fmla="*/ 31579 h 48313" name="connsiteY8"/>
                  <a:gd fmla="*/ 40396 w 54610" name="connsiteX9"/>
                  <a:gd fmla="*/ 14665 h 48313" name="connsiteY9"/>
                  <a:gd fmla="*/ 40216 w 54610" name="connsiteX10"/>
                  <a:gd fmla="*/ 14935 h 48313" name="connsiteY10"/>
                  <a:gd fmla="*/ 43185 w 54610" name="connsiteX11"/>
                  <a:gd fmla="*/ 12326 h 48313" name="connsiteY11"/>
                  <a:gd fmla="*/ 42105 w 54610" name="connsiteX12"/>
                  <a:gd fmla="*/ 12955 h 48313" name="connsiteY12"/>
                  <a:gd fmla="*/ 48223 w 54610" name="connsiteX13"/>
                  <a:gd fmla="*/ 6748 h 48313" name="connsiteY13"/>
                  <a:gd fmla="*/ 54611 w 54610" name="connsiteX14"/>
                  <a:gd fmla="*/ 0 h 48313" name="connsiteY14"/>
                  <a:gd fmla="*/ 51642 w 54610" name="connsiteX15"/>
                  <a:gd fmla="*/ 3239 h 48313" name="connsiteY15"/>
                  <a:gd fmla="*/ 51912 w 54610" name="connsiteX16"/>
                  <a:gd fmla="*/ 3149 h 48313" name="connsiteY16"/>
                  <a:gd fmla="*/ 51552 w 54610" name="connsiteX17"/>
                  <a:gd fmla="*/ 3689 h 48313" name="connsiteY17"/>
                  <a:gd fmla="*/ 51642 w 54610" name="connsiteX18"/>
                  <a:gd fmla="*/ 3959 h 48313" name="connsiteY18"/>
                  <a:gd fmla="*/ 36977 w 54610" name="connsiteX19"/>
                  <a:gd fmla="*/ 18983 h 48313" name="connsiteY19"/>
                  <a:gd fmla="*/ 41835 w 54610" name="connsiteX20"/>
                  <a:gd fmla="*/ 14845 h 48313" name="connsiteY20"/>
                  <a:gd fmla="*/ 38776 w 54610" name="connsiteX21"/>
                  <a:gd fmla="*/ 17904 h 48313" name="connsiteY21"/>
                  <a:gd fmla="*/ 32569 w 54610" name="connsiteX22"/>
                  <a:gd fmla="*/ 24381 h 48313" name="connsiteY22"/>
                  <a:gd fmla="*/ 36887 w 54610" name="connsiteX23"/>
                  <a:gd fmla="*/ 21592 h 48313" name="connsiteY23"/>
                  <a:gd fmla="*/ 36887 w 54610" name="connsiteX24"/>
                  <a:gd fmla="*/ 21862 h 48313" name="connsiteY24"/>
                  <a:gd fmla="*/ 35897 w 54610" name="connsiteX25"/>
                  <a:gd fmla="*/ 22672 h 48313"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48313" w="54610">
                    <a:moveTo>
                      <a:pt x="35897" y="22672"/>
                    </a:moveTo>
                    <a:cubicBezTo>
                      <a:pt x="30949" y="26811"/>
                      <a:pt x="26721" y="29960"/>
                      <a:pt x="23032" y="32749"/>
                    </a:cubicBezTo>
                    <a:cubicBezTo>
                      <a:pt x="23392" y="32389"/>
                      <a:pt x="23842" y="32029"/>
                      <a:pt x="24201" y="31669"/>
                    </a:cubicBezTo>
                    <a:cubicBezTo>
                      <a:pt x="23122" y="31939"/>
                      <a:pt x="19163" y="35088"/>
                      <a:pt x="19073" y="35088"/>
                    </a:cubicBezTo>
                    <a:cubicBezTo>
                      <a:pt x="14485" y="38686"/>
                      <a:pt x="1709" y="47593"/>
                      <a:pt x="0" y="48313"/>
                    </a:cubicBezTo>
                    <a:cubicBezTo>
                      <a:pt x="450" y="47593"/>
                      <a:pt x="1529" y="46694"/>
                      <a:pt x="1619" y="46604"/>
                    </a:cubicBezTo>
                    <a:cubicBezTo>
                      <a:pt x="1709" y="46514"/>
                      <a:pt x="1799" y="46424"/>
                      <a:pt x="1889" y="46424"/>
                    </a:cubicBezTo>
                    <a:cubicBezTo>
                      <a:pt x="4768" y="44085"/>
                      <a:pt x="8097" y="42195"/>
                      <a:pt x="10976" y="39856"/>
                    </a:cubicBezTo>
                    <a:cubicBezTo>
                      <a:pt x="14215" y="37247"/>
                      <a:pt x="16374" y="33558"/>
                      <a:pt x="20153" y="31579"/>
                    </a:cubicBezTo>
                    <a:cubicBezTo>
                      <a:pt x="23752" y="29690"/>
                      <a:pt x="23752" y="29690"/>
                      <a:pt x="40396" y="14665"/>
                    </a:cubicBezTo>
                    <a:cubicBezTo>
                      <a:pt x="40306" y="14755"/>
                      <a:pt x="40216" y="14845"/>
                      <a:pt x="40216" y="14935"/>
                    </a:cubicBezTo>
                    <a:cubicBezTo>
                      <a:pt x="40666" y="14665"/>
                      <a:pt x="40756" y="14665"/>
                      <a:pt x="43185" y="12326"/>
                    </a:cubicBezTo>
                    <a:cubicBezTo>
                      <a:pt x="42825" y="12416"/>
                      <a:pt x="42825" y="12416"/>
                      <a:pt x="42105" y="12955"/>
                    </a:cubicBezTo>
                    <a:cubicBezTo>
                      <a:pt x="42285" y="12775"/>
                      <a:pt x="46064" y="8547"/>
                      <a:pt x="48223" y="6748"/>
                    </a:cubicBezTo>
                    <a:cubicBezTo>
                      <a:pt x="48313" y="6028"/>
                      <a:pt x="54521" y="0"/>
                      <a:pt x="54611" y="0"/>
                    </a:cubicBezTo>
                    <a:cubicBezTo>
                      <a:pt x="54071" y="1439"/>
                      <a:pt x="52632" y="2159"/>
                      <a:pt x="51642" y="3239"/>
                    </a:cubicBezTo>
                    <a:cubicBezTo>
                      <a:pt x="51732" y="3239"/>
                      <a:pt x="51822" y="3149"/>
                      <a:pt x="51912" y="3149"/>
                    </a:cubicBezTo>
                    <a:cubicBezTo>
                      <a:pt x="51822" y="3329"/>
                      <a:pt x="51642" y="3509"/>
                      <a:pt x="51552" y="3689"/>
                    </a:cubicBezTo>
                    <a:cubicBezTo>
                      <a:pt x="51552" y="3779"/>
                      <a:pt x="51642" y="3869"/>
                      <a:pt x="51642" y="3959"/>
                    </a:cubicBezTo>
                    <a:cubicBezTo>
                      <a:pt x="47683" y="9897"/>
                      <a:pt x="41655" y="13765"/>
                      <a:pt x="36977" y="18983"/>
                    </a:cubicBezTo>
                    <a:cubicBezTo>
                      <a:pt x="38956" y="18084"/>
                      <a:pt x="40216" y="16194"/>
                      <a:pt x="41835" y="14845"/>
                    </a:cubicBezTo>
                    <a:cubicBezTo>
                      <a:pt x="41745" y="15205"/>
                      <a:pt x="41745" y="15385"/>
                      <a:pt x="38776" y="17904"/>
                    </a:cubicBezTo>
                    <a:cubicBezTo>
                      <a:pt x="34728" y="21413"/>
                      <a:pt x="34728" y="21413"/>
                      <a:pt x="32569" y="24381"/>
                    </a:cubicBezTo>
                    <a:cubicBezTo>
                      <a:pt x="34188" y="23752"/>
                      <a:pt x="35358" y="22402"/>
                      <a:pt x="36887" y="21592"/>
                    </a:cubicBezTo>
                    <a:cubicBezTo>
                      <a:pt x="36887" y="21682"/>
                      <a:pt x="36887" y="21772"/>
                      <a:pt x="36887" y="21862"/>
                    </a:cubicBezTo>
                    <a:cubicBezTo>
                      <a:pt x="36347" y="22312"/>
                      <a:pt x="36347" y="22312"/>
                      <a:pt x="35897" y="22672"/>
                    </a:cubicBezTo>
                  </a:path>
                </a:pathLst>
              </a:custGeom>
              <a:solidFill>
                <a:srgbClr val="333333"/>
              </a:solidFill>
              <a:ln cap="flat" w="894">
                <a:noFill/>
                <a:prstDash val="solid"/>
                <a:miter/>
              </a:ln>
            </p:spPr>
            <p:txBody>
              <a:bodyPr anchor="ctr" rtlCol="0"/>
              <a:lstStyle/>
              <a:p>
                <a:endParaRPr lang="es-ES"/>
              </a:p>
            </p:txBody>
          </p:sp>
          <p:sp>
            <p:nvSpPr>
              <p:cNvPr id="304" name="Freeform: Shape 303">
                <a:extLst>
                  <a:ext uri="{FF2B5EF4-FFF2-40B4-BE49-F238E27FC236}">
                    <a16:creationId xmlns:a16="http://schemas.microsoft.com/office/drawing/2014/main" id="{B226990A-0A93-4F03-9235-F9DC9D76014A}"/>
                  </a:ext>
                </a:extLst>
              </p:cNvPr>
              <p:cNvSpPr/>
              <p:nvPr/>
            </p:nvSpPr>
            <p:spPr>
              <a:xfrm>
                <a:off x="6207944" y="4142092"/>
                <a:ext cx="60728" cy="38146"/>
              </a:xfrm>
              <a:custGeom>
                <a:avLst/>
                <a:gdLst>
                  <a:gd fmla="*/ 56770 w 60728" name="connsiteX0"/>
                  <a:gd fmla="*/ 4318 h 38146" name="connsiteY0"/>
                  <a:gd fmla="*/ 31849 w 60728" name="connsiteX1"/>
                  <a:gd fmla="*/ 20783 h 38146" name="connsiteY1"/>
                  <a:gd fmla="*/ 31939 w 60728" name="connsiteX2"/>
                  <a:gd fmla="*/ 20513 h 38146" name="connsiteY2"/>
                  <a:gd fmla="*/ 21862 w 60728" name="connsiteX3"/>
                  <a:gd fmla="*/ 26181 h 38146" name="connsiteY3"/>
                  <a:gd fmla="*/ 0 w 60728" name="connsiteX4"/>
                  <a:gd fmla="*/ 38147 h 38146" name="connsiteY4"/>
                  <a:gd fmla="*/ 630 w 60728" name="connsiteX5"/>
                  <a:gd fmla="*/ 37517 h 38146" name="connsiteY5"/>
                  <a:gd fmla="*/ 0 w 60728" name="connsiteX6"/>
                  <a:gd fmla="*/ 37697 h 38146" name="connsiteY6"/>
                  <a:gd fmla="*/ 2339 w 60728" name="connsiteX7"/>
                  <a:gd fmla="*/ 35358 h 38146" name="connsiteY7"/>
                  <a:gd fmla="*/ 630 w 60728" name="connsiteX8"/>
                  <a:gd fmla="*/ 35897 h 38146" name="connsiteY8"/>
                  <a:gd fmla="*/ 3059 w 60728" name="connsiteX9"/>
                  <a:gd fmla="*/ 34188 h 38146" name="connsiteY9"/>
                  <a:gd fmla="*/ 3059 w 60728" name="connsiteX10"/>
                  <a:gd fmla="*/ 33828 h 38146" name="connsiteY10"/>
                  <a:gd fmla="*/ 13855 w 60728" name="connsiteX11"/>
                  <a:gd fmla="*/ 27710 h 38146" name="connsiteY11"/>
                  <a:gd fmla="*/ 13315 w 60728" name="connsiteX12"/>
                  <a:gd fmla="*/ 28250 h 38146" name="connsiteY12"/>
                  <a:gd fmla="*/ 45974 w 60728" name="connsiteX13"/>
                  <a:gd fmla="*/ 9717 h 38146" name="connsiteY13"/>
                  <a:gd fmla="*/ 60729 w 60728" name="connsiteX14"/>
                  <a:gd fmla="*/ 0 h 38146" name="connsiteY14"/>
                  <a:gd fmla="*/ 55870 w 60728" name="connsiteX15"/>
                  <a:gd fmla="*/ 4228 h 38146" name="connsiteY15"/>
                  <a:gd fmla="*/ 58839 w 60728" name="connsiteX16"/>
                  <a:gd fmla="*/ 2609 h 38146" name="connsiteY16"/>
                  <a:gd fmla="*/ 57400 w 60728" name="connsiteX17"/>
                  <a:gd fmla="*/ 3779 h 38146" name="connsiteY17"/>
                  <a:gd fmla="*/ 59469 w 60728" name="connsiteX18"/>
                  <a:gd fmla="*/ 2429 h 38146" name="connsiteY18"/>
                  <a:gd fmla="*/ 56770 w 60728" name="connsiteX19"/>
                  <a:gd fmla="*/ 4318 h 38146" name="connsiteY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b="b" l="l" r="r" t="t"/>
                <a:pathLst>
                  <a:path h="38146" w="60728">
                    <a:moveTo>
                      <a:pt x="56770" y="4318"/>
                    </a:moveTo>
                    <a:cubicBezTo>
                      <a:pt x="45434" y="12596"/>
                      <a:pt x="31849" y="20783"/>
                      <a:pt x="31849" y="20783"/>
                    </a:cubicBezTo>
                    <a:cubicBezTo>
                      <a:pt x="31849" y="20693"/>
                      <a:pt x="31939" y="20603"/>
                      <a:pt x="31939" y="20513"/>
                    </a:cubicBezTo>
                    <a:cubicBezTo>
                      <a:pt x="29690" y="21143"/>
                      <a:pt x="28970" y="21592"/>
                      <a:pt x="21862" y="26181"/>
                    </a:cubicBezTo>
                    <a:cubicBezTo>
                      <a:pt x="10076" y="33738"/>
                      <a:pt x="1170" y="37967"/>
                      <a:pt x="0" y="38147"/>
                    </a:cubicBezTo>
                    <a:cubicBezTo>
                      <a:pt x="90" y="37877"/>
                      <a:pt x="90" y="37877"/>
                      <a:pt x="630" y="37517"/>
                    </a:cubicBezTo>
                    <a:cubicBezTo>
                      <a:pt x="450" y="37607"/>
                      <a:pt x="180" y="37607"/>
                      <a:pt x="0" y="37697"/>
                    </a:cubicBezTo>
                    <a:cubicBezTo>
                      <a:pt x="360" y="37067"/>
                      <a:pt x="2249" y="35358"/>
                      <a:pt x="2339" y="35358"/>
                    </a:cubicBezTo>
                    <a:cubicBezTo>
                      <a:pt x="1709" y="35447"/>
                      <a:pt x="1260" y="35807"/>
                      <a:pt x="630" y="35897"/>
                    </a:cubicBezTo>
                    <a:cubicBezTo>
                      <a:pt x="810" y="35447"/>
                      <a:pt x="810" y="35447"/>
                      <a:pt x="3059" y="34188"/>
                    </a:cubicBezTo>
                    <a:cubicBezTo>
                      <a:pt x="3059" y="34098"/>
                      <a:pt x="3059" y="33918"/>
                      <a:pt x="3059" y="33828"/>
                    </a:cubicBezTo>
                    <a:cubicBezTo>
                      <a:pt x="3149" y="33738"/>
                      <a:pt x="13495" y="27800"/>
                      <a:pt x="13855" y="27710"/>
                    </a:cubicBezTo>
                    <a:cubicBezTo>
                      <a:pt x="13675" y="27890"/>
                      <a:pt x="13495" y="28070"/>
                      <a:pt x="13315" y="28250"/>
                    </a:cubicBezTo>
                    <a:cubicBezTo>
                      <a:pt x="13495" y="28160"/>
                      <a:pt x="36527" y="16374"/>
                      <a:pt x="45974" y="9717"/>
                    </a:cubicBezTo>
                    <a:cubicBezTo>
                      <a:pt x="46064" y="9627"/>
                      <a:pt x="60009" y="180"/>
                      <a:pt x="60729" y="0"/>
                    </a:cubicBezTo>
                    <a:cubicBezTo>
                      <a:pt x="59289" y="1619"/>
                      <a:pt x="57490" y="2789"/>
                      <a:pt x="55870" y="4228"/>
                    </a:cubicBezTo>
                    <a:cubicBezTo>
                      <a:pt x="56590" y="4049"/>
                      <a:pt x="58839" y="2699"/>
                      <a:pt x="58839" y="2609"/>
                    </a:cubicBezTo>
                    <a:cubicBezTo>
                      <a:pt x="58749" y="2699"/>
                      <a:pt x="58749" y="2699"/>
                      <a:pt x="57400" y="3779"/>
                    </a:cubicBezTo>
                    <a:cubicBezTo>
                      <a:pt x="57760" y="3599"/>
                      <a:pt x="57760" y="3599"/>
                      <a:pt x="59469" y="2429"/>
                    </a:cubicBezTo>
                    <a:cubicBezTo>
                      <a:pt x="58659" y="2969"/>
                      <a:pt x="56860" y="4318"/>
                      <a:pt x="56770" y="4318"/>
                    </a:cubicBezTo>
                  </a:path>
                </a:pathLst>
              </a:custGeom>
              <a:solidFill>
                <a:srgbClr val="333333"/>
              </a:solidFill>
              <a:ln cap="flat" w="894">
                <a:noFill/>
                <a:prstDash val="solid"/>
                <a:miter/>
              </a:ln>
            </p:spPr>
            <p:txBody>
              <a:bodyPr anchor="ctr" rtlCol="0"/>
              <a:lstStyle/>
              <a:p>
                <a:endParaRPr lang="es-ES"/>
              </a:p>
            </p:txBody>
          </p:sp>
          <p:sp>
            <p:nvSpPr>
              <p:cNvPr id="305" name="Freeform: Shape 304">
                <a:extLst>
                  <a:ext uri="{FF2B5EF4-FFF2-40B4-BE49-F238E27FC236}">
                    <a16:creationId xmlns:a16="http://schemas.microsoft.com/office/drawing/2014/main" id="{0502BC7F-95B1-4BE7-AA4B-BBCE3BFC557E}"/>
                  </a:ext>
                </a:extLst>
              </p:cNvPr>
              <p:cNvSpPr/>
              <p:nvPr/>
            </p:nvSpPr>
            <p:spPr>
              <a:xfrm>
                <a:off x="6199307" y="4180419"/>
                <a:ext cx="6657" cy="3778"/>
              </a:xfrm>
              <a:custGeom>
                <a:avLst/>
                <a:gdLst>
                  <a:gd fmla="*/ 3329 w 6657" name="connsiteX0"/>
                  <a:gd fmla="*/ 2249 h 3778" name="connsiteY0"/>
                  <a:gd fmla="*/ 1619 w 6657" name="connsiteX1"/>
                  <a:gd fmla="*/ 2969 h 3778" name="connsiteY1"/>
                  <a:gd fmla="*/ 810 w 6657" name="connsiteX2"/>
                  <a:gd fmla="*/ 3329 h 3778" name="connsiteY2"/>
                  <a:gd fmla="*/ 0 w 6657" name="connsiteX3"/>
                  <a:gd fmla="*/ 3779 h 3778" name="connsiteY3"/>
                  <a:gd fmla="*/ 0 w 6657" name="connsiteX4"/>
                  <a:gd fmla="*/ 3779 h 3778" name="connsiteY4"/>
                  <a:gd fmla="*/ 6658 w 6657" name="connsiteX5"/>
                  <a:gd fmla="*/ 0 h 3778" name="connsiteY5"/>
                  <a:gd fmla="*/ 6658 w 6657" name="connsiteX6"/>
                  <a:gd fmla="*/ 0 h 3778" name="connsiteY6"/>
                  <a:gd fmla="*/ 3329 w 6657" name="connsiteX7"/>
                  <a:gd fmla="*/ 2249 h 377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778" w="6657">
                    <a:moveTo>
                      <a:pt x="3329" y="2249"/>
                    </a:moveTo>
                    <a:cubicBezTo>
                      <a:pt x="3149" y="2339"/>
                      <a:pt x="1709" y="3149"/>
                      <a:pt x="1619" y="2969"/>
                    </a:cubicBezTo>
                    <a:cubicBezTo>
                      <a:pt x="1529" y="2969"/>
                      <a:pt x="1529" y="2969"/>
                      <a:pt x="810" y="3329"/>
                    </a:cubicBezTo>
                    <a:cubicBezTo>
                      <a:pt x="270" y="3599"/>
                      <a:pt x="90" y="3689"/>
                      <a:pt x="0" y="3779"/>
                    </a:cubicBezTo>
                    <a:cubicBezTo>
                      <a:pt x="0" y="3779"/>
                      <a:pt x="0" y="3779"/>
                      <a:pt x="0" y="3779"/>
                    </a:cubicBezTo>
                    <a:cubicBezTo>
                      <a:pt x="180" y="3509"/>
                      <a:pt x="6388" y="90"/>
                      <a:pt x="6658" y="0"/>
                    </a:cubicBezTo>
                    <a:cubicBezTo>
                      <a:pt x="6658" y="0"/>
                      <a:pt x="6658" y="0"/>
                      <a:pt x="6658" y="0"/>
                    </a:cubicBezTo>
                    <a:cubicBezTo>
                      <a:pt x="6658" y="0"/>
                      <a:pt x="3779" y="1979"/>
                      <a:pt x="3329" y="2249"/>
                    </a:cubicBezTo>
                  </a:path>
                </a:pathLst>
              </a:custGeom>
              <a:solidFill>
                <a:srgbClr val="333333"/>
              </a:solidFill>
              <a:ln cap="flat" w="894">
                <a:noFill/>
                <a:prstDash val="solid"/>
                <a:miter/>
              </a:ln>
            </p:spPr>
            <p:txBody>
              <a:bodyPr anchor="ctr" rtlCol="0"/>
              <a:lstStyle/>
              <a:p>
                <a:endParaRPr lang="es-ES"/>
              </a:p>
            </p:txBody>
          </p:sp>
          <p:sp>
            <p:nvSpPr>
              <p:cNvPr id="306" name="Freeform: Shape 305">
                <a:extLst>
                  <a:ext uri="{FF2B5EF4-FFF2-40B4-BE49-F238E27FC236}">
                    <a16:creationId xmlns:a16="http://schemas.microsoft.com/office/drawing/2014/main" id="{CAA7D7C0-1D13-42A1-9E7A-71E5FFD7E4CB}"/>
                  </a:ext>
                </a:extLst>
              </p:cNvPr>
              <p:cNvSpPr/>
              <p:nvPr/>
            </p:nvSpPr>
            <p:spPr>
              <a:xfrm>
                <a:off x="5698228" y="3098728"/>
                <a:ext cx="12543" cy="8007"/>
              </a:xfrm>
              <a:custGeom>
                <a:avLst/>
                <a:gdLst>
                  <a:gd fmla="*/ 12010 w 12543" name="connsiteX0"/>
                  <a:gd fmla="*/ 4139 h 8007" name="connsiteY0"/>
                  <a:gd fmla="*/ 6432 w 12543" name="connsiteX1"/>
                  <a:gd fmla="*/ 7018 h 8007" name="connsiteY1"/>
                  <a:gd fmla="*/ 2833 w 12543" name="connsiteX2"/>
                  <a:gd fmla="*/ 7917 h 8007" name="connsiteY2"/>
                  <a:gd fmla="*/ 1574 w 12543" name="connsiteX3"/>
                  <a:gd fmla="*/ 7377 h 8007" name="connsiteY3"/>
                  <a:gd fmla="*/ 44 w 12543" name="connsiteX4"/>
                  <a:gd fmla="*/ 8007 h 8007" name="connsiteY4"/>
                  <a:gd fmla="*/ 9401 w 12543" name="connsiteX5"/>
                  <a:gd fmla="*/ 0 h 8007" name="connsiteY5"/>
                  <a:gd fmla="*/ 10931 w 12543" name="connsiteX6"/>
                  <a:gd fmla="*/ 1619 h 8007" name="connsiteY6"/>
                  <a:gd fmla="*/ 12010 w 12543" name="connsiteX7"/>
                  <a:gd fmla="*/ 2339 h 8007" name="connsiteY7"/>
                  <a:gd fmla="*/ 12460 w 12543" name="connsiteX8"/>
                  <a:gd fmla="*/ 2429 h 8007" name="connsiteY8"/>
                  <a:gd fmla="*/ 12010 w 12543" name="connsiteX9"/>
                  <a:gd fmla="*/ 4139 h 8007"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8007" w="12543">
                    <a:moveTo>
                      <a:pt x="12010" y="4139"/>
                    </a:moveTo>
                    <a:cubicBezTo>
                      <a:pt x="11560" y="4678"/>
                      <a:pt x="7242" y="6748"/>
                      <a:pt x="6432" y="7018"/>
                    </a:cubicBezTo>
                    <a:lnTo>
                      <a:pt x="2833" y="7917"/>
                    </a:lnTo>
                    <a:cubicBezTo>
                      <a:pt x="2204" y="8007"/>
                      <a:pt x="2024" y="7827"/>
                      <a:pt x="1574" y="7377"/>
                    </a:cubicBezTo>
                    <a:cubicBezTo>
                      <a:pt x="1214" y="7018"/>
                      <a:pt x="944" y="6748"/>
                      <a:pt x="44" y="8007"/>
                    </a:cubicBezTo>
                    <a:cubicBezTo>
                      <a:pt x="-585" y="6478"/>
                      <a:pt x="5623" y="180"/>
                      <a:pt x="9401" y="0"/>
                    </a:cubicBezTo>
                    <a:cubicBezTo>
                      <a:pt x="9941" y="0"/>
                      <a:pt x="9941" y="0"/>
                      <a:pt x="10931" y="1619"/>
                    </a:cubicBezTo>
                    <a:cubicBezTo>
                      <a:pt x="11380" y="2339"/>
                      <a:pt x="11650" y="2339"/>
                      <a:pt x="12010" y="2339"/>
                    </a:cubicBezTo>
                    <a:cubicBezTo>
                      <a:pt x="12190" y="2339"/>
                      <a:pt x="12370" y="2339"/>
                      <a:pt x="12460" y="2429"/>
                    </a:cubicBezTo>
                    <a:cubicBezTo>
                      <a:pt x="12730" y="2789"/>
                      <a:pt x="12280" y="3779"/>
                      <a:pt x="12010" y="4139"/>
                    </a:cubicBezTo>
                  </a:path>
                </a:pathLst>
              </a:custGeom>
              <a:solidFill>
                <a:srgbClr val="333333"/>
              </a:solidFill>
              <a:ln cap="flat" w="894">
                <a:noFill/>
                <a:prstDash val="solid"/>
                <a:miter/>
              </a:ln>
            </p:spPr>
            <p:txBody>
              <a:bodyPr anchor="ctr" rtlCol="0"/>
              <a:lstStyle/>
              <a:p>
                <a:endParaRPr lang="es-ES"/>
              </a:p>
            </p:txBody>
          </p:sp>
          <p:sp>
            <p:nvSpPr>
              <p:cNvPr id="307" name="Freeform: Shape 306">
                <a:extLst>
                  <a:ext uri="{FF2B5EF4-FFF2-40B4-BE49-F238E27FC236}">
                    <a16:creationId xmlns:a16="http://schemas.microsoft.com/office/drawing/2014/main" id="{73553A05-E54D-4650-AFE6-458AE5B3E3F3}"/>
                  </a:ext>
                </a:extLst>
              </p:cNvPr>
              <p:cNvSpPr/>
              <p:nvPr/>
            </p:nvSpPr>
            <p:spPr>
              <a:xfrm>
                <a:off x="5827648" y="3061841"/>
                <a:ext cx="6387" cy="3598"/>
              </a:xfrm>
              <a:custGeom>
                <a:avLst/>
                <a:gdLst>
                  <a:gd fmla="*/ 6388 w 6387" name="connsiteX0"/>
                  <a:gd fmla="*/ 2429 h 3598" name="connsiteY0"/>
                  <a:gd fmla="*/ 6208 w 6387" name="connsiteX1"/>
                  <a:gd fmla="*/ 2429 h 3598" name="connsiteY1"/>
                  <a:gd fmla="*/ 6208 w 6387" name="connsiteX2"/>
                  <a:gd fmla="*/ 2429 h 3598" name="connsiteY2"/>
                  <a:gd fmla="*/ 6208 w 6387" name="connsiteX3"/>
                  <a:gd fmla="*/ 2429 h 3598" name="connsiteY3"/>
                  <a:gd fmla="*/ 6208 w 6387" name="connsiteX4"/>
                  <a:gd fmla="*/ 2429 h 3598" name="connsiteY4"/>
                  <a:gd fmla="*/ 6208 w 6387" name="connsiteX5"/>
                  <a:gd fmla="*/ 2429 h 3598" name="connsiteY5"/>
                  <a:gd fmla="*/ 6208 w 6387" name="connsiteX6"/>
                  <a:gd fmla="*/ 2429 h 3598" name="connsiteY6"/>
                  <a:gd fmla="*/ 6208 w 6387" name="connsiteX7"/>
                  <a:gd fmla="*/ 2429 h 3598" name="connsiteY7"/>
                  <a:gd fmla="*/ 6208 w 6387" name="connsiteX8"/>
                  <a:gd fmla="*/ 2429 h 3598" name="connsiteY8"/>
                  <a:gd fmla="*/ 6208 w 6387" name="connsiteX9"/>
                  <a:gd fmla="*/ 2429 h 3598" name="connsiteY9"/>
                  <a:gd fmla="*/ 5308 w 6387" name="connsiteX10"/>
                  <a:gd fmla="*/ 2789 h 3598" name="connsiteY10"/>
                  <a:gd fmla="*/ 3779 w 6387" name="connsiteX11"/>
                  <a:gd fmla="*/ 3419 h 3598" name="connsiteY11"/>
                  <a:gd fmla="*/ 2339 w 6387" name="connsiteX12"/>
                  <a:gd fmla="*/ 3599 h 3598" name="connsiteY12"/>
                  <a:gd fmla="*/ 2249 w 6387" name="connsiteX13"/>
                  <a:gd fmla="*/ 3599 h 3598" name="connsiteY13"/>
                  <a:gd fmla="*/ 1170 w 6387" name="connsiteX14"/>
                  <a:gd fmla="*/ 3329 h 3598" name="connsiteY14"/>
                  <a:gd fmla="*/ 90 w 6387" name="connsiteX15"/>
                  <a:gd fmla="*/ 3599 h 3598" name="connsiteY15"/>
                  <a:gd fmla="*/ 0 w 6387" name="connsiteX16"/>
                  <a:gd fmla="*/ 3509 h 3598" name="connsiteY16"/>
                  <a:gd fmla="*/ 360 w 6387" name="connsiteX17"/>
                  <a:gd fmla="*/ 2609 h 3598" name="connsiteY17"/>
                  <a:gd fmla="*/ 540 w 6387" name="connsiteX18"/>
                  <a:gd fmla="*/ 1799 h 3598" name="connsiteY18"/>
                  <a:gd fmla="*/ 630 w 6387" name="connsiteX19"/>
                  <a:gd fmla="*/ 1709 h 3598" name="connsiteY19"/>
                  <a:gd fmla="*/ 1350 w 6387" name="connsiteX20"/>
                  <a:gd fmla="*/ 900 h 3598" name="connsiteY20"/>
                  <a:gd fmla="*/ 3869 w 6387" name="connsiteX21"/>
                  <a:gd fmla="*/ 0 h 3598" name="connsiteY21"/>
                  <a:gd fmla="*/ 4948 w 6387" name="connsiteX22"/>
                  <a:gd fmla="*/ 270 h 3598" name="connsiteY22"/>
                  <a:gd fmla="*/ 4948 w 6387" name="connsiteX23"/>
                  <a:gd fmla="*/ 1170 h 3598" name="connsiteY23"/>
                  <a:gd fmla="*/ 4948 w 6387" name="connsiteX24"/>
                  <a:gd fmla="*/ 1799 h 3598" name="connsiteY24"/>
                  <a:gd fmla="*/ 6388 w 6387" name="connsiteX25"/>
                  <a:gd fmla="*/ 2429 h 3598" name="connsiteY25"/>
                  <a:gd fmla="*/ 6388 w 6387" name="connsiteX26"/>
                  <a:gd fmla="*/ 2429 h 3598" name="connsiteY26"/>
                  <a:gd fmla="*/ 6388 w 6387" name="connsiteX27"/>
                  <a:gd fmla="*/ 2429 h 3598" name="connsiteY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b="b" l="l" r="r" t="t"/>
                <a:pathLst>
                  <a:path h="3598" w="6387">
                    <a:moveTo>
                      <a:pt x="6388" y="2429"/>
                    </a:moveTo>
                    <a:cubicBezTo>
                      <a:pt x="6388" y="2429"/>
                      <a:pt x="629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6208" y="2429"/>
                      <a:pt x="6208" y="2429"/>
                      <a:pt x="6208" y="2429"/>
                    </a:cubicBezTo>
                    <a:cubicBezTo>
                      <a:pt x="5848" y="2429"/>
                      <a:pt x="5668" y="2429"/>
                      <a:pt x="5308" y="2789"/>
                    </a:cubicBezTo>
                    <a:cubicBezTo>
                      <a:pt x="4858" y="3149"/>
                      <a:pt x="4678" y="3239"/>
                      <a:pt x="3779" y="3419"/>
                    </a:cubicBezTo>
                    <a:cubicBezTo>
                      <a:pt x="2699" y="3599"/>
                      <a:pt x="2519" y="3599"/>
                      <a:pt x="2339" y="3599"/>
                    </a:cubicBezTo>
                    <a:cubicBezTo>
                      <a:pt x="2339" y="3599"/>
                      <a:pt x="2249" y="3599"/>
                      <a:pt x="2249" y="3599"/>
                    </a:cubicBezTo>
                    <a:cubicBezTo>
                      <a:pt x="1889" y="3599"/>
                      <a:pt x="1529" y="3329"/>
                      <a:pt x="1170" y="3329"/>
                    </a:cubicBezTo>
                    <a:cubicBezTo>
                      <a:pt x="810" y="3329"/>
                      <a:pt x="450" y="3599"/>
                      <a:pt x="90" y="3599"/>
                    </a:cubicBezTo>
                    <a:cubicBezTo>
                      <a:pt x="90" y="3599"/>
                      <a:pt x="90" y="3509"/>
                      <a:pt x="0" y="3509"/>
                    </a:cubicBezTo>
                    <a:cubicBezTo>
                      <a:pt x="90" y="3149"/>
                      <a:pt x="270" y="2969"/>
                      <a:pt x="360" y="2609"/>
                    </a:cubicBezTo>
                    <a:cubicBezTo>
                      <a:pt x="450" y="2339"/>
                      <a:pt x="450" y="2069"/>
                      <a:pt x="540" y="1799"/>
                    </a:cubicBezTo>
                    <a:cubicBezTo>
                      <a:pt x="540" y="1799"/>
                      <a:pt x="540" y="1709"/>
                      <a:pt x="630" y="1709"/>
                    </a:cubicBezTo>
                    <a:cubicBezTo>
                      <a:pt x="720" y="1619"/>
                      <a:pt x="900" y="1260"/>
                      <a:pt x="1350" y="900"/>
                    </a:cubicBezTo>
                    <a:cubicBezTo>
                      <a:pt x="2069" y="270"/>
                      <a:pt x="2789" y="0"/>
                      <a:pt x="3869" y="0"/>
                    </a:cubicBezTo>
                    <a:cubicBezTo>
                      <a:pt x="4408" y="0"/>
                      <a:pt x="4858" y="90"/>
                      <a:pt x="4948" y="270"/>
                    </a:cubicBezTo>
                    <a:cubicBezTo>
                      <a:pt x="5128" y="450"/>
                      <a:pt x="5218" y="540"/>
                      <a:pt x="4948" y="1170"/>
                    </a:cubicBezTo>
                    <a:cubicBezTo>
                      <a:pt x="4768" y="1619"/>
                      <a:pt x="4768" y="1709"/>
                      <a:pt x="4948" y="1799"/>
                    </a:cubicBezTo>
                    <a:cubicBezTo>
                      <a:pt x="5398" y="1979"/>
                      <a:pt x="6028" y="1799"/>
                      <a:pt x="6388" y="2429"/>
                    </a:cubicBezTo>
                    <a:cubicBezTo>
                      <a:pt x="6388" y="2339"/>
                      <a:pt x="6388" y="2339"/>
                      <a:pt x="6388" y="2429"/>
                    </a:cubicBezTo>
                    <a:cubicBezTo>
                      <a:pt x="6388" y="2429"/>
                      <a:pt x="6388" y="2429"/>
                      <a:pt x="6388" y="2429"/>
                    </a:cubicBezTo>
                  </a:path>
                </a:pathLst>
              </a:custGeom>
              <a:solidFill>
                <a:srgbClr val="333333"/>
              </a:solidFill>
              <a:ln cap="flat" w="894">
                <a:noFill/>
                <a:prstDash val="solid"/>
                <a:miter/>
              </a:ln>
            </p:spPr>
            <p:txBody>
              <a:bodyPr anchor="ctr" rtlCol="0"/>
              <a:lstStyle/>
              <a:p>
                <a:endParaRPr lang="es-ES"/>
              </a:p>
            </p:txBody>
          </p:sp>
          <p:sp>
            <p:nvSpPr>
              <p:cNvPr id="308" name="Freeform: Shape 307">
                <a:extLst>
                  <a:ext uri="{FF2B5EF4-FFF2-40B4-BE49-F238E27FC236}">
                    <a16:creationId xmlns:a16="http://schemas.microsoft.com/office/drawing/2014/main" id="{072FEB18-A30A-4141-8086-D6160E8FF88E}"/>
                  </a:ext>
                </a:extLst>
              </p:cNvPr>
              <p:cNvSpPr/>
              <p:nvPr/>
            </p:nvSpPr>
            <p:spPr>
              <a:xfrm>
                <a:off x="5846361" y="3065350"/>
                <a:ext cx="3004" cy="2069"/>
              </a:xfrm>
              <a:custGeom>
                <a:avLst/>
                <a:gdLst>
                  <a:gd fmla="*/ 2969 w 3004" name="connsiteX0"/>
                  <a:gd fmla="*/ 540 h 2069" name="connsiteY0"/>
                  <a:gd fmla="*/ 2429 w 3004" name="connsiteX1"/>
                  <a:gd fmla="*/ 900 h 2069" name="connsiteY1"/>
                  <a:gd fmla="*/ 2069 w 3004" name="connsiteX2"/>
                  <a:gd fmla="*/ 1439 h 2069" name="connsiteY2"/>
                  <a:gd fmla="*/ 1889 w 3004" name="connsiteX3"/>
                  <a:gd fmla="*/ 1979 h 2069" name="connsiteY3"/>
                  <a:gd fmla="*/ 1799 w 3004" name="connsiteX4"/>
                  <a:gd fmla="*/ 2069 h 2069" name="connsiteY4"/>
                  <a:gd fmla="*/ 1709 w 3004" name="connsiteX5"/>
                  <a:gd fmla="*/ 2069 h 2069" name="connsiteY5"/>
                  <a:gd fmla="*/ 1170 w 3004" name="connsiteX6"/>
                  <a:gd fmla="*/ 1709 h 2069" name="connsiteY6"/>
                  <a:gd fmla="*/ 360 w 3004" name="connsiteX7"/>
                  <a:gd fmla="*/ 1350 h 2069" name="connsiteY7"/>
                  <a:gd fmla="*/ 0 w 3004" name="connsiteX8"/>
                  <a:gd fmla="*/ 720 h 2069" name="connsiteY8"/>
                  <a:gd fmla="*/ 1080 w 3004" name="connsiteX9"/>
                  <a:gd fmla="*/ 0 h 2069" name="connsiteY9"/>
                  <a:gd fmla="*/ 2969 w 3004" name="connsiteX10"/>
                  <a:gd fmla="*/ 540 h 2069"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2069" w="3004">
                    <a:moveTo>
                      <a:pt x="2969" y="540"/>
                    </a:moveTo>
                    <a:cubicBezTo>
                      <a:pt x="2789" y="720"/>
                      <a:pt x="2609" y="720"/>
                      <a:pt x="2429" y="900"/>
                    </a:cubicBezTo>
                    <a:cubicBezTo>
                      <a:pt x="2249" y="1080"/>
                      <a:pt x="2159" y="1170"/>
                      <a:pt x="2069" y="1439"/>
                    </a:cubicBezTo>
                    <a:cubicBezTo>
                      <a:pt x="1979" y="1619"/>
                      <a:pt x="1889" y="1799"/>
                      <a:pt x="1889" y="1979"/>
                    </a:cubicBezTo>
                    <a:cubicBezTo>
                      <a:pt x="1889" y="2069"/>
                      <a:pt x="1799" y="2069"/>
                      <a:pt x="1799" y="2069"/>
                    </a:cubicBezTo>
                    <a:cubicBezTo>
                      <a:pt x="1799" y="2069"/>
                      <a:pt x="1799" y="2069"/>
                      <a:pt x="1709" y="2069"/>
                    </a:cubicBezTo>
                    <a:cubicBezTo>
                      <a:pt x="1529" y="1979"/>
                      <a:pt x="1350" y="1799"/>
                      <a:pt x="1170" y="1709"/>
                    </a:cubicBezTo>
                    <a:cubicBezTo>
                      <a:pt x="450" y="1350"/>
                      <a:pt x="450" y="1350"/>
                      <a:pt x="360" y="1350"/>
                    </a:cubicBezTo>
                    <a:cubicBezTo>
                      <a:pt x="90" y="1080"/>
                      <a:pt x="0" y="810"/>
                      <a:pt x="0" y="720"/>
                    </a:cubicBezTo>
                    <a:cubicBezTo>
                      <a:pt x="0" y="540"/>
                      <a:pt x="90" y="0"/>
                      <a:pt x="1080" y="0"/>
                    </a:cubicBezTo>
                    <a:cubicBezTo>
                      <a:pt x="1889" y="0"/>
                      <a:pt x="3239" y="270"/>
                      <a:pt x="2969" y="540"/>
                    </a:cubicBezTo>
                  </a:path>
                </a:pathLst>
              </a:custGeom>
              <a:solidFill>
                <a:srgbClr val="333333"/>
              </a:solidFill>
              <a:ln cap="flat" w="894">
                <a:noFill/>
                <a:prstDash val="solid"/>
                <a:miter/>
              </a:ln>
            </p:spPr>
            <p:txBody>
              <a:bodyPr anchor="ctr" rtlCol="0"/>
              <a:lstStyle/>
              <a:p>
                <a:endParaRPr lang="es-ES"/>
              </a:p>
            </p:txBody>
          </p:sp>
          <p:sp>
            <p:nvSpPr>
              <p:cNvPr id="309" name="Freeform: Shape 308">
                <a:extLst>
                  <a:ext uri="{FF2B5EF4-FFF2-40B4-BE49-F238E27FC236}">
                    <a16:creationId xmlns:a16="http://schemas.microsoft.com/office/drawing/2014/main" id="{94677091-96D3-42B8-B033-948306D8EF0C}"/>
                  </a:ext>
                </a:extLst>
              </p:cNvPr>
              <p:cNvSpPr/>
              <p:nvPr/>
            </p:nvSpPr>
            <p:spPr>
              <a:xfrm>
                <a:off x="5858594" y="3070118"/>
                <a:ext cx="6794" cy="2968"/>
              </a:xfrm>
              <a:custGeom>
                <a:avLst/>
                <a:gdLst>
                  <a:gd fmla="*/ 6750 w 6794" name="connsiteX0"/>
                  <a:gd fmla="*/ 990 h 2968" name="connsiteY0"/>
                  <a:gd fmla="*/ 4141 w 6794" name="connsiteX1"/>
                  <a:gd fmla="*/ 2609 h 2968" name="connsiteY1"/>
                  <a:gd fmla="*/ 4051 w 6794" name="connsiteX2"/>
                  <a:gd fmla="*/ 2609 h 2968" name="connsiteY2"/>
                  <a:gd fmla="*/ 2702 w 6794" name="connsiteX3"/>
                  <a:gd fmla="*/ 2519 h 2968" name="connsiteY3"/>
                  <a:gd fmla="*/ 992 w 6794" name="connsiteX4"/>
                  <a:gd fmla="*/ 2969 h 2968" name="connsiteY4"/>
                  <a:gd fmla="*/ 3 w 6794" name="connsiteX5"/>
                  <a:gd fmla="*/ 2609 h 2968" name="connsiteY5"/>
                  <a:gd fmla="*/ 3601 w 6794" name="connsiteX6"/>
                  <a:gd fmla="*/ 0 h 2968" name="connsiteY6"/>
                  <a:gd fmla="*/ 6750 w 6794" name="connsiteX7"/>
                  <a:gd fmla="*/ 990 h 296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968" w="6794">
                    <a:moveTo>
                      <a:pt x="6750" y="990"/>
                    </a:moveTo>
                    <a:cubicBezTo>
                      <a:pt x="6480" y="1619"/>
                      <a:pt x="4321" y="2519"/>
                      <a:pt x="4141" y="2609"/>
                    </a:cubicBezTo>
                    <a:cubicBezTo>
                      <a:pt x="4141" y="2609"/>
                      <a:pt x="4141" y="2609"/>
                      <a:pt x="4051" y="2609"/>
                    </a:cubicBezTo>
                    <a:cubicBezTo>
                      <a:pt x="3601" y="2699"/>
                      <a:pt x="3152" y="2429"/>
                      <a:pt x="2702" y="2519"/>
                    </a:cubicBezTo>
                    <a:cubicBezTo>
                      <a:pt x="2072" y="2609"/>
                      <a:pt x="1622" y="2969"/>
                      <a:pt x="992" y="2969"/>
                    </a:cubicBezTo>
                    <a:cubicBezTo>
                      <a:pt x="542" y="2969"/>
                      <a:pt x="93" y="2879"/>
                      <a:pt x="3" y="2609"/>
                    </a:cubicBezTo>
                    <a:cubicBezTo>
                      <a:pt x="-87" y="2249"/>
                      <a:pt x="2162" y="0"/>
                      <a:pt x="3601" y="0"/>
                    </a:cubicBezTo>
                    <a:cubicBezTo>
                      <a:pt x="4051" y="0"/>
                      <a:pt x="7200" y="90"/>
                      <a:pt x="6750" y="990"/>
                    </a:cubicBezTo>
                  </a:path>
                </a:pathLst>
              </a:custGeom>
              <a:solidFill>
                <a:srgbClr val="333333"/>
              </a:solidFill>
              <a:ln cap="flat" w="894">
                <a:noFill/>
                <a:prstDash val="solid"/>
                <a:miter/>
              </a:ln>
            </p:spPr>
            <p:txBody>
              <a:bodyPr anchor="ctr" rtlCol="0"/>
              <a:lstStyle/>
              <a:p>
                <a:endParaRPr lang="es-ES"/>
              </a:p>
            </p:txBody>
          </p:sp>
          <p:sp>
            <p:nvSpPr>
              <p:cNvPr id="310" name="Freeform: Shape 309">
                <a:extLst>
                  <a:ext uri="{FF2B5EF4-FFF2-40B4-BE49-F238E27FC236}">
                    <a16:creationId xmlns:a16="http://schemas.microsoft.com/office/drawing/2014/main" id="{8FAB9B1C-E0C9-4367-8E2B-1AE19913A4B6}"/>
                  </a:ext>
                </a:extLst>
              </p:cNvPr>
              <p:cNvSpPr/>
              <p:nvPr/>
            </p:nvSpPr>
            <p:spPr>
              <a:xfrm>
                <a:off x="5868201" y="3065980"/>
                <a:ext cx="3968" cy="3238"/>
              </a:xfrm>
              <a:custGeom>
                <a:avLst/>
                <a:gdLst>
                  <a:gd fmla="*/ 3891 w 3968" name="connsiteX0"/>
                  <a:gd fmla="*/ 2069 h 3238" name="connsiteY0"/>
                  <a:gd fmla="*/ 3351 w 3968" name="connsiteX1"/>
                  <a:gd fmla="*/ 3239 h 3238" name="connsiteY1"/>
                  <a:gd fmla="*/ 22 w 3968" name="connsiteX2"/>
                  <a:gd fmla="*/ 2159 h 3238" name="connsiteY2"/>
                  <a:gd fmla="*/ 2452 w 3968" name="connsiteX3"/>
                  <a:gd fmla="*/ 0 h 3238" name="connsiteY3"/>
                  <a:gd fmla="*/ 2721 w 3968" name="connsiteX4"/>
                  <a:gd fmla="*/ 90 h 3238" name="connsiteY4"/>
                  <a:gd fmla="*/ 3081 w 3968" name="connsiteX5"/>
                  <a:gd fmla="*/ 450 h 3238" name="connsiteY5"/>
                  <a:gd fmla="*/ 3801 w 3968" name="connsiteX6"/>
                  <a:gd fmla="*/ 990 h 3238" name="connsiteY6"/>
                  <a:gd fmla="*/ 3891 w 3968" name="connsiteX7"/>
                  <a:gd fmla="*/ 2069 h 3238"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3238" w="3968">
                    <a:moveTo>
                      <a:pt x="3891" y="2069"/>
                    </a:moveTo>
                    <a:cubicBezTo>
                      <a:pt x="3801" y="2609"/>
                      <a:pt x="3621" y="3239"/>
                      <a:pt x="3351" y="3239"/>
                    </a:cubicBezTo>
                    <a:cubicBezTo>
                      <a:pt x="2901" y="3239"/>
                      <a:pt x="292" y="2699"/>
                      <a:pt x="22" y="2159"/>
                    </a:cubicBezTo>
                    <a:cubicBezTo>
                      <a:pt x="-247" y="1709"/>
                      <a:pt x="2002" y="0"/>
                      <a:pt x="2452" y="0"/>
                    </a:cubicBezTo>
                    <a:cubicBezTo>
                      <a:pt x="2542" y="0"/>
                      <a:pt x="2632" y="0"/>
                      <a:pt x="2721" y="90"/>
                    </a:cubicBezTo>
                    <a:cubicBezTo>
                      <a:pt x="2901" y="180"/>
                      <a:pt x="2991" y="360"/>
                      <a:pt x="3081" y="450"/>
                    </a:cubicBezTo>
                    <a:cubicBezTo>
                      <a:pt x="3351" y="630"/>
                      <a:pt x="3621" y="720"/>
                      <a:pt x="3801" y="990"/>
                    </a:cubicBezTo>
                    <a:cubicBezTo>
                      <a:pt x="3891" y="990"/>
                      <a:pt x="4071" y="1260"/>
                      <a:pt x="3891" y="2069"/>
                    </a:cubicBezTo>
                  </a:path>
                </a:pathLst>
              </a:custGeom>
              <a:solidFill>
                <a:srgbClr val="333333"/>
              </a:solidFill>
              <a:ln cap="flat" w="894">
                <a:noFill/>
                <a:prstDash val="solid"/>
                <a:miter/>
              </a:ln>
            </p:spPr>
            <p:txBody>
              <a:bodyPr anchor="ctr" rtlCol="0"/>
              <a:lstStyle/>
              <a:p>
                <a:endParaRPr lang="es-ES"/>
              </a:p>
            </p:txBody>
          </p:sp>
          <p:sp>
            <p:nvSpPr>
              <p:cNvPr id="311" name="Freeform: Shape 310">
                <a:extLst>
                  <a:ext uri="{FF2B5EF4-FFF2-40B4-BE49-F238E27FC236}">
                    <a16:creationId xmlns:a16="http://schemas.microsoft.com/office/drawing/2014/main" id="{6BDC14DE-C512-4232-A614-65BF0E300DA7}"/>
                  </a:ext>
                </a:extLst>
              </p:cNvPr>
              <p:cNvSpPr/>
              <p:nvPr/>
            </p:nvSpPr>
            <p:spPr>
              <a:xfrm>
                <a:off x="6016401" y="3051675"/>
                <a:ext cx="7770" cy="3606"/>
              </a:xfrm>
              <a:custGeom>
                <a:avLst/>
                <a:gdLst>
                  <a:gd fmla="*/ 7377 w 7770" name="connsiteX0"/>
                  <a:gd fmla="*/ 1529 h 3606" name="connsiteY0"/>
                  <a:gd fmla="*/ 4858 w 7770" name="connsiteX1"/>
                  <a:gd fmla="*/ 3509 h 3606" name="connsiteY1"/>
                  <a:gd fmla="*/ 180 w 7770" name="connsiteX2"/>
                  <a:gd fmla="*/ 2249 h 3606" name="connsiteY2"/>
                  <a:gd fmla="*/ 90 w 7770" name="connsiteX3"/>
                  <a:gd fmla="*/ 1709 h 3606" name="connsiteY3"/>
                  <a:gd fmla="*/ 1350 w 7770" name="connsiteX4"/>
                  <a:gd fmla="*/ 1619 h 3606" name="connsiteY4"/>
                  <a:gd fmla="*/ 1080 w 7770" name="connsiteX5"/>
                  <a:gd fmla="*/ 720 h 3606" name="connsiteY5"/>
                  <a:gd fmla="*/ 1350 w 7770" name="connsiteX6"/>
                  <a:gd fmla="*/ 0 h 3606" name="connsiteY6"/>
                  <a:gd fmla="*/ 6118 w 7770" name="connsiteX7"/>
                  <a:gd fmla="*/ 450 h 3606" name="connsiteY7"/>
                  <a:gd fmla="*/ 7377 w 7770" name="connsiteX8"/>
                  <a:gd fmla="*/ 1529 h 3606" name="connsiteY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b="b" l="l" r="r" t="t"/>
                <a:pathLst>
                  <a:path h="3606" w="7770">
                    <a:moveTo>
                      <a:pt x="7377" y="1529"/>
                    </a:moveTo>
                    <a:cubicBezTo>
                      <a:pt x="8547" y="3239"/>
                      <a:pt x="6928" y="3869"/>
                      <a:pt x="4858" y="3509"/>
                    </a:cubicBezTo>
                    <a:cubicBezTo>
                      <a:pt x="4678" y="3509"/>
                      <a:pt x="180" y="2249"/>
                      <a:pt x="180" y="2249"/>
                    </a:cubicBezTo>
                    <a:cubicBezTo>
                      <a:pt x="-90" y="2159"/>
                      <a:pt x="0" y="1799"/>
                      <a:pt x="90" y="1709"/>
                    </a:cubicBezTo>
                    <a:cubicBezTo>
                      <a:pt x="450" y="1529"/>
                      <a:pt x="990" y="2069"/>
                      <a:pt x="1350" y="1619"/>
                    </a:cubicBezTo>
                    <a:cubicBezTo>
                      <a:pt x="1529" y="1350"/>
                      <a:pt x="1350" y="1080"/>
                      <a:pt x="1080" y="720"/>
                    </a:cubicBezTo>
                    <a:cubicBezTo>
                      <a:pt x="720" y="270"/>
                      <a:pt x="720" y="0"/>
                      <a:pt x="1350" y="0"/>
                    </a:cubicBezTo>
                    <a:cubicBezTo>
                      <a:pt x="1709" y="0"/>
                      <a:pt x="6118" y="360"/>
                      <a:pt x="6118" y="450"/>
                    </a:cubicBezTo>
                    <a:cubicBezTo>
                      <a:pt x="6658" y="630"/>
                      <a:pt x="7197" y="1260"/>
                      <a:pt x="7377" y="1529"/>
                    </a:cubicBezTo>
                  </a:path>
                </a:pathLst>
              </a:custGeom>
              <a:solidFill>
                <a:srgbClr val="333333"/>
              </a:solidFill>
              <a:ln cap="flat" w="894">
                <a:noFill/>
                <a:prstDash val="solid"/>
                <a:miter/>
              </a:ln>
            </p:spPr>
            <p:txBody>
              <a:bodyPr anchor="ctr" rtlCol="0"/>
              <a:lstStyle/>
              <a:p>
                <a:endParaRPr lang="es-ES"/>
              </a:p>
            </p:txBody>
          </p:sp>
        </p:grpSp>
      </p:grpSp>
    </p:spTree>
    <p:custDataLst>
      <p:tags r:id="rId1"/>
    </p:custDataLst>
    <p:extLst>
      <p:ext uri="{BB962C8B-B14F-4D97-AF65-F5344CB8AC3E}">
        <p14:creationId xmlns:p14="http://schemas.microsoft.com/office/powerpoint/2010/main" val="316742337"/>
      </p:ext>
    </p:extLst>
  </p:cSld>
  <p:clrMapOvr>
    <a:masterClrMapping/>
  </p:clrMapOvr>
  <mc:AlternateContent xmlns:mc="http://schemas.openxmlformats.org/markup-compatibility/2006">
    <mc:Choice xmlns:p14="http://schemas.microsoft.com/office/powerpoint/2010/main" Requires="p14">
      <p:transition advTm="28526" p14:dur="2000" spd="slow"/>
    </mc:Choice>
    <mc:Fallback>
      <p:transition advTm="2852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52"/>
                                        </p:tgtEl>
                                        <p:attrNameLst>
                                          <p:attrName>style.visibility</p:attrName>
                                        </p:attrNameLst>
                                      </p:cBhvr>
                                      <p:to>
                                        <p:strVal val="visible"/>
                                      </p:to>
                                    </p:set>
                                    <p:animEffect filter="fade" transition="in">
                                      <p:cBhvr>
                                        <p:cTn dur="500" id="7"/>
                                        <p:tgtEl>
                                          <p:spTgt spid="52"/>
                                        </p:tgtEl>
                                      </p:cBhvr>
                                    </p:animEffect>
                                    <p:anim calcmode="lin" valueType="num">
                                      <p:cBhvr>
                                        <p:cTn dur="500" fill="hold" id="8"/>
                                        <p:tgtEl>
                                          <p:spTgt spid="52"/>
                                        </p:tgtEl>
                                        <p:attrNameLst>
                                          <p:attrName>ppt_x</p:attrName>
                                        </p:attrNameLst>
                                      </p:cBhvr>
                                      <p:tavLst>
                                        <p:tav tm="0">
                                          <p:val>
                                            <p:strVal val="#ppt_x"/>
                                          </p:val>
                                        </p:tav>
                                        <p:tav tm="100000">
                                          <p:val>
                                            <p:strVal val="#ppt_x"/>
                                          </p:val>
                                        </p:tav>
                                      </p:tavLst>
                                    </p:anim>
                                    <p:anim calcmode="lin" valueType="num">
                                      <p:cBhvr>
                                        <p:cTn dur="500" fill="hold" id="9"/>
                                        <p:tgtEl>
                                          <p:spTgt spid="52"/>
                                        </p:tgtEl>
                                        <p:attrNameLst>
                                          <p:attrName>ppt_y</p:attrName>
                                        </p:attrNameLst>
                                      </p:cBhvr>
                                      <p:tavLst>
                                        <p:tav tm="0">
                                          <p:val>
                                            <p:strVal val="#ppt_y+.1"/>
                                          </p:val>
                                        </p:tav>
                                        <p:tav tm="100000">
                                          <p:val>
                                            <p:strVal val="#ppt_y"/>
                                          </p:val>
                                        </p:tav>
                                      </p:tavLst>
                                    </p:anim>
                                  </p:childTnLst>
                                </p:cTn>
                              </p:par>
                              <p:par>
                                <p:cTn fill="hold" grpId="0" id="10" nodeType="withEffect" presetClass="entr" presetID="10" presetSubtype="0">
                                  <p:stCondLst>
                                    <p:cond delay="0"/>
                                  </p:stCondLst>
                                  <p:childTnLst>
                                    <p:set>
                                      <p:cBhvr>
                                        <p:cTn dur="1" fill="hold" id="11">
                                          <p:stCondLst>
                                            <p:cond delay="0"/>
                                          </p:stCondLst>
                                        </p:cTn>
                                        <p:tgtEl>
                                          <p:spTgt spid="2"/>
                                        </p:tgtEl>
                                        <p:attrNameLst>
                                          <p:attrName>style.visibility</p:attrName>
                                        </p:attrNameLst>
                                      </p:cBhvr>
                                      <p:to>
                                        <p:strVal val="visible"/>
                                      </p:to>
                                    </p:set>
                                    <p:animEffect filter="fade" transition="in">
                                      <p:cBhvr>
                                        <p:cTn dur="500" id="12"/>
                                        <p:tgtEl>
                                          <p:spTgt spid="2"/>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42" presetSubtype="0">
                                  <p:stCondLst>
                                    <p:cond delay="0"/>
                                  </p:stCondLst>
                                  <p:childTnLst>
                                    <p:set>
                                      <p:cBhvr>
                                        <p:cTn dur="1" fill="hold" id="16">
                                          <p:stCondLst>
                                            <p:cond delay="0"/>
                                          </p:stCondLst>
                                        </p:cTn>
                                        <p:tgtEl>
                                          <p:spTgt spid="63"/>
                                        </p:tgtEl>
                                        <p:attrNameLst>
                                          <p:attrName>style.visibility</p:attrName>
                                        </p:attrNameLst>
                                      </p:cBhvr>
                                      <p:to>
                                        <p:strVal val="visible"/>
                                      </p:to>
                                    </p:set>
                                    <p:animEffect filter="fade" transition="in">
                                      <p:cBhvr>
                                        <p:cTn dur="500" id="17"/>
                                        <p:tgtEl>
                                          <p:spTgt spid="63"/>
                                        </p:tgtEl>
                                      </p:cBhvr>
                                    </p:animEffect>
                                    <p:anim calcmode="lin" valueType="num">
                                      <p:cBhvr>
                                        <p:cTn dur="500" fill="hold" id="18"/>
                                        <p:tgtEl>
                                          <p:spTgt spid="63"/>
                                        </p:tgtEl>
                                        <p:attrNameLst>
                                          <p:attrName>ppt_x</p:attrName>
                                        </p:attrNameLst>
                                      </p:cBhvr>
                                      <p:tavLst>
                                        <p:tav tm="0">
                                          <p:val>
                                            <p:strVal val="#ppt_x"/>
                                          </p:val>
                                        </p:tav>
                                        <p:tav tm="100000">
                                          <p:val>
                                            <p:strVal val="#ppt_x"/>
                                          </p:val>
                                        </p:tav>
                                      </p:tavLst>
                                    </p:anim>
                                    <p:anim calcmode="lin" valueType="num">
                                      <p:cBhvr>
                                        <p:cTn dur="500" fill="hold" id="19"/>
                                        <p:tgtEl>
                                          <p:spTgt spid="63"/>
                                        </p:tgtEl>
                                        <p:attrNameLst>
                                          <p:attrName>ppt_y</p:attrName>
                                        </p:attrNameLst>
                                      </p:cBhvr>
                                      <p:tavLst>
                                        <p:tav tm="0">
                                          <p:val>
                                            <p:strVal val="#ppt_y+.1"/>
                                          </p:val>
                                        </p:tav>
                                        <p:tav tm="100000">
                                          <p:val>
                                            <p:strVal val="#ppt_y"/>
                                          </p:val>
                                        </p:tav>
                                      </p:tavLst>
                                    </p:anim>
                                  </p:childTnLst>
                                </p:cTn>
                              </p:par>
                              <p:par>
                                <p:cTn fill="hold" grpId="0" id="20" nodeType="withEffect" presetClass="entr" presetID="10" presetSubtype="0">
                                  <p:stCondLst>
                                    <p:cond delay="0"/>
                                  </p:stCondLst>
                                  <p:childTnLst>
                                    <p:set>
                                      <p:cBhvr>
                                        <p:cTn dur="1" fill="hold" id="21">
                                          <p:stCondLst>
                                            <p:cond delay="0"/>
                                          </p:stCondLst>
                                        </p:cTn>
                                        <p:tgtEl>
                                          <p:spTgt spid="38"/>
                                        </p:tgtEl>
                                        <p:attrNameLst>
                                          <p:attrName>style.visibility</p:attrName>
                                        </p:attrNameLst>
                                      </p:cBhvr>
                                      <p:to>
                                        <p:strVal val="visible"/>
                                      </p:to>
                                    </p:set>
                                    <p:animEffect filter="fade" transition="in">
                                      <p:cBhvr>
                                        <p:cTn dur="500" id="22"/>
                                        <p:tgtEl>
                                          <p:spTgt spid="38"/>
                                        </p:tgtEl>
                                      </p:cBhvr>
                                    </p:animEffect>
                                  </p:childTnLst>
                                </p:cTn>
                              </p:par>
                              <p:par>
                                <p:cTn fill="hold" id="23" nodeType="withEffect" presetClass="entr" presetID="42" presetSubtype="0">
                                  <p:stCondLst>
                                    <p:cond delay="0"/>
                                  </p:stCondLst>
                                  <p:childTnLst>
                                    <p:set>
                                      <p:cBhvr>
                                        <p:cTn dur="1" fill="hold" id="24">
                                          <p:stCondLst>
                                            <p:cond delay="0"/>
                                          </p:stCondLst>
                                        </p:cTn>
                                        <p:tgtEl>
                                          <p:spTgt spid="313"/>
                                        </p:tgtEl>
                                        <p:attrNameLst>
                                          <p:attrName>style.visibility</p:attrName>
                                        </p:attrNameLst>
                                      </p:cBhvr>
                                      <p:to>
                                        <p:strVal val="visible"/>
                                      </p:to>
                                    </p:set>
                                    <p:animEffect filter="fade" transition="in">
                                      <p:cBhvr>
                                        <p:cTn dur="500" id="25"/>
                                        <p:tgtEl>
                                          <p:spTgt spid="313"/>
                                        </p:tgtEl>
                                      </p:cBhvr>
                                    </p:animEffect>
                                    <p:anim calcmode="lin" valueType="num">
                                      <p:cBhvr>
                                        <p:cTn dur="500" fill="hold" id="26"/>
                                        <p:tgtEl>
                                          <p:spTgt spid="313"/>
                                        </p:tgtEl>
                                        <p:attrNameLst>
                                          <p:attrName>ppt_x</p:attrName>
                                        </p:attrNameLst>
                                      </p:cBhvr>
                                      <p:tavLst>
                                        <p:tav tm="0">
                                          <p:val>
                                            <p:strVal val="#ppt_x"/>
                                          </p:val>
                                        </p:tav>
                                        <p:tav tm="100000">
                                          <p:val>
                                            <p:strVal val="#ppt_x"/>
                                          </p:val>
                                        </p:tav>
                                      </p:tavLst>
                                    </p:anim>
                                    <p:anim calcmode="lin" valueType="num">
                                      <p:cBhvr>
                                        <p:cTn dur="500" fill="hold" id="27"/>
                                        <p:tgtEl>
                                          <p:spTgt spid="313"/>
                                        </p:tgtEl>
                                        <p:attrNameLst>
                                          <p:attrName>ppt_y</p:attrName>
                                        </p:attrNameLst>
                                      </p:cBhvr>
                                      <p:tavLst>
                                        <p:tav tm="0">
                                          <p:val>
                                            <p:strVal val="#ppt_y+.1"/>
                                          </p:val>
                                        </p:tav>
                                        <p:tav tm="100000">
                                          <p:val>
                                            <p:strVal val="#ppt_y"/>
                                          </p:val>
                                        </p:tav>
                                      </p:tavLst>
                                    </p:anim>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10" presetSubtype="0">
                                  <p:stCondLst>
                                    <p:cond delay="0"/>
                                  </p:stCondLst>
                                  <p:childTnLst>
                                    <p:set>
                                      <p:cBhvr>
                                        <p:cTn dur="1" fill="hold" id="31">
                                          <p:stCondLst>
                                            <p:cond delay="0"/>
                                          </p:stCondLst>
                                        </p:cTn>
                                        <p:tgtEl>
                                          <p:spTgt spid="39"/>
                                        </p:tgtEl>
                                        <p:attrNameLst>
                                          <p:attrName>style.visibility</p:attrName>
                                        </p:attrNameLst>
                                      </p:cBhvr>
                                      <p:to>
                                        <p:strVal val="visible"/>
                                      </p:to>
                                    </p:set>
                                    <p:animEffect filter="fade" transition="in">
                                      <p:cBhvr>
                                        <p:cTn dur="500" id="32"/>
                                        <p:tgtEl>
                                          <p:spTgt spid="39"/>
                                        </p:tgtEl>
                                      </p:cBhvr>
                                    </p:animEffect>
                                  </p:childTnLst>
                                </p:cTn>
                              </p:par>
                            </p:childTnLst>
                          </p:cTn>
                        </p:par>
                      </p:childTnLst>
                    </p:cTn>
                  </p:par>
                  <p:par>
                    <p:cTn fill="hold" id="33">
                      <p:stCondLst>
                        <p:cond delay="indefinite"/>
                      </p:stCondLst>
                      <p:childTnLst>
                        <p:par>
                          <p:cTn fill="hold" id="34">
                            <p:stCondLst>
                              <p:cond delay="0"/>
                            </p:stCondLst>
                            <p:childTnLst>
                              <p:par>
                                <p:cTn fill="hold" id="35" nodeType="clickEffect" presetClass="entr" presetID="22" presetSubtype="8">
                                  <p:stCondLst>
                                    <p:cond delay="0"/>
                                  </p:stCondLst>
                                  <p:childTnLst>
                                    <p:set>
                                      <p:cBhvr>
                                        <p:cTn dur="1" fill="hold" id="36">
                                          <p:stCondLst>
                                            <p:cond delay="0"/>
                                          </p:stCondLst>
                                        </p:cTn>
                                        <p:tgtEl>
                                          <p:spTgt spid="80"/>
                                        </p:tgtEl>
                                        <p:attrNameLst>
                                          <p:attrName>style.visibility</p:attrName>
                                        </p:attrNameLst>
                                      </p:cBhvr>
                                      <p:to>
                                        <p:strVal val="visible"/>
                                      </p:to>
                                    </p:set>
                                    <p:animEffect filter="wipe(left)" transition="in">
                                      <p:cBhvr>
                                        <p:cTn dur="250" id="37"/>
                                        <p:tgtEl>
                                          <p:spTgt spid="8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22" presetSubtype="8">
                                  <p:stCondLst>
                                    <p:cond delay="0"/>
                                  </p:stCondLst>
                                  <p:childTnLst>
                                    <p:set>
                                      <p:cBhvr>
                                        <p:cTn dur="1" fill="hold" id="41">
                                          <p:stCondLst>
                                            <p:cond delay="0"/>
                                          </p:stCondLst>
                                        </p:cTn>
                                        <p:tgtEl>
                                          <p:spTgt spid="84"/>
                                        </p:tgtEl>
                                        <p:attrNameLst>
                                          <p:attrName>style.visibility</p:attrName>
                                        </p:attrNameLst>
                                      </p:cBhvr>
                                      <p:to>
                                        <p:strVal val="visible"/>
                                      </p:to>
                                    </p:set>
                                    <p:animEffect filter="wipe(left)" transition="in">
                                      <p:cBhvr>
                                        <p:cTn dur="250" id="42"/>
                                        <p:tgtEl>
                                          <p:spTgt spid="84"/>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8">
                                  <p:stCondLst>
                                    <p:cond delay="0"/>
                                  </p:stCondLst>
                                  <p:childTnLst>
                                    <p:set>
                                      <p:cBhvr>
                                        <p:cTn dur="1" fill="hold" id="46">
                                          <p:stCondLst>
                                            <p:cond delay="0"/>
                                          </p:stCondLst>
                                        </p:cTn>
                                        <p:tgtEl>
                                          <p:spTgt spid="75"/>
                                        </p:tgtEl>
                                        <p:attrNameLst>
                                          <p:attrName>style.visibility</p:attrName>
                                        </p:attrNameLst>
                                      </p:cBhvr>
                                      <p:to>
                                        <p:strVal val="visible"/>
                                      </p:to>
                                    </p:set>
                                    <p:animEffect filter="wipe(left)" transition="in">
                                      <p:cBhvr>
                                        <p:cTn dur="250" id="47"/>
                                        <p:tgtEl>
                                          <p:spTgt spid="75"/>
                                        </p:tgtEl>
                                      </p:cBhvr>
                                    </p:animEffect>
                                  </p:childTnLst>
                                </p:cTn>
                              </p:par>
                            </p:childTnLst>
                          </p:cTn>
                        </p:par>
                      </p:childTnLst>
                    </p:cTn>
                  </p:par>
                  <p:par>
                    <p:cTn fill="hold" id="48">
                      <p:stCondLst>
                        <p:cond delay="indefinite"/>
                      </p:stCondLst>
                      <p:childTnLst>
                        <p:par>
                          <p:cTn fill="hold" id="49">
                            <p:stCondLst>
                              <p:cond delay="0"/>
                            </p:stCondLst>
                            <p:childTnLst>
                              <p:par>
                                <p:cTn fill="hold" id="50" nodeType="clickEffect" presetClass="entr" presetID="22" presetSubtype="8">
                                  <p:stCondLst>
                                    <p:cond delay="0"/>
                                  </p:stCondLst>
                                  <p:childTnLst>
                                    <p:set>
                                      <p:cBhvr>
                                        <p:cTn dur="1" fill="hold" id="51">
                                          <p:stCondLst>
                                            <p:cond delay="0"/>
                                          </p:stCondLst>
                                        </p:cTn>
                                        <p:tgtEl>
                                          <p:spTgt spid="81"/>
                                        </p:tgtEl>
                                        <p:attrNameLst>
                                          <p:attrName>style.visibility</p:attrName>
                                        </p:attrNameLst>
                                      </p:cBhvr>
                                      <p:to>
                                        <p:strVal val="visible"/>
                                      </p:to>
                                    </p:set>
                                    <p:animEffect filter="wipe(left)" transition="in">
                                      <p:cBhvr>
                                        <p:cTn dur="250" id="52"/>
                                        <p:tgtEl>
                                          <p:spTgt spid="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grpId="0" spid="38"/>
      <p:bldP grpId="0" spid="39"/>
    </p:bld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58616257"/>
      </p:ext>
    </p:extLst>
  </p:cSld>
  <p:clrMapOvr>
    <a:masterClrMapping/>
  </p:clrMapOvr>
  <p:transition advClick="0" advTm="12758">
    <p:strips/>
  </p:transition>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979C-D8CA-4811-A79B-49C0C12B406E}"/>
              </a:ext>
            </a:extLst>
          </p:cNvPr>
          <p:cNvSpPr>
            <a:spLocks noGrp="1"/>
          </p:cNvSpPr>
          <p:nvPr>
            <p:ph type="title"/>
          </p:nvPr>
        </p:nvSpPr>
        <p:spPr/>
        <p:txBody>
          <a:bodyPr/>
          <a:lstStyle/>
          <a:p txid="2c3ab6ed106ff9b7cf174d972249d49f">
            <a:r>
              <a:rPr dirty="0" lang="en-GB"/>
              <a:t>Composants de</a:t>
            </a:r>
            <a:r>
              <a:rPr lang="en-GB"/>
              <a:t> l'écosystème DHIS2</a:t>
            </a:r>
            <a:endParaRPr dirty="0" lang="en-GB"/>
          </a:p>
        </p:txBody>
      </p:sp>
      <p:pic>
        <p:nvPicPr>
          <p:cNvPr id="6" name="Picture 5">
            <a:extLst>
              <a:ext uri="{FF2B5EF4-FFF2-40B4-BE49-F238E27FC236}">
                <a16:creationId xmlns:a16="http://schemas.microsoft.com/office/drawing/2014/main" id="{234963F4-AC07-4AFE-A20A-850A2FD780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90686" y="1479797"/>
            <a:ext cx="2236707" cy="2236707"/>
          </a:xfrm>
          <a:prstGeom prst="rect">
            <a:avLst/>
          </a:prstGeom>
        </p:spPr>
      </p:pic>
      <p:pic>
        <p:nvPicPr>
          <p:cNvPr descr="Arrow: Counter-clockwise curve with solid fill" id="8" name="Graphic 7">
            <a:extLst>
              <a:ext uri="{FF2B5EF4-FFF2-40B4-BE49-F238E27FC236}">
                <a16:creationId xmlns:a16="http://schemas.microsoft.com/office/drawing/2014/main" id="{DDF6BBA6-5AF0-4679-89F9-B0334BF339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3487363">
            <a:off x="3879478" y="2983829"/>
            <a:ext cx="914402" cy="914400"/>
          </a:xfrm>
          <a:prstGeom prst="rect">
            <a:avLst/>
          </a:prstGeom>
        </p:spPr>
      </p:pic>
      <p:pic>
        <p:nvPicPr>
          <p:cNvPr descr="Arrow: Counter-clockwise curve with solid fill" id="9" name="Graphic 8">
            <a:extLst>
              <a:ext uri="{FF2B5EF4-FFF2-40B4-BE49-F238E27FC236}">
                <a16:creationId xmlns:a16="http://schemas.microsoft.com/office/drawing/2014/main" id="{867E3D6E-1755-426E-A99A-86E4D606DC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rot="10800000">
            <a:off x="5078960" y="3347787"/>
            <a:ext cx="914401" cy="914400"/>
          </a:xfrm>
          <a:prstGeom prst="rect">
            <a:avLst/>
          </a:prstGeom>
        </p:spPr>
      </p:pic>
      <p:pic>
        <p:nvPicPr>
          <p:cNvPr descr="Arrow: Counter-clockwise curve with solid fill" id="10" name="Graphic 9">
            <a:extLst>
              <a:ext uri="{FF2B5EF4-FFF2-40B4-BE49-F238E27FC236}">
                <a16:creationId xmlns:a16="http://schemas.microsoft.com/office/drawing/2014/main" id="{88AB317A-2777-4ADA-A77D-FBFCCAD49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278441" y="3402622"/>
            <a:ext cx="914400" cy="914400"/>
          </a:xfrm>
          <a:prstGeom prst="rect">
            <a:avLst/>
          </a:prstGeom>
        </p:spPr>
      </p:pic>
      <p:pic>
        <p:nvPicPr>
          <p:cNvPr descr="Arrow: Counter-clockwise curve with solid fill" id="11" name="Graphic 10">
            <a:extLst>
              <a:ext uri="{FF2B5EF4-FFF2-40B4-BE49-F238E27FC236}">
                <a16:creationId xmlns:a16="http://schemas.microsoft.com/office/drawing/2014/main" id="{3DD30AB7-A178-4A56-9BA1-938D8DA673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048913">
            <a:off x="7477920" y="2983829"/>
            <a:ext cx="914400" cy="914400"/>
          </a:xfrm>
          <a:prstGeom prst="rect">
            <a:avLst/>
          </a:prstGeom>
        </p:spPr>
      </p:pic>
      <p:grpSp>
        <p:nvGrpSpPr>
          <p:cNvPr id="49" name="Group 48">
            <a:extLst>
              <a:ext uri="{FF2B5EF4-FFF2-40B4-BE49-F238E27FC236}">
                <a16:creationId xmlns:a16="http://schemas.microsoft.com/office/drawing/2014/main" id="{2FA966C0-5704-4EF6-B250-5C7A23A04324}"/>
              </a:ext>
            </a:extLst>
          </p:cNvPr>
          <p:cNvGrpSpPr/>
          <p:nvPr/>
        </p:nvGrpSpPr>
        <p:grpSpPr>
          <a:xfrm>
            <a:off x="1842431" y="2985840"/>
            <a:ext cx="1755800" cy="1343521"/>
            <a:chOff x="837586" y="3079912"/>
            <a:chExt cx="1755800" cy="1343521"/>
          </a:xfrm>
        </p:grpSpPr>
        <p:sp>
          <p:nvSpPr>
            <p:cNvPr id="22" name="Freeform: Shape 21">
              <a:extLst>
                <a:ext uri="{FF2B5EF4-FFF2-40B4-BE49-F238E27FC236}">
                  <a16:creationId xmlns:a16="http://schemas.microsoft.com/office/drawing/2014/main" id="{32BCDD34-6147-4361-81A9-101611E79449}"/>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 name="Graphic 3">
              <a:extLst>
                <a:ext uri="{FF2B5EF4-FFF2-40B4-BE49-F238E27FC236}">
                  <a16:creationId xmlns:a16="http://schemas.microsoft.com/office/drawing/2014/main" id="{3D7EDCB5-899C-467E-B26E-55F182C5A1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11" y="3393996"/>
              <a:ext cx="596342" cy="596342"/>
            </a:xfrm>
            <a:prstGeom prst="rect">
              <a:avLst/>
            </a:prstGeom>
          </p:spPr>
        </p:pic>
        <p:pic>
          <p:nvPicPr>
            <p:cNvPr id="13" name="Graphic 12">
              <a:extLst>
                <a:ext uri="{FF2B5EF4-FFF2-40B4-BE49-F238E27FC236}">
                  <a16:creationId xmlns:a16="http://schemas.microsoft.com/office/drawing/2014/main" id="{5A2FCC7B-247D-4DF2-B2CA-6ECCA2F52E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73697" y="3422711"/>
              <a:ext cx="538913" cy="538913"/>
            </a:xfrm>
            <a:prstGeom prst="rect">
              <a:avLst/>
            </a:prstGeom>
          </p:spPr>
        </p:pic>
        <p:pic>
          <p:nvPicPr>
            <p:cNvPr id="15" name="Graphic 14">
              <a:extLst>
                <a:ext uri="{FF2B5EF4-FFF2-40B4-BE49-F238E27FC236}">
                  <a16:creationId xmlns:a16="http://schemas.microsoft.com/office/drawing/2014/main" id="{0746E10F-3220-46CD-AE3D-B32BC2360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657" y="3881972"/>
              <a:ext cx="509271" cy="509271"/>
            </a:xfrm>
            <a:prstGeom prst="rect">
              <a:avLst/>
            </a:prstGeom>
          </p:spPr>
        </p:pic>
        <p:pic>
          <p:nvPicPr>
            <p:cNvPr id="17" name="Graphic 16">
              <a:extLst>
                <a:ext uri="{FF2B5EF4-FFF2-40B4-BE49-F238E27FC236}">
                  <a16:creationId xmlns:a16="http://schemas.microsoft.com/office/drawing/2014/main" id="{06DE2A78-ABD4-46BB-8009-064E0A3879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87450" y="3882065"/>
              <a:ext cx="509063" cy="509063"/>
            </a:xfrm>
            <a:prstGeom prst="rect">
              <a:avLst/>
            </a:prstGeom>
          </p:spPr>
        </p:pic>
        <p:pic>
          <p:nvPicPr>
            <p:cNvPr id="19" name="Graphic 18">
              <a:extLst>
                <a:ext uri="{FF2B5EF4-FFF2-40B4-BE49-F238E27FC236}">
                  <a16:creationId xmlns:a16="http://schemas.microsoft.com/office/drawing/2014/main" id="{A587A013-D4C2-4FC5-97A6-126D3EB4D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966654" y="3408959"/>
              <a:ext cx="566416" cy="566416"/>
            </a:xfrm>
            <a:prstGeom prst="rect">
              <a:avLst/>
            </a:prstGeom>
          </p:spPr>
        </p:pic>
        <p:pic>
          <p:nvPicPr>
            <p:cNvPr id="45" name="Graphic 44">
              <a:extLst>
                <a:ext uri="{FF2B5EF4-FFF2-40B4-BE49-F238E27FC236}">
                  <a16:creationId xmlns:a16="http://schemas.microsoft.com/office/drawing/2014/main" id="{6CB3E995-0CDF-4E49-B773-34CB181C32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04035" y="3886374"/>
              <a:ext cx="499274" cy="499274"/>
            </a:xfrm>
            <a:prstGeom prst="rect">
              <a:avLst/>
            </a:prstGeom>
          </p:spPr>
        </p:pic>
        <p:sp>
          <p:nvSpPr>
            <p:cNvPr id="46" name="Oval 45">
              <a:extLst>
                <a:ext uri="{FF2B5EF4-FFF2-40B4-BE49-F238E27FC236}">
                  <a16:creationId xmlns:a16="http://schemas.microsoft.com/office/drawing/2014/main" id="{C4677864-A3BF-4E1E-991A-D2BE11621061}"/>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7" name="Oval 46">
              <a:extLst>
                <a:ext uri="{FF2B5EF4-FFF2-40B4-BE49-F238E27FC236}">
                  <a16:creationId xmlns:a16="http://schemas.microsoft.com/office/drawing/2014/main" id="{D572E87A-48EA-40AA-8A93-D0E2D12B3494}"/>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48" name="Oval 47">
              <a:extLst>
                <a:ext uri="{FF2B5EF4-FFF2-40B4-BE49-F238E27FC236}">
                  <a16:creationId xmlns:a16="http://schemas.microsoft.com/office/drawing/2014/main" id="{39A1C271-61FF-4ADE-8966-5B226E0C662C}"/>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62" name="Group 61">
            <a:extLst>
              <a:ext uri="{FF2B5EF4-FFF2-40B4-BE49-F238E27FC236}">
                <a16:creationId xmlns:a16="http://schemas.microsoft.com/office/drawing/2014/main" id="{47F2D0EC-4B26-44ED-AA9F-273437AB03D0}"/>
              </a:ext>
            </a:extLst>
          </p:cNvPr>
          <p:cNvGrpSpPr/>
          <p:nvPr/>
        </p:nvGrpSpPr>
        <p:grpSpPr>
          <a:xfrm>
            <a:off x="3904984" y="4056383"/>
            <a:ext cx="2008020" cy="1936673"/>
            <a:chOff x="2942812" y="4585357"/>
            <a:chExt cx="2008020" cy="1936673"/>
          </a:xfrm>
        </p:grpSpPr>
        <p:pic>
          <p:nvPicPr>
            <p:cNvPr id="51" name="Graphic 50">
              <a:extLst>
                <a:ext uri="{FF2B5EF4-FFF2-40B4-BE49-F238E27FC236}">
                  <a16:creationId xmlns:a16="http://schemas.microsoft.com/office/drawing/2014/main" id="{35FD6713-B6E8-4F16-A928-0E5F6249BF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6451" y="5358073"/>
              <a:ext cx="1554583" cy="1163957"/>
            </a:xfrm>
            <a:prstGeom prst="rect">
              <a:avLst/>
            </a:prstGeom>
          </p:spPr>
        </p:pic>
        <p:pic>
          <p:nvPicPr>
            <p:cNvPr id="53" name="Graphic 52">
              <a:extLst>
                <a:ext uri="{FF2B5EF4-FFF2-40B4-BE49-F238E27FC236}">
                  <a16:creationId xmlns:a16="http://schemas.microsoft.com/office/drawing/2014/main" id="{CF1059D1-170D-43E8-AD1B-D37906F9C3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42812" y="4910015"/>
              <a:ext cx="633653" cy="633653"/>
            </a:xfrm>
            <a:prstGeom prst="rect">
              <a:avLst/>
            </a:prstGeom>
          </p:spPr>
        </p:pic>
        <p:pic>
          <p:nvPicPr>
            <p:cNvPr id="55" name="Graphic 54">
              <a:extLst>
                <a:ext uri="{FF2B5EF4-FFF2-40B4-BE49-F238E27FC236}">
                  <a16:creationId xmlns:a16="http://schemas.microsoft.com/office/drawing/2014/main" id="{026FBCEE-B11B-4883-82FB-AF735B7AEC5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44379" y="4585357"/>
              <a:ext cx="878726" cy="878726"/>
            </a:xfrm>
            <a:prstGeom prst="rect">
              <a:avLst/>
            </a:prstGeom>
          </p:spPr>
        </p:pic>
        <p:pic>
          <p:nvPicPr>
            <p:cNvPr id="61" name="Graphic 60">
              <a:extLst>
                <a:ext uri="{FF2B5EF4-FFF2-40B4-BE49-F238E27FC236}">
                  <a16:creationId xmlns:a16="http://schemas.microsoft.com/office/drawing/2014/main" id="{208F9702-2E47-45CD-A68A-7521042E4D8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3453" y="4850253"/>
              <a:ext cx="777379" cy="777379"/>
            </a:xfrm>
            <a:prstGeom prst="rect">
              <a:avLst/>
            </a:prstGeom>
          </p:spPr>
        </p:pic>
      </p:grpSp>
      <p:grpSp>
        <p:nvGrpSpPr>
          <p:cNvPr id="65" name="Group 64">
            <a:extLst>
              <a:ext uri="{FF2B5EF4-FFF2-40B4-BE49-F238E27FC236}">
                <a16:creationId xmlns:a16="http://schemas.microsoft.com/office/drawing/2014/main" id="{843572A1-768C-4031-A737-8E3BBC7CC17E}"/>
              </a:ext>
            </a:extLst>
          </p:cNvPr>
          <p:cNvGrpSpPr/>
          <p:nvPr/>
        </p:nvGrpSpPr>
        <p:grpSpPr>
          <a:xfrm>
            <a:off x="6384770" y="4134626"/>
            <a:ext cx="1977435" cy="1761929"/>
            <a:chOff x="4233571" y="2143529"/>
            <a:chExt cx="3773452" cy="3362211"/>
          </a:xfrm>
        </p:grpSpPr>
        <p:sp>
          <p:nvSpPr>
            <p:cNvPr id="66" name="Oval 65">
              <a:extLst>
                <a:ext uri="{FF2B5EF4-FFF2-40B4-BE49-F238E27FC236}">
                  <a16:creationId xmlns:a16="http://schemas.microsoft.com/office/drawing/2014/main" id="{D7F13B6E-E032-4980-8367-4351F0BBCB9A}"/>
                </a:ext>
              </a:extLst>
            </p:cNvPr>
            <p:cNvSpPr/>
            <p:nvPr/>
          </p:nvSpPr>
          <p:spPr>
            <a:xfrm>
              <a:off x="5814541" y="2143529"/>
              <a:ext cx="550661" cy="556493"/>
            </a:xfrm>
            <a:prstGeom prst="ellipse">
              <a:avLst/>
            </a:prstGeom>
            <a:solidFill>
              <a:srgbClr val="2778E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7" name="Oval 66">
              <a:extLst>
                <a:ext uri="{FF2B5EF4-FFF2-40B4-BE49-F238E27FC236}">
                  <a16:creationId xmlns:a16="http://schemas.microsoft.com/office/drawing/2014/main" id="{CADF9CFB-C3E1-40F5-A900-C0FBDBF23168}"/>
                </a:ext>
              </a:extLst>
            </p:cNvPr>
            <p:cNvSpPr/>
            <p:nvPr/>
          </p:nvSpPr>
          <p:spPr>
            <a:xfrm>
              <a:off x="5305815" y="3013447"/>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8" name="Oval 67">
              <a:extLst>
                <a:ext uri="{FF2B5EF4-FFF2-40B4-BE49-F238E27FC236}">
                  <a16:creationId xmlns:a16="http://schemas.microsoft.com/office/drawing/2014/main" id="{3AE08E6F-FA69-4AD6-8A61-34DCC6BE0A0D}"/>
                </a:ext>
              </a:extLst>
            </p:cNvPr>
            <p:cNvSpPr/>
            <p:nvPr/>
          </p:nvSpPr>
          <p:spPr>
            <a:xfrm>
              <a:off x="6321208" y="3014086"/>
              <a:ext cx="550661" cy="556493"/>
            </a:xfrm>
            <a:prstGeom prst="ellipse">
              <a:avLst/>
            </a:prstGeom>
            <a:solidFill>
              <a:srgbClr val="6FA5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69" name="Oval 68">
              <a:extLst>
                <a:ext uri="{FF2B5EF4-FFF2-40B4-BE49-F238E27FC236}">
                  <a16:creationId xmlns:a16="http://schemas.microsoft.com/office/drawing/2014/main" id="{7BB3E994-B427-4917-BD17-E7CB00C13B14}"/>
                </a:ext>
              </a:extLst>
            </p:cNvPr>
            <p:cNvSpPr/>
            <p:nvPr/>
          </p:nvSpPr>
          <p:spPr>
            <a:xfrm>
              <a:off x="4936602"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0" name="Oval 69">
              <a:extLst>
                <a:ext uri="{FF2B5EF4-FFF2-40B4-BE49-F238E27FC236}">
                  <a16:creationId xmlns:a16="http://schemas.microsoft.com/office/drawing/2014/main" id="{801750A9-31B4-4FBB-A7FD-2B679FE5A6A6}"/>
                </a:ext>
              </a:extLst>
            </p:cNvPr>
            <p:cNvSpPr/>
            <p:nvPr/>
          </p:nvSpPr>
          <p:spPr>
            <a:xfrm>
              <a:off x="5892048" y="3883365"/>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sp>
          <p:nvSpPr>
            <p:cNvPr id="71" name="Oval 70">
              <a:extLst>
                <a:ext uri="{FF2B5EF4-FFF2-40B4-BE49-F238E27FC236}">
                  <a16:creationId xmlns:a16="http://schemas.microsoft.com/office/drawing/2014/main" id="{2937CF1C-4A16-40E4-B41D-4A38C50A8C4F}"/>
                </a:ext>
              </a:extLst>
            </p:cNvPr>
            <p:cNvSpPr/>
            <p:nvPr/>
          </p:nvSpPr>
          <p:spPr>
            <a:xfrm>
              <a:off x="6788095" y="3884643"/>
              <a:ext cx="550661" cy="556493"/>
            </a:xfrm>
            <a:prstGeom prst="ellipse">
              <a:avLst/>
            </a:prstGeom>
            <a:solidFill>
              <a:srgbClr val="7AC0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es-ES" sz="2400">
                <a:latin charset="-79" pitchFamily="2" typeface="Rubik Medium"/>
                <a:cs charset="-79" pitchFamily="2" typeface="Rubik Medium"/>
              </a:endParaRPr>
            </a:p>
          </p:txBody>
        </p:sp>
        <p:cxnSp>
          <p:nvCxnSpPr>
            <p:cNvPr id="72" name="Connector: Elbow 71">
              <a:extLst>
                <a:ext uri="{FF2B5EF4-FFF2-40B4-BE49-F238E27FC236}">
                  <a16:creationId xmlns:a16="http://schemas.microsoft.com/office/drawing/2014/main" id="{8F8CFAB1-7127-48B5-9667-5C376F281DD4}"/>
                </a:ext>
              </a:extLst>
            </p:cNvPr>
            <p:cNvCxnSpPr>
              <a:stCxn id="66" idx="4"/>
              <a:endCxn id="68" idx="0"/>
            </p:cNvCxnSpPr>
            <p:nvPr/>
          </p:nvCxnSpPr>
          <p:spPr>
            <a:xfrm flipH="1" rot="16200000">
              <a:off x="6186173" y="2603720"/>
              <a:ext cx="314064" cy="50666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9B6785D-505F-43A8-9FB3-346EE6D27095}"/>
                </a:ext>
              </a:extLst>
            </p:cNvPr>
            <p:cNvCxnSpPr>
              <a:stCxn id="66" idx="4"/>
              <a:endCxn id="67" idx="0"/>
            </p:cNvCxnSpPr>
            <p:nvPr/>
          </p:nvCxnSpPr>
          <p:spPr>
            <a:xfrm rot="5400000">
              <a:off x="5678797" y="2602371"/>
              <a:ext cx="313425" cy="508726"/>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BCB0B8E-A1E5-4AA7-80D8-ECCB1D33075C}"/>
                </a:ext>
              </a:extLst>
            </p:cNvPr>
            <p:cNvCxnSpPr>
              <a:cxnSpLocks/>
              <a:stCxn id="68" idx="4"/>
              <a:endCxn id="71" idx="0"/>
            </p:cNvCxnSpPr>
            <p:nvPr/>
          </p:nvCxnSpPr>
          <p:spPr>
            <a:xfrm flipH="1" rot="16200000">
              <a:off x="6672950" y="3494167"/>
              <a:ext cx="314064" cy="466887"/>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19EEC5F-FDDD-4646-BC6C-00F5ABA0B335}"/>
                </a:ext>
              </a:extLst>
            </p:cNvPr>
            <p:cNvCxnSpPr>
              <a:stCxn id="68" idx="4"/>
              <a:endCxn id="70" idx="0"/>
            </p:cNvCxnSpPr>
            <p:nvPr/>
          </p:nvCxnSpPr>
          <p:spPr>
            <a:xfrm rot="5400000">
              <a:off x="6225566" y="3512392"/>
              <a:ext cx="312786" cy="429160"/>
            </a:xfrm>
            <a:prstGeom prst="bentConnector3">
              <a:avLst/>
            </a:prstGeom>
            <a:ln cap="rnd" w="22225">
              <a:solidFill>
                <a:srgbClr val="276696"/>
              </a:solidFill>
              <a:prstDash val="solid"/>
              <a:headEnd len="lg" type="none" w="lg"/>
              <a:tailEnd len="lg"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6" name="Picture 75">
              <a:extLst>
                <a:ext uri="{FF2B5EF4-FFF2-40B4-BE49-F238E27FC236}">
                  <a16:creationId xmlns:a16="http://schemas.microsoft.com/office/drawing/2014/main" id="{2B857F79-8458-4564-A24A-3D21DF23B0EE}"/>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4233571" y="4659062"/>
              <a:ext cx="989252" cy="846678"/>
            </a:xfrm>
            <a:prstGeom prst="rect">
              <a:avLst/>
            </a:prstGeom>
          </p:spPr>
        </p:pic>
        <p:cxnSp>
          <p:nvCxnSpPr>
            <p:cNvPr id="77" name="Connector: Elbow 76">
              <a:extLst>
                <a:ext uri="{FF2B5EF4-FFF2-40B4-BE49-F238E27FC236}">
                  <a16:creationId xmlns:a16="http://schemas.microsoft.com/office/drawing/2014/main" id="{5047E63A-293C-4A94-89DC-DC07CA2031C0}"/>
                </a:ext>
              </a:extLst>
            </p:cNvPr>
            <p:cNvCxnSpPr>
              <a:cxnSpLocks/>
              <a:stCxn id="70" idx="4"/>
              <a:endCxn id="76" idx="0"/>
            </p:cNvCxnSpPr>
            <p:nvPr/>
          </p:nvCxnSpPr>
          <p:spPr>
            <a:xfrm rot="5400000">
              <a:off x="5338186" y="3829869"/>
              <a:ext cx="219204" cy="143918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pic>
          <p:nvPicPr>
            <p:cNvPr descr="A picture containing text, object, first-aid kit  Description automatically generated" id="78" name="Picture 77">
              <a:extLst>
                <a:ext uri="{FF2B5EF4-FFF2-40B4-BE49-F238E27FC236}">
                  <a16:creationId xmlns:a16="http://schemas.microsoft.com/office/drawing/2014/main" id="{6534C89C-52FF-4512-90B8-F29608DA9D89}"/>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5161638" y="4659062"/>
              <a:ext cx="989252" cy="846678"/>
            </a:xfrm>
            <a:prstGeom prst="rect">
              <a:avLst/>
            </a:prstGeom>
          </p:spPr>
        </p:pic>
        <p:pic>
          <p:nvPicPr>
            <p:cNvPr descr="A picture containing text, object, first-aid kit  Description automatically generated" id="79" name="Picture 78">
              <a:extLst>
                <a:ext uri="{FF2B5EF4-FFF2-40B4-BE49-F238E27FC236}">
                  <a16:creationId xmlns:a16="http://schemas.microsoft.com/office/drawing/2014/main" id="{193737D2-0B12-4E6B-B2B7-AE293B5248AA}"/>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6089705" y="4659062"/>
              <a:ext cx="989252" cy="846678"/>
            </a:xfrm>
            <a:prstGeom prst="rect">
              <a:avLst/>
            </a:prstGeom>
          </p:spPr>
        </p:pic>
        <p:pic>
          <p:nvPicPr>
            <p:cNvPr descr="A picture containing text, object, first-aid kit  Description automatically generated" id="80" name="Picture 79">
              <a:extLst>
                <a:ext uri="{FF2B5EF4-FFF2-40B4-BE49-F238E27FC236}">
                  <a16:creationId xmlns:a16="http://schemas.microsoft.com/office/drawing/2014/main" id="{E6F37FF8-BBE0-40A3-BDA6-7730C0576F98}"/>
                </a:ext>
              </a:extLst>
            </p:cNvPr>
            <p:cNvPicPr>
              <a:picLocks noChangeAspect="1"/>
            </p:cNvPicPr>
            <p:nvPr/>
          </p:nvPicPr>
          <p:blipFill rotWithShape="1">
            <a:blip r:embed="rId28">
              <a:extLst>
                <a:ext uri="{28A0092B-C50C-407E-A947-70E740481C1C}">
                  <a14:useLocalDpi xmlns:a14="http://schemas.microsoft.com/office/drawing/2010/main" val="0"/>
                </a:ext>
              </a:extLst>
            </a:blip>
            <a:srcRect t="14413"/>
            <a:stretch/>
          </p:blipFill>
          <p:spPr>
            <a:xfrm>
              <a:off x="7017771" y="4659062"/>
              <a:ext cx="989252" cy="846678"/>
            </a:xfrm>
            <a:prstGeom prst="rect">
              <a:avLst/>
            </a:prstGeom>
          </p:spPr>
        </p:pic>
        <p:cxnSp>
          <p:nvCxnSpPr>
            <p:cNvPr id="81" name="Connector: Elbow 80">
              <a:extLst>
                <a:ext uri="{FF2B5EF4-FFF2-40B4-BE49-F238E27FC236}">
                  <a16:creationId xmlns:a16="http://schemas.microsoft.com/office/drawing/2014/main" id="{EC2281F0-64C3-471B-A2AA-0FD0C38FA367}"/>
                </a:ext>
              </a:extLst>
            </p:cNvPr>
            <p:cNvCxnSpPr>
              <a:stCxn id="70" idx="4"/>
              <a:endCxn id="80" idx="0"/>
            </p:cNvCxnSpPr>
            <p:nvPr/>
          </p:nvCxnSpPr>
          <p:spPr>
            <a:xfrm flipH="1" rot="16200000">
              <a:off x="6730286" y="3876951"/>
              <a:ext cx="219204" cy="1345018"/>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6ADBD82-C20D-411B-898C-67988EDC9C85}"/>
                </a:ext>
              </a:extLst>
            </p:cNvPr>
            <p:cNvCxnSpPr>
              <a:stCxn id="70" idx="4"/>
              <a:endCxn id="78" idx="0"/>
            </p:cNvCxnSpPr>
            <p:nvPr/>
          </p:nvCxnSpPr>
          <p:spPr>
            <a:xfrm rot="5400000">
              <a:off x="5802220" y="4293903"/>
              <a:ext cx="219204" cy="511115"/>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CBD8241-CBD6-45AF-A5DF-908766D31D10}"/>
                </a:ext>
              </a:extLst>
            </p:cNvPr>
            <p:cNvCxnSpPr>
              <a:stCxn id="70" idx="4"/>
              <a:endCxn id="79" idx="0"/>
            </p:cNvCxnSpPr>
            <p:nvPr/>
          </p:nvCxnSpPr>
          <p:spPr>
            <a:xfrm flipH="1" rot="16200000">
              <a:off x="6266253" y="4340984"/>
              <a:ext cx="219204" cy="416952"/>
            </a:xfrm>
            <a:prstGeom prst="bentConnector3">
              <a:avLst/>
            </a:prstGeom>
            <a:ln cap="rnd" w="22225">
              <a:solidFill>
                <a:srgbClr val="276696"/>
              </a:solidFill>
              <a:prstDash val="solid"/>
              <a:headEnd len="lg" type="none" w="lg"/>
              <a:tailEnd len="sm" type="triangle" w="lg"/>
            </a:ln>
          </p:spPr>
          <p:style>
            <a:lnRef idx="1">
              <a:schemeClr val="accent1"/>
            </a:lnRef>
            <a:fillRef idx="0">
              <a:schemeClr val="accent1"/>
            </a:fillRef>
            <a:effectRef idx="0">
              <a:schemeClr val="accent1"/>
            </a:effectRef>
            <a:fontRef idx="minor">
              <a:schemeClr val="tx1"/>
            </a:fontRef>
          </p:style>
        </p:cxnSp>
      </p:grpSp>
      <p:pic>
        <p:nvPicPr>
          <p:cNvPr id="87" name="Graphic 86">
            <a:extLst>
              <a:ext uri="{FF2B5EF4-FFF2-40B4-BE49-F238E27FC236}">
                <a16:creationId xmlns:a16="http://schemas.microsoft.com/office/drawing/2014/main" id="{01DD4A4B-3999-41CB-9EEB-A9C201B7CB5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445929" y="2650958"/>
            <a:ext cx="2013284" cy="2013284"/>
          </a:xfrm>
          <a:prstGeom prst="rect">
            <a:avLst/>
          </a:prstGeom>
        </p:spPr>
      </p:pic>
    </p:spTree>
    <p:custDataLst>
      <p:tags r:id="rId1"/>
    </p:custDataLst>
    <p:extLst>
      <p:ext uri="{BB962C8B-B14F-4D97-AF65-F5344CB8AC3E}">
        <p14:creationId xmlns:p14="http://schemas.microsoft.com/office/powerpoint/2010/main" val="4266210115"/>
      </p:ext>
    </p:extLst>
  </p:cSld>
  <p:clrMapOvr>
    <a:masterClrMapping/>
  </p:clrMapOvr>
  <mc:AlternateContent xmlns:mc="http://schemas.openxmlformats.org/markup-compatibility/2006">
    <mc:Choice xmlns:p14="http://schemas.microsoft.com/office/powerpoint/2010/main" Requires="p14">
      <p:transition advTm="23598" p14:dur="2000" spd="slow"/>
    </mc:Choice>
    <mc:Fallback>
      <p:transition advTm="2359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6"/>
                                        </p:tgtEl>
                                        <p:attrNameLst>
                                          <p:attrName>style.visibility</p:attrName>
                                        </p:attrNameLst>
                                      </p:cBhvr>
                                      <p:to>
                                        <p:strVal val="visible"/>
                                      </p:to>
                                    </p:set>
                                    <p:animEffect filter="wipe(left)" transition="in">
                                      <p:cBhvr>
                                        <p:cTn dur="250" id="7"/>
                                        <p:tgtEl>
                                          <p:spTgt spid="6"/>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22" presetSubtype="2">
                                  <p:stCondLst>
                                    <p:cond delay="0"/>
                                  </p:stCondLst>
                                  <p:childTnLst>
                                    <p:set>
                                      <p:cBhvr>
                                        <p:cTn dur="1" fill="hold" id="11">
                                          <p:stCondLst>
                                            <p:cond delay="0"/>
                                          </p:stCondLst>
                                        </p:cTn>
                                        <p:tgtEl>
                                          <p:spTgt spid="8"/>
                                        </p:tgtEl>
                                        <p:attrNameLst>
                                          <p:attrName>style.visibility</p:attrName>
                                        </p:attrNameLst>
                                      </p:cBhvr>
                                      <p:to>
                                        <p:strVal val="visible"/>
                                      </p:to>
                                    </p:set>
                                    <p:animEffect filter="wipe(right)" transition="in">
                                      <p:cBhvr>
                                        <p:cTn dur="500" id="12"/>
                                        <p:tgtEl>
                                          <p:spTgt spid="8"/>
                                        </p:tgtEl>
                                      </p:cBhvr>
                                    </p:animEffect>
                                  </p:childTnLst>
                                </p:cTn>
                              </p:par>
                              <p:par>
                                <p:cTn fill="hold" id="13" nodeType="withEffect" presetClass="entr" presetID="22" presetSubtype="2">
                                  <p:stCondLst>
                                    <p:cond delay="250"/>
                                  </p:stCondLst>
                                  <p:childTnLst>
                                    <p:set>
                                      <p:cBhvr>
                                        <p:cTn dur="1" fill="hold" id="14">
                                          <p:stCondLst>
                                            <p:cond delay="0"/>
                                          </p:stCondLst>
                                        </p:cTn>
                                        <p:tgtEl>
                                          <p:spTgt spid="49"/>
                                        </p:tgtEl>
                                        <p:attrNameLst>
                                          <p:attrName>style.visibility</p:attrName>
                                        </p:attrNameLst>
                                      </p:cBhvr>
                                      <p:to>
                                        <p:strVal val="visible"/>
                                      </p:to>
                                    </p:set>
                                    <p:animEffect filter="wipe(right)" transition="in">
                                      <p:cBhvr>
                                        <p:cTn dur="500" id="15"/>
                                        <p:tgtEl>
                                          <p:spTgt spid="49"/>
                                        </p:tgtEl>
                                      </p:cBhvr>
                                    </p:animEffect>
                                  </p:childTnLst>
                                </p:cTn>
                              </p:par>
                            </p:childTnLst>
                          </p:cTn>
                        </p:par>
                      </p:childTnLst>
                    </p:cTn>
                  </p:par>
                  <p:par>
                    <p:cTn fill="hold" id="16">
                      <p:stCondLst>
                        <p:cond delay="indefinite"/>
                      </p:stCondLst>
                      <p:childTnLst>
                        <p:par>
                          <p:cTn fill="hold" id="17">
                            <p:stCondLst>
                              <p:cond delay="0"/>
                            </p:stCondLst>
                            <p:childTnLst>
                              <p:par>
                                <p:cTn fill="hold" id="18" nodeType="clickEffect" presetClass="entr" presetID="22" presetSubtype="1">
                                  <p:stCondLst>
                                    <p:cond delay="0"/>
                                  </p:stCondLst>
                                  <p:childTnLst>
                                    <p:set>
                                      <p:cBhvr>
                                        <p:cTn dur="1" fill="hold" id="19">
                                          <p:stCondLst>
                                            <p:cond delay="0"/>
                                          </p:stCondLst>
                                        </p:cTn>
                                        <p:tgtEl>
                                          <p:spTgt spid="9"/>
                                        </p:tgtEl>
                                        <p:attrNameLst>
                                          <p:attrName>style.visibility</p:attrName>
                                        </p:attrNameLst>
                                      </p:cBhvr>
                                      <p:to>
                                        <p:strVal val="visible"/>
                                      </p:to>
                                    </p:set>
                                    <p:animEffect filter="wipe(up)" transition="in">
                                      <p:cBhvr>
                                        <p:cTn dur="500" id="20"/>
                                        <p:tgtEl>
                                          <p:spTgt spid="9"/>
                                        </p:tgtEl>
                                      </p:cBhvr>
                                    </p:animEffect>
                                  </p:childTnLst>
                                </p:cTn>
                              </p:par>
                              <p:par>
                                <p:cTn fill="hold" id="21" nodeType="withEffect" presetClass="entr" presetID="22" presetSubtype="1">
                                  <p:stCondLst>
                                    <p:cond delay="250"/>
                                  </p:stCondLst>
                                  <p:childTnLst>
                                    <p:set>
                                      <p:cBhvr>
                                        <p:cTn dur="1" fill="hold" id="22">
                                          <p:stCondLst>
                                            <p:cond delay="0"/>
                                          </p:stCondLst>
                                        </p:cTn>
                                        <p:tgtEl>
                                          <p:spTgt spid="62"/>
                                        </p:tgtEl>
                                        <p:attrNameLst>
                                          <p:attrName>style.visibility</p:attrName>
                                        </p:attrNameLst>
                                      </p:cBhvr>
                                      <p:to>
                                        <p:strVal val="visible"/>
                                      </p:to>
                                    </p:set>
                                    <p:animEffect filter="wipe(up)" transition="in">
                                      <p:cBhvr>
                                        <p:cTn dur="500" id="23"/>
                                        <p:tgtEl>
                                          <p:spTgt spid="62"/>
                                        </p:tgtEl>
                                      </p:cBhvr>
                                    </p:animEffect>
                                  </p:childTnLst>
                                </p:cTn>
                              </p:par>
                            </p:childTnLst>
                          </p:cTn>
                        </p:par>
                      </p:childTnLst>
                    </p:cTn>
                  </p:par>
                  <p:par>
                    <p:cTn fill="hold" id="24">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0"/>
                                        </p:tgtEl>
                                        <p:attrNameLst>
                                          <p:attrName>style.visibility</p:attrName>
                                        </p:attrNameLst>
                                      </p:cBhvr>
                                      <p:to>
                                        <p:strVal val="visible"/>
                                      </p:to>
                                    </p:set>
                                    <p:animEffect filter="wipe(left)" transition="in">
                                      <p:cBhvr>
                                        <p:cTn dur="500" id="28"/>
                                        <p:tgtEl>
                                          <p:spTgt spid="10"/>
                                        </p:tgtEl>
                                      </p:cBhvr>
                                    </p:animEffect>
                                  </p:childTnLst>
                                </p:cTn>
                              </p:par>
                              <p:par>
                                <p:cTn fill="hold" id="29" nodeType="withEffect" presetClass="entr" presetID="22" presetSubtype="8">
                                  <p:stCondLst>
                                    <p:cond delay="250"/>
                                  </p:stCondLst>
                                  <p:childTnLst>
                                    <p:set>
                                      <p:cBhvr>
                                        <p:cTn dur="1" fill="hold" id="30">
                                          <p:stCondLst>
                                            <p:cond delay="0"/>
                                          </p:stCondLst>
                                        </p:cTn>
                                        <p:tgtEl>
                                          <p:spTgt spid="65"/>
                                        </p:tgtEl>
                                        <p:attrNameLst>
                                          <p:attrName>style.visibility</p:attrName>
                                        </p:attrNameLst>
                                      </p:cBhvr>
                                      <p:to>
                                        <p:strVal val="visible"/>
                                      </p:to>
                                    </p:set>
                                    <p:animEffect filter="wipe(left)" transition="in">
                                      <p:cBhvr>
                                        <p:cTn dur="500" id="31"/>
                                        <p:tgtEl>
                                          <p:spTgt spid="65"/>
                                        </p:tgtEl>
                                      </p:cBhvr>
                                    </p:animEffect>
                                  </p:childTnLst>
                                </p:cTn>
                              </p:par>
                            </p:childTnLst>
                          </p:cTn>
                        </p:par>
                      </p:childTnLst>
                    </p:cTn>
                  </p:par>
                  <p:par>
                    <p:cTn fill="hold" id="32">
                      <p:stCondLst>
                        <p:cond delay="indefinite"/>
                      </p:stCondLst>
                      <p:childTnLst>
                        <p:par>
                          <p:cTn fill="hold" id="33">
                            <p:stCondLst>
                              <p:cond delay="0"/>
                            </p:stCondLst>
                            <p:childTnLst>
                              <p:par>
                                <p:cTn fill="hold" id="34" nodeType="clickEffect" presetClass="entr" presetID="22" presetSubtype="8">
                                  <p:stCondLst>
                                    <p:cond delay="0"/>
                                  </p:stCondLst>
                                  <p:childTnLst>
                                    <p:set>
                                      <p:cBhvr>
                                        <p:cTn dur="1" fill="hold" id="35">
                                          <p:stCondLst>
                                            <p:cond delay="0"/>
                                          </p:stCondLst>
                                        </p:cTn>
                                        <p:tgtEl>
                                          <p:spTgt spid="11"/>
                                        </p:tgtEl>
                                        <p:attrNameLst>
                                          <p:attrName>style.visibility</p:attrName>
                                        </p:attrNameLst>
                                      </p:cBhvr>
                                      <p:to>
                                        <p:strVal val="visible"/>
                                      </p:to>
                                    </p:set>
                                    <p:animEffect filter="wipe(left)" transition="in">
                                      <p:cBhvr>
                                        <p:cTn dur="500" id="36"/>
                                        <p:tgtEl>
                                          <p:spTgt spid="11"/>
                                        </p:tgtEl>
                                      </p:cBhvr>
                                    </p:animEffect>
                                  </p:childTnLst>
                                </p:cTn>
                              </p:par>
                              <p:par>
                                <p:cTn fill="hold" id="37" nodeType="withEffect" presetClass="entr" presetID="22" presetSubtype="8">
                                  <p:stCondLst>
                                    <p:cond delay="250"/>
                                  </p:stCondLst>
                                  <p:childTnLst>
                                    <p:set>
                                      <p:cBhvr>
                                        <p:cTn dur="1" fill="hold" id="38">
                                          <p:stCondLst>
                                            <p:cond delay="0"/>
                                          </p:stCondLst>
                                        </p:cTn>
                                        <p:tgtEl>
                                          <p:spTgt spid="87"/>
                                        </p:tgtEl>
                                        <p:attrNameLst>
                                          <p:attrName>style.visibility</p:attrName>
                                        </p:attrNameLst>
                                      </p:cBhvr>
                                      <p:to>
                                        <p:strVal val="visible"/>
                                      </p:to>
                                    </p:set>
                                    <p:animEffect filter="wipe(left)" transition="in">
                                      <p:cBhvr>
                                        <p:cTn dur="500" id="39"/>
                                        <p:tgtEl>
                                          <p:spTgt spid="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85273" y="2369066"/>
            <a:ext cx="4592456" cy="1140875"/>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096000" y="1824361"/>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46503af0a0f0162ed13253f5acd3a1a2">
            <a:pPr algn="ctr"/>
            <a:r>
              <a:rPr dirty="0" lang="en-GB" sz="2300">
                <a:solidFill>
                  <a:schemeClr val="tx1"/>
                </a:solidFill>
              </a:rPr>
              <a:t>Fondée dans le but de renforcer </a:t>
            </a:r>
            <a:r>
              <a:rPr lang="en-GB" sz="2300">
                <a:solidFill>
                  <a:schemeClr val="tx1"/>
                </a:solidFill>
              </a:rPr>
              <a:t>les systèmes d'information</a:t>
            </a:r>
            <a:r>
              <a:rPr dirty="0" lang="en-GB" sz="2300">
                <a:solidFill>
                  <a:schemeClr val="tx1"/>
                </a:solidFill>
              </a:rPr>
              <a:t> sanitaire</a:t>
            </a:r>
          </a:p>
        </p:txBody>
      </p:sp>
      <p:sp>
        <p:nvSpPr>
          <p:cNvPr id="7" name="Rectangle: Rounded Corners 6">
            <a:extLst>
              <a:ext uri="{FF2B5EF4-FFF2-40B4-BE49-F238E27FC236}">
                <a16:creationId xmlns:a16="http://schemas.microsoft.com/office/drawing/2014/main" id="{E17B74EC-5C41-49C5-8CE3-4D0D44234196}"/>
              </a:ext>
            </a:extLst>
          </p:cNvPr>
          <p:cNvSpPr/>
          <p:nvPr/>
        </p:nvSpPr>
        <p:spPr>
          <a:xfrm>
            <a:off x="6096000" y="3173175"/>
            <a:ext cx="4000500"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bfa22930e70ba42dc925253c36d945fb">
            <a:pPr algn="ctr"/>
            <a:r>
              <a:rPr dirty="0" lang="en-GB" sz="2300">
                <a:solidFill>
                  <a:schemeClr val="tx1"/>
                </a:solidFill>
              </a:rPr>
              <a:t>Recherches sur les systèmes </a:t>
            </a:r>
            <a:r>
              <a:rPr lang="en-GB" sz="2300">
                <a:solidFill>
                  <a:schemeClr val="tx1"/>
                </a:solidFill>
              </a:rPr>
              <a:t>d'information sanitaire</a:t>
            </a:r>
            <a:r>
              <a:rPr dirty="0" lang="en-GB" sz="2300">
                <a:solidFill>
                  <a:schemeClr val="tx1"/>
                </a:solidFill>
              </a:rPr>
              <a:t> au sens large</a:t>
            </a:r>
          </a:p>
        </p:txBody>
      </p:sp>
      <p:sp>
        <p:nvSpPr>
          <p:cNvPr id="8" name="Rectangle: Rounded Corners 7">
            <a:extLst>
              <a:ext uri="{FF2B5EF4-FFF2-40B4-BE49-F238E27FC236}">
                <a16:creationId xmlns:a16="http://schemas.microsoft.com/office/drawing/2014/main" id="{0A715610-6638-48DC-9865-7B30ECE5142B}"/>
              </a:ext>
            </a:extLst>
          </p:cNvPr>
          <p:cNvSpPr/>
          <p:nvPr/>
        </p:nvSpPr>
        <p:spPr>
          <a:xfrm>
            <a:off x="6096000" y="4521988"/>
            <a:ext cx="4000501" cy="1019000"/>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lIns="0" rIns="0" rtlCol="0"/>
          <a:lstStyle/>
          <a:p txid="17eeeeef1be9698b7679637ee19df584">
            <a:pPr algn="ctr"/>
            <a:r>
              <a:rPr lang="en-GB" sz="2300">
                <a:solidFill>
                  <a:schemeClr val="tx1"/>
                </a:solidFill>
              </a:rPr>
              <a:t>Matériaux, personnes, compétences, institutions et pratiques</a:t>
            </a:r>
            <a:endParaRPr dirty="0" lang="en-GB" sz="2300">
              <a:solidFill>
                <a:schemeClr val="tx1"/>
              </a:solidFill>
            </a:endParaRPr>
          </a:p>
        </p:txBody>
      </p:sp>
      <p:pic>
        <p:nvPicPr>
          <p:cNvPr descr="Arrow Down with solid fill" id="10" name="Graphic 9">
            <a:extLst>
              <a:ext uri="{FF2B5EF4-FFF2-40B4-BE49-F238E27FC236}">
                <a16:creationId xmlns:a16="http://schemas.microsoft.com/office/drawing/2014/main" id="{6A6E6CFD-7157-4EE0-AA29-C70E525264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2549785"/>
            <a:ext cx="571500" cy="571500"/>
          </a:xfrm>
          <a:prstGeom prst="rect">
            <a:avLst/>
          </a:prstGeom>
        </p:spPr>
      </p:pic>
      <p:pic>
        <p:nvPicPr>
          <p:cNvPr descr="Arrow Down with solid fill" id="11" name="Graphic 10">
            <a:extLst>
              <a:ext uri="{FF2B5EF4-FFF2-40B4-BE49-F238E27FC236}">
                <a16:creationId xmlns:a16="http://schemas.microsoft.com/office/drawing/2014/main" id="{D506E815-3A3A-47C0-92BC-26D75C9244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0500" y="3898599"/>
            <a:ext cx="571500" cy="571500"/>
          </a:xfrm>
          <a:prstGeom prst="rect">
            <a:avLst/>
          </a:prstGeom>
        </p:spPr>
      </p:pic>
      <p:sp>
        <p:nvSpPr>
          <p:cNvPr id="2" name="Rectangle: Rounded Corners 1">
            <a:extLst>
              <a:ext uri="{FF2B5EF4-FFF2-40B4-BE49-F238E27FC236}">
                <a16:creationId xmlns:a16="http://schemas.microsoft.com/office/drawing/2014/main" id="{E6645286-3357-44B1-81A6-F610C1065BA7}"/>
              </a:ext>
            </a:extLst>
          </p:cNvPr>
          <p:cNvSpPr/>
          <p:nvPr/>
        </p:nvSpPr>
        <p:spPr>
          <a:xfrm>
            <a:off x="2270227" y="3955751"/>
            <a:ext cx="3682051" cy="7290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d25d246e322b1307d0724af0a42f43bf">
            <a:pPr algn="ctr"/>
            <a:r>
              <a:rPr lang="en-GB" sz="2400"/>
              <a:t>HISP UiO</a:t>
            </a:r>
            <a:endParaRPr dirty="0" lang="en-GB" sz="2400"/>
          </a:p>
        </p:txBody>
      </p:sp>
    </p:spTree>
    <p:custDataLst>
      <p:tags r:id="rId1"/>
    </p:custDataLst>
    <p:extLst>
      <p:ext uri="{BB962C8B-B14F-4D97-AF65-F5344CB8AC3E}">
        <p14:creationId xmlns:p14="http://schemas.microsoft.com/office/powerpoint/2010/main" val="1442527126"/>
      </p:ext>
    </p:extLst>
  </p:cSld>
  <p:clrMapOvr>
    <a:masterClrMapping/>
  </p:clrMapOvr>
  <mc:AlternateContent xmlns:mc="http://schemas.openxmlformats.org/markup-compatibility/2006">
    <mc:Choice xmlns:p14="http://schemas.microsoft.com/office/powerpoint/2010/main" Requires="p14">
      <p:transition advTm="43086" p14:dur="2000" spd="slow"/>
    </mc:Choice>
    <mc:Fallback>
      <p:transition advTm="4308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8">
                                  <p:stCondLst>
                                    <p:cond delay="0"/>
                                  </p:stCondLst>
                                  <p:childTnLst>
                                    <p:set>
                                      <p:cBhvr>
                                        <p:cTn dur="1" fill="hold" id="6">
                                          <p:stCondLst>
                                            <p:cond delay="0"/>
                                          </p:stCondLst>
                                        </p:cTn>
                                        <p:tgtEl>
                                          <p:spTgt spid="5"/>
                                        </p:tgtEl>
                                        <p:attrNameLst>
                                          <p:attrName>style.visibility</p:attrName>
                                        </p:attrNameLst>
                                      </p:cBhvr>
                                      <p:to>
                                        <p:strVal val="visible"/>
                                      </p:to>
                                    </p:set>
                                    <p:animEffect filter="wipe(left)" transition="in">
                                      <p:cBhvr>
                                        <p:cTn dur="500" id="7"/>
                                        <p:tgtEl>
                                          <p:spTgt spid="5"/>
                                        </p:tgtEl>
                                      </p:cBhvr>
                                    </p:animEffect>
                                  </p:childTnLst>
                                </p:cTn>
                              </p:par>
                              <p:par>
                                <p:cTn fill="hold" grpId="0" id="8" nodeType="withEffect" presetClass="entr" presetID="22" presetSubtype="8">
                                  <p:stCondLst>
                                    <p:cond delay="0"/>
                                  </p:stCondLst>
                                  <p:childTnLst>
                                    <p:set>
                                      <p:cBhvr>
                                        <p:cTn dur="1" fill="hold" id="9">
                                          <p:stCondLst>
                                            <p:cond delay="0"/>
                                          </p:stCondLst>
                                        </p:cTn>
                                        <p:tgtEl>
                                          <p:spTgt spid="2"/>
                                        </p:tgtEl>
                                        <p:attrNameLst>
                                          <p:attrName>style.visibility</p:attrName>
                                        </p:attrNameLst>
                                      </p:cBhvr>
                                      <p:to>
                                        <p:strVal val="visible"/>
                                      </p:to>
                                    </p:set>
                                    <p:animEffect filter="wipe(left)" transition="in">
                                      <p:cBhvr>
                                        <p:cTn dur="500" id="10"/>
                                        <p:tgtEl>
                                          <p:spTgt spid="2"/>
                                        </p:tgtEl>
                                      </p:cBhvr>
                                    </p:animEffec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47" presetSubtype="0">
                                  <p:stCondLst>
                                    <p:cond delay="0"/>
                                  </p:stCondLst>
                                  <p:childTnLst>
                                    <p:set>
                                      <p:cBhvr>
                                        <p:cTn dur="1" fill="hold" id="14">
                                          <p:stCondLst>
                                            <p:cond delay="0"/>
                                          </p:stCondLst>
                                        </p:cTn>
                                        <p:tgtEl>
                                          <p:spTgt spid="6"/>
                                        </p:tgtEl>
                                        <p:attrNameLst>
                                          <p:attrName>style.visibility</p:attrName>
                                        </p:attrNameLst>
                                      </p:cBhvr>
                                      <p:to>
                                        <p:strVal val="visible"/>
                                      </p:to>
                                    </p:set>
                                    <p:animEffect filter="fade" transition="in">
                                      <p:cBhvr>
                                        <p:cTn dur="500" id="15"/>
                                        <p:tgtEl>
                                          <p:spTgt spid="6"/>
                                        </p:tgtEl>
                                      </p:cBhvr>
                                    </p:animEffect>
                                    <p:anim calcmode="lin" valueType="num">
                                      <p:cBhvr>
                                        <p:cTn dur="500" fill="hold" id="16"/>
                                        <p:tgtEl>
                                          <p:spTgt spid="6"/>
                                        </p:tgtEl>
                                        <p:attrNameLst>
                                          <p:attrName>ppt_x</p:attrName>
                                        </p:attrNameLst>
                                      </p:cBhvr>
                                      <p:tavLst>
                                        <p:tav tm="0">
                                          <p:val>
                                            <p:strVal val="#ppt_x"/>
                                          </p:val>
                                        </p:tav>
                                        <p:tav tm="100000">
                                          <p:val>
                                            <p:strVal val="#ppt_x"/>
                                          </p:val>
                                        </p:tav>
                                      </p:tavLst>
                                    </p:anim>
                                    <p:anim calcmode="lin" valueType="num">
                                      <p:cBhvr>
                                        <p:cTn dur="500" fill="hold" id="17"/>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8">
                      <p:stCondLst>
                        <p:cond delay="indefinite"/>
                      </p:stCondLst>
                      <p:childTnLst>
                        <p:par>
                          <p:cTn fill="hold" id="19">
                            <p:stCondLst>
                              <p:cond delay="0"/>
                            </p:stCondLst>
                            <p:childTnLst>
                              <p:par>
                                <p:cTn fill="hold" id="20" nodeType="clickEffect" presetClass="entr" presetID="22" presetSubtype="1">
                                  <p:stCondLst>
                                    <p:cond delay="0"/>
                                  </p:stCondLst>
                                  <p:childTnLst>
                                    <p:set>
                                      <p:cBhvr>
                                        <p:cTn dur="1" fill="hold" id="21">
                                          <p:stCondLst>
                                            <p:cond delay="0"/>
                                          </p:stCondLst>
                                        </p:cTn>
                                        <p:tgtEl>
                                          <p:spTgt spid="10"/>
                                        </p:tgtEl>
                                        <p:attrNameLst>
                                          <p:attrName>style.visibility</p:attrName>
                                        </p:attrNameLst>
                                      </p:cBhvr>
                                      <p:to>
                                        <p:strVal val="visible"/>
                                      </p:to>
                                    </p:set>
                                    <p:animEffect filter="wipe(up)" transition="in">
                                      <p:cBhvr>
                                        <p:cTn dur="500" id="22"/>
                                        <p:tgtEl>
                                          <p:spTgt spid="10"/>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47" presetSubtype="0">
                                  <p:stCondLst>
                                    <p:cond delay="0"/>
                                  </p:stCondLst>
                                  <p:childTnLst>
                                    <p:set>
                                      <p:cBhvr>
                                        <p:cTn dur="1" fill="hold" id="26">
                                          <p:stCondLst>
                                            <p:cond delay="0"/>
                                          </p:stCondLst>
                                        </p:cTn>
                                        <p:tgtEl>
                                          <p:spTgt spid="7"/>
                                        </p:tgtEl>
                                        <p:attrNameLst>
                                          <p:attrName>style.visibility</p:attrName>
                                        </p:attrNameLst>
                                      </p:cBhvr>
                                      <p:to>
                                        <p:strVal val="visible"/>
                                      </p:to>
                                    </p:set>
                                    <p:animEffect filter="fade" transition="in">
                                      <p:cBhvr>
                                        <p:cTn dur="500" id="27"/>
                                        <p:tgtEl>
                                          <p:spTgt spid="7"/>
                                        </p:tgtEl>
                                      </p:cBhvr>
                                    </p:animEffect>
                                    <p:anim calcmode="lin" valueType="num">
                                      <p:cBhvr>
                                        <p:cTn dur="500" fill="hold" id="28"/>
                                        <p:tgtEl>
                                          <p:spTgt spid="7"/>
                                        </p:tgtEl>
                                        <p:attrNameLst>
                                          <p:attrName>ppt_x</p:attrName>
                                        </p:attrNameLst>
                                      </p:cBhvr>
                                      <p:tavLst>
                                        <p:tav tm="0">
                                          <p:val>
                                            <p:strVal val="#ppt_x"/>
                                          </p:val>
                                        </p:tav>
                                        <p:tav tm="100000">
                                          <p:val>
                                            <p:strVal val="#ppt_x"/>
                                          </p:val>
                                        </p:tav>
                                      </p:tavLst>
                                    </p:anim>
                                    <p:anim calcmode="lin" valueType="num">
                                      <p:cBhvr>
                                        <p:cTn dur="500" fill="hold" id="29"/>
                                        <p:tgtEl>
                                          <p:spTgt spid="7"/>
                                        </p:tgtEl>
                                        <p:attrNameLst>
                                          <p:attrName>ppt_y</p:attrName>
                                        </p:attrNameLst>
                                      </p:cBhvr>
                                      <p:tavLst>
                                        <p:tav tm="0">
                                          <p:val>
                                            <p:strVal val="#ppt_y-.1"/>
                                          </p:val>
                                        </p:tav>
                                        <p:tav tm="100000">
                                          <p:val>
                                            <p:strVal val="#ppt_y"/>
                                          </p:val>
                                        </p:tav>
                                      </p:tavLst>
                                    </p:anim>
                                  </p:childTnLst>
                                </p:cTn>
                              </p:par>
                            </p:childTnLst>
                          </p:cTn>
                        </p:par>
                      </p:childTnLst>
                    </p:cTn>
                  </p:par>
                  <p:par>
                    <p:cTn fill="hold" id="30">
                      <p:stCondLst>
                        <p:cond delay="indefinite"/>
                      </p:stCondLst>
                      <p:childTnLst>
                        <p:par>
                          <p:cTn fill="hold" id="31">
                            <p:stCondLst>
                              <p:cond delay="0"/>
                            </p:stCondLst>
                            <p:childTnLst>
                              <p:par>
                                <p:cTn fill="hold" id="32" nodeType="clickEffect" presetClass="entr" presetID="22" presetSubtype="1">
                                  <p:stCondLst>
                                    <p:cond delay="0"/>
                                  </p:stCondLst>
                                  <p:childTnLst>
                                    <p:set>
                                      <p:cBhvr>
                                        <p:cTn dur="1" fill="hold" id="33">
                                          <p:stCondLst>
                                            <p:cond delay="0"/>
                                          </p:stCondLst>
                                        </p:cTn>
                                        <p:tgtEl>
                                          <p:spTgt spid="11"/>
                                        </p:tgtEl>
                                        <p:attrNameLst>
                                          <p:attrName>style.visibility</p:attrName>
                                        </p:attrNameLst>
                                      </p:cBhvr>
                                      <p:to>
                                        <p:strVal val="visible"/>
                                      </p:to>
                                    </p:set>
                                    <p:animEffect filter="wipe(up)" transition="in">
                                      <p:cBhvr>
                                        <p:cTn dur="500" id="34"/>
                                        <p:tgtEl>
                                          <p:spTgt spid="11"/>
                                        </p:tgtEl>
                                      </p:cBhvr>
                                    </p:animEffec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47"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500" id="39"/>
                                        <p:tgtEl>
                                          <p:spTgt spid="8"/>
                                        </p:tgtEl>
                                      </p:cBhvr>
                                    </p:animEffect>
                                    <p:anim calcmode="lin" valueType="num">
                                      <p:cBhvr>
                                        <p:cTn dur="500" fill="hold" id="40"/>
                                        <p:tgtEl>
                                          <p:spTgt spid="8"/>
                                        </p:tgtEl>
                                        <p:attrNameLst>
                                          <p:attrName>ppt_x</p:attrName>
                                        </p:attrNameLst>
                                      </p:cBhvr>
                                      <p:tavLst>
                                        <p:tav tm="0">
                                          <p:val>
                                            <p:strVal val="#ppt_x"/>
                                          </p:val>
                                        </p:tav>
                                        <p:tav tm="100000">
                                          <p:val>
                                            <p:strVal val="#ppt_x"/>
                                          </p:val>
                                        </p:tav>
                                      </p:tavLst>
                                    </p:anim>
                                    <p:anim calcmode="lin" valueType="num">
                                      <p:cBhvr>
                                        <p:cTn dur="500" fill="hold" id="41"/>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7"/>
      <p:bldP animBg="1" grpId="0" spid="8"/>
      <p:bldP animBg="1" grpId="0" spid="2"/>
    </p:bld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A8BC1-A4FE-47D4-9F3C-4D89F692F93A}"/>
              </a:ext>
            </a:extLst>
          </p:cNvPr>
          <p:cNvSpPr>
            <a:spLocks noGrp="1"/>
          </p:cNvSpPr>
          <p:nvPr>
            <p:ph type="title"/>
          </p:nvPr>
        </p:nvSpPr>
        <p:spPr/>
        <p:txBody>
          <a:bodyPr/>
          <a:lstStyle/>
          <a:p txid="6cc8d077c83b523faf8084bfe721f7a9">
            <a:r>
              <a:rPr lang="en-GB"/>
              <a:t>Recherche HISP</a:t>
            </a:r>
            <a:endParaRPr dirty="0" lang="en-GB"/>
          </a:p>
        </p:txBody>
      </p:sp>
      <p:pic>
        <p:nvPicPr>
          <p:cNvPr id="5" name="Picture 4">
            <a:extLst>
              <a:ext uri="{FF2B5EF4-FFF2-40B4-BE49-F238E27FC236}">
                <a16:creationId xmlns:a16="http://schemas.microsoft.com/office/drawing/2014/main" id="{3621883B-090A-433D-8CDE-AD3D6F664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33728" y="2393631"/>
            <a:ext cx="5015996" cy="1245672"/>
          </a:xfrm>
          <a:prstGeom prst="rect">
            <a:avLst/>
          </a:prstGeom>
        </p:spPr>
      </p:pic>
      <p:sp>
        <p:nvSpPr>
          <p:cNvPr id="6" name="Rectangle: Rounded Corners 5">
            <a:extLst>
              <a:ext uri="{FF2B5EF4-FFF2-40B4-BE49-F238E27FC236}">
                <a16:creationId xmlns:a16="http://schemas.microsoft.com/office/drawing/2014/main" id="{1FAC44B8-5374-4ACB-8687-D2A7502A1B23}"/>
              </a:ext>
            </a:extLst>
          </p:cNvPr>
          <p:cNvSpPr/>
          <p:nvPr/>
        </p:nvSpPr>
        <p:spPr>
          <a:xfrm>
            <a:off x="6469039" y="2679700"/>
            <a:ext cx="3248167" cy="673534"/>
          </a:xfrm>
          <a:prstGeom prst="roundRect">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b3c2f868eed023c5ea9fe7ab382db99f">
            <a:pPr algn="ctr"/>
            <a:r>
              <a:rPr dirty="0" kern="1300" lang="en-GB" sz="2400"/>
              <a:t>Laboratoire de conception du DHIS2</a:t>
            </a:r>
          </a:p>
        </p:txBody>
      </p:sp>
      <p:sp>
        <p:nvSpPr>
          <p:cNvPr id="9" name="Rectangle: Rounded Corners 8">
            <a:extLst>
              <a:ext uri="{FF2B5EF4-FFF2-40B4-BE49-F238E27FC236}">
                <a16:creationId xmlns:a16="http://schemas.microsoft.com/office/drawing/2014/main" id="{F38E9CAC-211F-46CE-8AC3-C193CA2175B8}"/>
              </a:ext>
            </a:extLst>
          </p:cNvPr>
          <p:cNvSpPr/>
          <p:nvPr/>
        </p:nvSpPr>
        <p:spPr>
          <a:xfrm>
            <a:off x="6469039" y="4056988"/>
            <a:ext cx="3248167" cy="673534"/>
          </a:xfrm>
          <a:prstGeom prst="round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c5fcfdf60f0da6e86e6580d89e7a6b4d">
            <a:pPr algn="ctr"/>
            <a:r>
              <a:rPr dirty="0" lang="en-GB" sz="2400">
                <a:solidFill>
                  <a:schemeClr val="tx1"/>
                </a:solidFill>
              </a:rPr>
              <a:t>Faciliter la conception et l'innovation</a:t>
            </a:r>
          </a:p>
        </p:txBody>
      </p:sp>
      <p:pic>
        <p:nvPicPr>
          <p:cNvPr descr="Arrow Down with solid fill" id="12" name="Graphic 11">
            <a:extLst>
              <a:ext uri="{FF2B5EF4-FFF2-40B4-BE49-F238E27FC236}">
                <a16:creationId xmlns:a16="http://schemas.microsoft.com/office/drawing/2014/main" id="{C3D416A8-9578-4854-A034-84BF76C0C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7372" y="3419361"/>
            <a:ext cx="571500" cy="571500"/>
          </a:xfrm>
          <a:prstGeom prst="rect">
            <a:avLst/>
          </a:prstGeom>
        </p:spPr>
      </p:pic>
    </p:spTree>
    <p:custDataLst>
      <p:tags r:id="rId1"/>
    </p:custDataLst>
    <p:extLst>
      <p:ext uri="{BB962C8B-B14F-4D97-AF65-F5344CB8AC3E}">
        <p14:creationId xmlns:p14="http://schemas.microsoft.com/office/powerpoint/2010/main" val="3918832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advTm="23228" p14:dur="464">
        <p159:morph option="byObject"/>
      </p:transition>
    </mc:Choice>
    <mc:Fallback>
      <p:transition advTm="23228">
        <p:fade/>
      </p:transition>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7" presetSubtype="0">
                                  <p:stCondLst>
                                    <p:cond delay="0"/>
                                  </p:stCondLst>
                                  <p:childTnLst>
                                    <p:set>
                                      <p:cBhvr>
                                        <p:cTn dur="1" fill="hold" id="6">
                                          <p:stCondLst>
                                            <p:cond delay="0"/>
                                          </p:stCondLst>
                                        </p:cTn>
                                        <p:tgtEl>
                                          <p:spTgt spid="6"/>
                                        </p:tgtEl>
                                        <p:attrNameLst>
                                          <p:attrName>style.visibility</p:attrName>
                                        </p:attrNameLst>
                                      </p:cBhvr>
                                      <p:to>
                                        <p:strVal val="visible"/>
                                      </p:to>
                                    </p:set>
                                    <p:animEffect filter="fade" transition="in">
                                      <p:cBhvr>
                                        <p:cTn dur="500" id="7"/>
                                        <p:tgtEl>
                                          <p:spTgt spid="6"/>
                                        </p:tgtEl>
                                      </p:cBhvr>
                                    </p:animEffect>
                                    <p:anim calcmode="lin" valueType="num">
                                      <p:cBhvr>
                                        <p:cTn dur="500" fill="hold" id="8"/>
                                        <p:tgtEl>
                                          <p:spTgt spid="6"/>
                                        </p:tgtEl>
                                        <p:attrNameLst>
                                          <p:attrName>ppt_x</p:attrName>
                                        </p:attrNameLst>
                                      </p:cBhvr>
                                      <p:tavLst>
                                        <p:tav tm="0">
                                          <p:val>
                                            <p:strVal val="#ppt_x"/>
                                          </p:val>
                                        </p:tav>
                                        <p:tav tm="100000">
                                          <p:val>
                                            <p:strVal val="#ppt_x"/>
                                          </p:val>
                                        </p:tav>
                                      </p:tavLst>
                                    </p:anim>
                                    <p:anim calcmode="lin" valueType="num">
                                      <p:cBhvr>
                                        <p:cTn dur="500" fill="hold" id="9"/>
                                        <p:tgtEl>
                                          <p:spTgt spid="6"/>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id="12" nodeType="clickEffect" presetClass="entr" presetID="22" presetSubtype="1">
                                  <p:stCondLst>
                                    <p:cond delay="0"/>
                                  </p:stCondLst>
                                  <p:childTnLst>
                                    <p:set>
                                      <p:cBhvr>
                                        <p:cTn dur="1" fill="hold" id="13">
                                          <p:stCondLst>
                                            <p:cond delay="0"/>
                                          </p:stCondLst>
                                        </p:cTn>
                                        <p:tgtEl>
                                          <p:spTgt spid="12"/>
                                        </p:tgtEl>
                                        <p:attrNameLst>
                                          <p:attrName>style.visibility</p:attrName>
                                        </p:attrNameLst>
                                      </p:cBhvr>
                                      <p:to>
                                        <p:strVal val="visible"/>
                                      </p:to>
                                    </p:set>
                                    <p:animEffect filter="wipe(up)" transition="in">
                                      <p:cBhvr>
                                        <p:cTn dur="250" id="14"/>
                                        <p:tgtEl>
                                          <p:spTgt spid="12"/>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47" presetSubtype="0">
                                  <p:stCondLst>
                                    <p:cond delay="0"/>
                                  </p:stCondLst>
                                  <p:childTnLst>
                                    <p:set>
                                      <p:cBhvr>
                                        <p:cTn dur="1" fill="hold" id="18">
                                          <p:stCondLst>
                                            <p:cond delay="0"/>
                                          </p:stCondLst>
                                        </p:cTn>
                                        <p:tgtEl>
                                          <p:spTgt spid="9"/>
                                        </p:tgtEl>
                                        <p:attrNameLst>
                                          <p:attrName>style.visibility</p:attrName>
                                        </p:attrNameLst>
                                      </p:cBhvr>
                                      <p:to>
                                        <p:strVal val="visible"/>
                                      </p:to>
                                    </p:set>
                                    <p:animEffect filter="fade" transition="in">
                                      <p:cBhvr>
                                        <p:cTn dur="500" id="19"/>
                                        <p:tgtEl>
                                          <p:spTgt spid="9"/>
                                        </p:tgtEl>
                                      </p:cBhvr>
                                    </p:animEffect>
                                    <p:anim calcmode="lin" valueType="num">
                                      <p:cBhvr>
                                        <p:cTn dur="500" fill="hold" id="20"/>
                                        <p:tgtEl>
                                          <p:spTgt spid="9"/>
                                        </p:tgtEl>
                                        <p:attrNameLst>
                                          <p:attrName>ppt_x</p:attrName>
                                        </p:attrNameLst>
                                      </p:cBhvr>
                                      <p:tavLst>
                                        <p:tav tm="0">
                                          <p:val>
                                            <p:strVal val="#ppt_x"/>
                                          </p:val>
                                        </p:tav>
                                        <p:tav tm="100000">
                                          <p:val>
                                            <p:strVal val="#ppt_x"/>
                                          </p:val>
                                        </p:tav>
                                      </p:tavLst>
                                    </p:anim>
                                    <p:anim calcmode="lin" valueType="num">
                                      <p:cBhvr>
                                        <p:cTn dur="500" fill="hold" id="21"/>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animBg="1" grpId="0" spid="9"/>
    </p:bld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481782-FB8D-498A-9263-8295F0359571}"/>
              </a:ext>
            </a:extLst>
          </p:cNvPr>
          <p:cNvSpPr>
            <a:spLocks noGrp="1"/>
          </p:cNvSpPr>
          <p:nvPr>
            <p:ph type="title"/>
          </p:nvPr>
        </p:nvSpPr>
        <p:spPr/>
        <p:txBody>
          <a:bodyPr/>
          <a:lstStyle/>
          <a:p txid="407c1b5a5a70ff88d1bc1b03caa1fecc">
            <a:r>
              <a:rPr lang="en-GB"/>
              <a:t>Réseau HISP</a:t>
            </a:r>
            <a:endParaRPr dirty="0" lang="en-GB"/>
          </a:p>
        </p:txBody>
      </p:sp>
      <p:pic>
        <p:nvPicPr>
          <p:cNvPr descr="Logo, company name  Description automatically generated" id="4" name="Picture 3">
            <a:extLst>
              <a:ext uri="{FF2B5EF4-FFF2-40B4-BE49-F238E27FC236}">
                <a16:creationId xmlns:a16="http://schemas.microsoft.com/office/drawing/2014/main" id="{4DAF34D4-4F08-452D-96A9-DAB579BBE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146" y="1998517"/>
            <a:ext cx="1313643" cy="898300"/>
          </a:xfrm>
          <a:prstGeom prst="rect">
            <a:avLst/>
          </a:prstGeom>
        </p:spPr>
      </p:pic>
      <p:pic>
        <p:nvPicPr>
          <p:cNvPr descr="A picture containing text  Description automatically generated" id="5" name="Picture 4">
            <a:extLst>
              <a:ext uri="{FF2B5EF4-FFF2-40B4-BE49-F238E27FC236}">
                <a16:creationId xmlns:a16="http://schemas.microsoft.com/office/drawing/2014/main" id="{B486B9A6-9A38-416C-A1AC-EEDDC65C5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92" y="1189725"/>
            <a:ext cx="1366326" cy="800101"/>
          </a:xfrm>
          <a:prstGeom prst="rect">
            <a:avLst/>
          </a:prstGeom>
        </p:spPr>
      </p:pic>
      <p:pic>
        <p:nvPicPr>
          <p:cNvPr descr="Logo, company name  Description automatically generated" id="6" name="Picture 5">
            <a:extLst>
              <a:ext uri="{FF2B5EF4-FFF2-40B4-BE49-F238E27FC236}">
                <a16:creationId xmlns:a16="http://schemas.microsoft.com/office/drawing/2014/main" id="{88A582A3-14D0-427E-871D-5F8BA1ACC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3825" y="5303198"/>
            <a:ext cx="1347788" cy="727805"/>
          </a:xfrm>
          <a:prstGeom prst="rect">
            <a:avLst/>
          </a:prstGeom>
        </p:spPr>
      </p:pic>
      <p:pic>
        <p:nvPicPr>
          <p:cNvPr descr="Graphical user interface, text, application  Description automatically generated" id="7" name="Picture 6">
            <a:extLst>
              <a:ext uri="{FF2B5EF4-FFF2-40B4-BE49-F238E27FC236}">
                <a16:creationId xmlns:a16="http://schemas.microsoft.com/office/drawing/2014/main" id="{9B477319-B037-4A81-921D-DAA995876B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1583" y="4082916"/>
            <a:ext cx="1276730" cy="510693"/>
          </a:xfrm>
          <a:prstGeom prst="rect">
            <a:avLst/>
          </a:prstGeom>
        </p:spPr>
      </p:pic>
      <p:pic>
        <p:nvPicPr>
          <p:cNvPr descr="A picture containing text, clipart  Description automatically generated" id="8" name="Picture 7">
            <a:extLst>
              <a:ext uri="{FF2B5EF4-FFF2-40B4-BE49-F238E27FC236}">
                <a16:creationId xmlns:a16="http://schemas.microsoft.com/office/drawing/2014/main" id="{0F3A7B1D-69C6-4F73-BCB6-B9FCC047A4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3039" y="3022813"/>
            <a:ext cx="927727" cy="602420"/>
          </a:xfrm>
          <a:prstGeom prst="rect">
            <a:avLst/>
          </a:prstGeom>
        </p:spPr>
      </p:pic>
      <p:pic>
        <p:nvPicPr>
          <p:cNvPr descr="Logo  Description automatically generated" id="9" name="Picture 8">
            <a:extLst>
              <a:ext uri="{FF2B5EF4-FFF2-40B4-BE49-F238E27FC236}">
                <a16:creationId xmlns:a16="http://schemas.microsoft.com/office/drawing/2014/main" id="{F68E64C2-44F0-40DA-9D69-30D7D35668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8098" y="3985186"/>
            <a:ext cx="1292096" cy="594774"/>
          </a:xfrm>
          <a:prstGeom prst="rect">
            <a:avLst/>
          </a:prstGeom>
        </p:spPr>
      </p:pic>
      <p:pic>
        <p:nvPicPr>
          <p:cNvPr descr="A picture containing clipart  Description automatically generated" id="10" name="Picture 9">
            <a:extLst>
              <a:ext uri="{FF2B5EF4-FFF2-40B4-BE49-F238E27FC236}">
                <a16:creationId xmlns:a16="http://schemas.microsoft.com/office/drawing/2014/main" id="{3492A148-8254-4C04-847B-BB833FECD1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5645" y="2180687"/>
            <a:ext cx="689382" cy="689382"/>
          </a:xfrm>
          <a:prstGeom prst="rect">
            <a:avLst/>
          </a:prstGeom>
        </p:spPr>
      </p:pic>
      <p:pic>
        <p:nvPicPr>
          <p:cNvPr descr="Logo  Description automatically generated with medium confidence" id="11" name="Picture 10">
            <a:extLst>
              <a:ext uri="{FF2B5EF4-FFF2-40B4-BE49-F238E27FC236}">
                <a16:creationId xmlns:a16="http://schemas.microsoft.com/office/drawing/2014/main" id="{16CA822B-C99E-4224-BEB7-CF987EE1E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4251" y="3742810"/>
            <a:ext cx="1277436" cy="955464"/>
          </a:xfrm>
          <a:prstGeom prst="rect">
            <a:avLst/>
          </a:prstGeom>
        </p:spPr>
      </p:pic>
      <p:pic>
        <p:nvPicPr>
          <p:cNvPr descr="A blue logo with white text  Description automatically generated with low confidence" id="12" name="Picture 11">
            <a:extLst>
              <a:ext uri="{FF2B5EF4-FFF2-40B4-BE49-F238E27FC236}">
                <a16:creationId xmlns:a16="http://schemas.microsoft.com/office/drawing/2014/main" id="{EDCD3990-90F1-4F92-ACB7-D346F42F5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8881" y="3000123"/>
            <a:ext cx="865224" cy="827605"/>
          </a:xfrm>
          <a:prstGeom prst="rect">
            <a:avLst/>
          </a:prstGeom>
        </p:spPr>
      </p:pic>
      <p:pic>
        <p:nvPicPr>
          <p:cNvPr descr="A red and white logo  Description automatically generated with low confidence" id="13" name="Picture 12">
            <a:extLst>
              <a:ext uri="{FF2B5EF4-FFF2-40B4-BE49-F238E27FC236}">
                <a16:creationId xmlns:a16="http://schemas.microsoft.com/office/drawing/2014/main" id="{4273B24A-78FF-4262-B16F-6C7DA1FBA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0600" y="1190513"/>
            <a:ext cx="1295400" cy="602420"/>
          </a:xfrm>
          <a:prstGeom prst="rect">
            <a:avLst/>
          </a:prstGeom>
        </p:spPr>
      </p:pic>
      <p:pic>
        <p:nvPicPr>
          <p:cNvPr descr="A picture containing text  Description automatically generated" id="14" name="Picture 13">
            <a:extLst>
              <a:ext uri="{FF2B5EF4-FFF2-40B4-BE49-F238E27FC236}">
                <a16:creationId xmlns:a16="http://schemas.microsoft.com/office/drawing/2014/main" id="{6D68ADF8-E777-485D-955B-B5381B121B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79615" y="2969868"/>
            <a:ext cx="1184360" cy="800101"/>
          </a:xfrm>
          <a:prstGeom prst="rect">
            <a:avLst/>
          </a:prstGeom>
        </p:spPr>
      </p:pic>
      <p:pic>
        <p:nvPicPr>
          <p:cNvPr descr="Logo, company name  Description automatically generated" id="15" name="Picture 14">
            <a:extLst>
              <a:ext uri="{FF2B5EF4-FFF2-40B4-BE49-F238E27FC236}">
                <a16:creationId xmlns:a16="http://schemas.microsoft.com/office/drawing/2014/main" id="{48572142-582B-496C-BBBF-841F2227FC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68678" y="1211013"/>
            <a:ext cx="1021845" cy="698188"/>
          </a:xfrm>
          <a:prstGeom prst="rect">
            <a:avLst/>
          </a:prstGeom>
        </p:spPr>
      </p:pic>
      <p:pic>
        <p:nvPicPr>
          <p:cNvPr descr="A picture containing application  Description automatically generated" id="16" name="Picture 15">
            <a:extLst>
              <a:ext uri="{FF2B5EF4-FFF2-40B4-BE49-F238E27FC236}">
                <a16:creationId xmlns:a16="http://schemas.microsoft.com/office/drawing/2014/main" id="{132389D4-33B8-413C-82D2-C2727681B9A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3917" y="2066659"/>
            <a:ext cx="1288849" cy="903209"/>
          </a:xfrm>
          <a:prstGeom prst="rect">
            <a:avLst/>
          </a:prstGeom>
        </p:spPr>
      </p:pic>
      <p:sp>
        <p:nvSpPr>
          <p:cNvPr id="17" name="TextBox 16">
            <a:extLst>
              <a:ext uri="{FF2B5EF4-FFF2-40B4-BE49-F238E27FC236}">
                <a16:creationId xmlns:a16="http://schemas.microsoft.com/office/drawing/2014/main" id="{59532589-50E5-4CBE-8BAC-0EC41F5DE731}"/>
              </a:ext>
            </a:extLst>
          </p:cNvPr>
          <p:cNvSpPr txBox="1"/>
          <p:nvPr/>
        </p:nvSpPr>
        <p:spPr>
          <a:xfrm>
            <a:off x="6508908" y="2112891"/>
            <a:ext cx="4167330" cy="461665"/>
          </a:xfrm>
          <a:prstGeom prst="rect">
            <a:avLst/>
          </a:prstGeom>
          <a:noFill/>
        </p:spPr>
        <p:txBody>
          <a:bodyPr rtlCol="0" wrap="square">
            <a:spAutoFit/>
          </a:bodyPr>
          <a:lstStyle/>
          <a:p txid="9dcf6248a2b83b6aa44794c951ba36ee">
            <a:pPr indent="-342900" marL="342900">
              <a:buClr>
                <a:srgbClr val="008CCF"/>
              </a:buClr>
              <a:buFont charset="-79" pitchFamily="2" typeface="Rubik"/>
              <a:buChar char="•"/>
            </a:pPr>
            <a:r>
              <a:rPr lang="en-GB" sz="2400">
                <a:solidFill>
                  <a:schemeClr val="tx1"/>
                </a:solidFill>
              </a:rPr>
              <a:t>Soutien à la mise en œuvre</a:t>
            </a:r>
            <a:endParaRPr dirty="0" lang="en-GB" sz="2400"/>
          </a:p>
        </p:txBody>
      </p:sp>
      <p:sp>
        <p:nvSpPr>
          <p:cNvPr id="18" name="TextBox 17">
            <a:extLst>
              <a:ext uri="{FF2B5EF4-FFF2-40B4-BE49-F238E27FC236}">
                <a16:creationId xmlns:a16="http://schemas.microsoft.com/office/drawing/2014/main" id="{79D515A4-319F-45EC-9890-3720495C1735}"/>
              </a:ext>
            </a:extLst>
          </p:cNvPr>
          <p:cNvSpPr txBox="1"/>
          <p:nvPr/>
        </p:nvSpPr>
        <p:spPr>
          <a:xfrm>
            <a:off x="6508908" y="2854852"/>
            <a:ext cx="3858875" cy="461665"/>
          </a:xfrm>
          <a:prstGeom prst="rect">
            <a:avLst/>
          </a:prstGeom>
          <a:noFill/>
        </p:spPr>
        <p:txBody>
          <a:bodyPr rtlCol="0" wrap="square">
            <a:spAutoFit/>
          </a:bodyPr>
          <a:lstStyle/>
          <a:p txid="6c1f892b36dd22eb7538fcdc88df6290">
            <a:pPr indent="-342900" marL="342900">
              <a:buClr>
                <a:srgbClr val="008CCF"/>
              </a:buClr>
              <a:buFont charset="-79" pitchFamily="2" typeface="Rubik"/>
              <a:buChar char="•"/>
            </a:pPr>
            <a:r>
              <a:rPr lang="en-GB" sz="2400">
                <a:solidFill>
                  <a:schemeClr val="tx1"/>
                </a:solidFill>
              </a:rPr>
              <a:t>Personnalisation de la plateforme</a:t>
            </a:r>
            <a:endParaRPr dirty="0" lang="en-GB" sz="2400"/>
          </a:p>
        </p:txBody>
      </p:sp>
      <p:sp>
        <p:nvSpPr>
          <p:cNvPr id="19" name="TextBox 18">
            <a:extLst>
              <a:ext uri="{FF2B5EF4-FFF2-40B4-BE49-F238E27FC236}">
                <a16:creationId xmlns:a16="http://schemas.microsoft.com/office/drawing/2014/main" id="{540223BF-DCCD-4DC3-BB40-DAC307239B0E}"/>
              </a:ext>
            </a:extLst>
          </p:cNvPr>
          <p:cNvSpPr txBox="1"/>
          <p:nvPr/>
        </p:nvSpPr>
        <p:spPr>
          <a:xfrm>
            <a:off x="6508908" y="3596813"/>
            <a:ext cx="4970519" cy="461665"/>
          </a:xfrm>
          <a:prstGeom prst="rect">
            <a:avLst/>
          </a:prstGeom>
          <a:noFill/>
        </p:spPr>
        <p:txBody>
          <a:bodyPr rtlCol="0" wrap="square">
            <a:spAutoFit/>
          </a:bodyPr>
          <a:lstStyle/>
          <a:p txid="6a3059fc603d7261e5945ec243dc489c">
            <a:pPr indent="-342900" marL="342900">
              <a:buClr>
                <a:srgbClr val="008CCF"/>
              </a:buClr>
              <a:buFont charset="-79" pitchFamily="2" typeface="Rubik"/>
              <a:buChar char="•"/>
            </a:pPr>
            <a:r>
              <a:rPr lang="en-GB" sz="2400">
                <a:solidFill>
                  <a:schemeClr val="tx1"/>
                </a:solidFill>
              </a:rPr>
              <a:t>Développent de solutions innovantes</a:t>
            </a:r>
            <a:endParaRPr dirty="0" lang="en-GB" sz="2400"/>
          </a:p>
        </p:txBody>
      </p:sp>
      <p:sp>
        <p:nvSpPr>
          <p:cNvPr id="20" name="TextBox 19">
            <a:extLst>
              <a:ext uri="{FF2B5EF4-FFF2-40B4-BE49-F238E27FC236}">
                <a16:creationId xmlns:a16="http://schemas.microsoft.com/office/drawing/2014/main" id="{AF05D157-479A-4ED9-A142-E6D4168351E9}"/>
              </a:ext>
            </a:extLst>
          </p:cNvPr>
          <p:cNvSpPr txBox="1"/>
          <p:nvPr/>
        </p:nvSpPr>
        <p:spPr>
          <a:xfrm>
            <a:off x="6508908" y="4338774"/>
            <a:ext cx="3858875" cy="461665"/>
          </a:xfrm>
          <a:prstGeom prst="rect">
            <a:avLst/>
          </a:prstGeom>
          <a:noFill/>
        </p:spPr>
        <p:txBody>
          <a:bodyPr rtlCol="0" wrap="square">
            <a:spAutoFit/>
          </a:bodyPr>
          <a:lstStyle/>
          <a:p txid="a43fa216dc1738616124673957dc67b9">
            <a:pPr indent="-342900" marL="342900">
              <a:buClr>
                <a:srgbClr val="008CCF"/>
              </a:buClr>
              <a:buFont charset="-79" pitchFamily="2" typeface="Rubik"/>
              <a:buChar char="•"/>
            </a:pPr>
            <a:r>
              <a:rPr lang="en-GB" sz="2400">
                <a:solidFill>
                  <a:schemeClr val="tx1"/>
                </a:solidFill>
              </a:rPr>
              <a:t>Renforcement des capacités</a:t>
            </a:r>
            <a:endParaRPr dirty="0" lang="en-GB" sz="2400"/>
          </a:p>
        </p:txBody>
      </p:sp>
      <p:pic>
        <p:nvPicPr>
          <p:cNvPr id="21" name="Picture 2">
            <a:extLst>
              <a:ext uri="{FF2B5EF4-FFF2-40B4-BE49-F238E27FC236}">
                <a16:creationId xmlns:a16="http://schemas.microsoft.com/office/drawing/2014/main" id="{4D9A935C-D7C8-478A-9A34-DB8F313C32BB}"/>
              </a:ext>
            </a:extLst>
          </p:cNvPr>
          <p:cNvPicPr>
            <a:picLocks noChangeArrowheads="1"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9880" y="4633639"/>
            <a:ext cx="2316922" cy="12871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3FD2BE4-8290-45B2-96D3-464233ECDA3C}"/>
              </a:ext>
            </a:extLst>
          </p:cNvPr>
          <p:cNvPicPr>
            <a:picLocks noChangeArrowheads="1"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13499" y="4576922"/>
            <a:ext cx="2382792" cy="1323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205B7636-2DDA-4813-B221-C143116220F7}"/>
              </a:ext>
            </a:extLst>
          </p:cNvPr>
          <p:cNvPicPr>
            <a:picLocks noChangeArrowheads="1"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54775" y="4476039"/>
            <a:ext cx="2198496" cy="12213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3485677"/>
      </p:ext>
    </p:extLst>
  </p:cSld>
  <p:clrMapOvr>
    <a:masterClrMapping/>
  </p:clrMapOvr>
  <mc:AlternateContent xmlns:mc="http://schemas.openxmlformats.org/markup-compatibility/2006">
    <mc:Choice xmlns:p14="http://schemas.microsoft.com/office/powerpoint/2010/main" Requires="p14">
      <p:transition advTm="26558" p14:dur="2000" spd="slow"/>
    </mc:Choice>
    <mc:Fallback>
      <p:transition advTm="2655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childTnLst>
                                </p:cTn>
                              </p:par>
                              <p:par>
                                <p:cTn fill="hold" id="8" nodeType="withEffect" presetClass="entr" presetID="10" presetSubtype="0">
                                  <p:stCondLst>
                                    <p:cond delay="0"/>
                                  </p:stCondLst>
                                  <p:childTnLst>
                                    <p:set>
                                      <p:cBhvr>
                                        <p:cTn dur="1" fill="hold" id="9">
                                          <p:stCondLst>
                                            <p:cond delay="0"/>
                                          </p:stCondLst>
                                        </p:cTn>
                                        <p:tgtEl>
                                          <p:spTgt spid="5"/>
                                        </p:tgtEl>
                                        <p:attrNameLst>
                                          <p:attrName>style.visibility</p:attrName>
                                        </p:attrNameLst>
                                      </p:cBhvr>
                                      <p:to>
                                        <p:strVal val="visible"/>
                                      </p:to>
                                    </p:set>
                                    <p:animEffect filter="fade" transition="in">
                                      <p:cBhvr>
                                        <p:cTn dur="500" id="10"/>
                                        <p:tgtEl>
                                          <p:spTgt spid="5"/>
                                        </p:tgtEl>
                                      </p:cBhvr>
                                    </p:animEffect>
                                  </p:childTnLst>
                                </p:cTn>
                              </p:par>
                              <p:par>
                                <p:cTn fill="hold" id="11" nodeType="withEffect" presetClass="entr" presetID="10" presetSubtype="0">
                                  <p:stCondLst>
                                    <p:cond delay="0"/>
                                  </p:stCondLst>
                                  <p:childTnLst>
                                    <p:set>
                                      <p:cBhvr>
                                        <p:cTn dur="1" fill="hold" id="12">
                                          <p:stCondLst>
                                            <p:cond delay="0"/>
                                          </p:stCondLst>
                                        </p:cTn>
                                        <p:tgtEl>
                                          <p:spTgt spid="6"/>
                                        </p:tgtEl>
                                        <p:attrNameLst>
                                          <p:attrName>style.visibility</p:attrName>
                                        </p:attrNameLst>
                                      </p:cBhvr>
                                      <p:to>
                                        <p:strVal val="visible"/>
                                      </p:to>
                                    </p:set>
                                    <p:animEffect filter="fade" transition="in">
                                      <p:cBhvr>
                                        <p:cTn dur="500" id="13"/>
                                        <p:tgtEl>
                                          <p:spTgt spid="6"/>
                                        </p:tgtEl>
                                      </p:cBhvr>
                                    </p:animEffect>
                                  </p:childTnLst>
                                </p:cTn>
                              </p:par>
                              <p:par>
                                <p:cTn fill="hold" id="14" nodeType="withEffect" presetClass="entr" presetID="10" presetSubtype="0">
                                  <p:stCondLst>
                                    <p:cond delay="0"/>
                                  </p:stCondLst>
                                  <p:childTnLst>
                                    <p:set>
                                      <p:cBhvr>
                                        <p:cTn dur="1" fill="hold" id="15">
                                          <p:stCondLst>
                                            <p:cond delay="0"/>
                                          </p:stCondLst>
                                        </p:cTn>
                                        <p:tgtEl>
                                          <p:spTgt spid="7"/>
                                        </p:tgtEl>
                                        <p:attrNameLst>
                                          <p:attrName>style.visibility</p:attrName>
                                        </p:attrNameLst>
                                      </p:cBhvr>
                                      <p:to>
                                        <p:strVal val="visible"/>
                                      </p:to>
                                    </p:set>
                                    <p:animEffect filter="fade" transition="in">
                                      <p:cBhvr>
                                        <p:cTn dur="500" id="16"/>
                                        <p:tgtEl>
                                          <p:spTgt spid="7"/>
                                        </p:tgtEl>
                                      </p:cBhvr>
                                    </p:animEffect>
                                  </p:childTnLst>
                                </p:cTn>
                              </p:par>
                              <p:par>
                                <p:cTn fill="hold" id="17" nodeType="withEffect" presetClass="entr" presetID="10" presetSubtype="0">
                                  <p:stCondLst>
                                    <p:cond delay="0"/>
                                  </p:stCondLst>
                                  <p:childTnLst>
                                    <p:set>
                                      <p:cBhvr>
                                        <p:cTn dur="1" fill="hold" id="18">
                                          <p:stCondLst>
                                            <p:cond delay="0"/>
                                          </p:stCondLst>
                                        </p:cTn>
                                        <p:tgtEl>
                                          <p:spTgt spid="8"/>
                                        </p:tgtEl>
                                        <p:attrNameLst>
                                          <p:attrName>style.visibility</p:attrName>
                                        </p:attrNameLst>
                                      </p:cBhvr>
                                      <p:to>
                                        <p:strVal val="visible"/>
                                      </p:to>
                                    </p:set>
                                    <p:animEffect filter="fade" transition="in">
                                      <p:cBhvr>
                                        <p:cTn dur="500" id="19"/>
                                        <p:tgtEl>
                                          <p:spTgt spid="8"/>
                                        </p:tgtEl>
                                      </p:cBhvr>
                                    </p:animEffect>
                                  </p:childTnLst>
                                </p:cTn>
                              </p:par>
                              <p:par>
                                <p:cTn fill="hold" id="20" nodeType="withEffect" presetClass="entr" presetID="10" presetSubtype="0">
                                  <p:stCondLst>
                                    <p:cond delay="0"/>
                                  </p:stCondLst>
                                  <p:childTnLst>
                                    <p:set>
                                      <p:cBhvr>
                                        <p:cTn dur="1" fill="hold" id="21">
                                          <p:stCondLst>
                                            <p:cond delay="0"/>
                                          </p:stCondLst>
                                        </p:cTn>
                                        <p:tgtEl>
                                          <p:spTgt spid="9"/>
                                        </p:tgtEl>
                                        <p:attrNameLst>
                                          <p:attrName>style.visibility</p:attrName>
                                        </p:attrNameLst>
                                      </p:cBhvr>
                                      <p:to>
                                        <p:strVal val="visible"/>
                                      </p:to>
                                    </p:set>
                                    <p:animEffect filter="fade" transition="in">
                                      <p:cBhvr>
                                        <p:cTn dur="500" id="22"/>
                                        <p:tgtEl>
                                          <p:spTgt spid="9"/>
                                        </p:tgtEl>
                                      </p:cBhvr>
                                    </p:animEffect>
                                  </p:childTnLst>
                                </p:cTn>
                              </p:par>
                              <p:par>
                                <p:cTn fill="hold" id="23" nodeType="withEffect" presetClass="entr" presetID="10" presetSubtype="0">
                                  <p:stCondLst>
                                    <p:cond delay="0"/>
                                  </p:stCondLst>
                                  <p:childTnLst>
                                    <p:set>
                                      <p:cBhvr>
                                        <p:cTn dur="1" fill="hold" id="24">
                                          <p:stCondLst>
                                            <p:cond delay="0"/>
                                          </p:stCondLst>
                                        </p:cTn>
                                        <p:tgtEl>
                                          <p:spTgt spid="10"/>
                                        </p:tgtEl>
                                        <p:attrNameLst>
                                          <p:attrName>style.visibility</p:attrName>
                                        </p:attrNameLst>
                                      </p:cBhvr>
                                      <p:to>
                                        <p:strVal val="visible"/>
                                      </p:to>
                                    </p:set>
                                    <p:animEffect filter="fade" transition="in">
                                      <p:cBhvr>
                                        <p:cTn dur="500" id="25"/>
                                        <p:tgtEl>
                                          <p:spTgt spid="10"/>
                                        </p:tgtEl>
                                      </p:cBhvr>
                                    </p:animEffect>
                                  </p:childTnLst>
                                </p:cTn>
                              </p:par>
                              <p:par>
                                <p:cTn fill="hold" id="26" nodeType="withEffect" presetClass="entr" presetID="10" presetSubtype="0">
                                  <p:stCondLst>
                                    <p:cond delay="0"/>
                                  </p:stCondLst>
                                  <p:childTnLst>
                                    <p:set>
                                      <p:cBhvr>
                                        <p:cTn dur="1" fill="hold" id="27">
                                          <p:stCondLst>
                                            <p:cond delay="0"/>
                                          </p:stCondLst>
                                        </p:cTn>
                                        <p:tgtEl>
                                          <p:spTgt spid="11"/>
                                        </p:tgtEl>
                                        <p:attrNameLst>
                                          <p:attrName>style.visibility</p:attrName>
                                        </p:attrNameLst>
                                      </p:cBhvr>
                                      <p:to>
                                        <p:strVal val="visible"/>
                                      </p:to>
                                    </p:set>
                                    <p:animEffect filter="fade" transition="in">
                                      <p:cBhvr>
                                        <p:cTn dur="500" id="28"/>
                                        <p:tgtEl>
                                          <p:spTgt spid="11"/>
                                        </p:tgtEl>
                                      </p:cBhvr>
                                    </p:animEffect>
                                  </p:childTnLst>
                                </p:cTn>
                              </p:par>
                              <p:par>
                                <p:cTn fill="hold" id="29" nodeType="withEffect" presetClass="entr" presetID="10" presetSubtype="0">
                                  <p:stCondLst>
                                    <p:cond delay="0"/>
                                  </p:stCondLst>
                                  <p:childTnLst>
                                    <p:set>
                                      <p:cBhvr>
                                        <p:cTn dur="1" fill="hold" id="30">
                                          <p:stCondLst>
                                            <p:cond delay="0"/>
                                          </p:stCondLst>
                                        </p:cTn>
                                        <p:tgtEl>
                                          <p:spTgt spid="12"/>
                                        </p:tgtEl>
                                        <p:attrNameLst>
                                          <p:attrName>style.visibility</p:attrName>
                                        </p:attrNameLst>
                                      </p:cBhvr>
                                      <p:to>
                                        <p:strVal val="visible"/>
                                      </p:to>
                                    </p:set>
                                    <p:animEffect filter="fade" transition="in">
                                      <p:cBhvr>
                                        <p:cTn dur="500" id="31"/>
                                        <p:tgtEl>
                                          <p:spTgt spid="12"/>
                                        </p:tgtEl>
                                      </p:cBhvr>
                                    </p:animEffect>
                                  </p:childTnLst>
                                </p:cTn>
                              </p:par>
                              <p:par>
                                <p:cTn fill="hold" id="32" nodeType="withEffect" presetClass="entr" presetID="10" presetSubtype="0">
                                  <p:stCondLst>
                                    <p:cond delay="0"/>
                                  </p:stCondLst>
                                  <p:childTnLst>
                                    <p:set>
                                      <p:cBhvr>
                                        <p:cTn dur="1" fill="hold" id="33">
                                          <p:stCondLst>
                                            <p:cond delay="0"/>
                                          </p:stCondLst>
                                        </p:cTn>
                                        <p:tgtEl>
                                          <p:spTgt spid="13"/>
                                        </p:tgtEl>
                                        <p:attrNameLst>
                                          <p:attrName>style.visibility</p:attrName>
                                        </p:attrNameLst>
                                      </p:cBhvr>
                                      <p:to>
                                        <p:strVal val="visible"/>
                                      </p:to>
                                    </p:set>
                                    <p:animEffect filter="fade" transition="in">
                                      <p:cBhvr>
                                        <p:cTn dur="500" id="34"/>
                                        <p:tgtEl>
                                          <p:spTgt spid="13"/>
                                        </p:tgtEl>
                                      </p:cBhvr>
                                    </p:animEffect>
                                  </p:childTnLst>
                                </p:cTn>
                              </p:par>
                              <p:par>
                                <p:cTn fill="hold" id="35" nodeType="withEffect" presetClass="entr" presetID="10" presetSubtype="0">
                                  <p:stCondLst>
                                    <p:cond delay="0"/>
                                  </p:stCondLst>
                                  <p:childTnLst>
                                    <p:set>
                                      <p:cBhvr>
                                        <p:cTn dur="1" fill="hold" id="36">
                                          <p:stCondLst>
                                            <p:cond delay="0"/>
                                          </p:stCondLst>
                                        </p:cTn>
                                        <p:tgtEl>
                                          <p:spTgt spid="14"/>
                                        </p:tgtEl>
                                        <p:attrNameLst>
                                          <p:attrName>style.visibility</p:attrName>
                                        </p:attrNameLst>
                                      </p:cBhvr>
                                      <p:to>
                                        <p:strVal val="visible"/>
                                      </p:to>
                                    </p:set>
                                    <p:animEffect filter="fade" transition="in">
                                      <p:cBhvr>
                                        <p:cTn dur="500" id="37"/>
                                        <p:tgtEl>
                                          <p:spTgt spid="14"/>
                                        </p:tgtEl>
                                      </p:cBhvr>
                                    </p:animEffect>
                                  </p:childTnLst>
                                </p:cTn>
                              </p:par>
                              <p:par>
                                <p:cTn fill="hold" id="38" nodeType="withEffect" presetClass="entr" presetID="10" presetSubtype="0">
                                  <p:stCondLst>
                                    <p:cond delay="0"/>
                                  </p:stCondLst>
                                  <p:childTnLst>
                                    <p:set>
                                      <p:cBhvr>
                                        <p:cTn dur="1" fill="hold" id="39">
                                          <p:stCondLst>
                                            <p:cond delay="0"/>
                                          </p:stCondLst>
                                        </p:cTn>
                                        <p:tgtEl>
                                          <p:spTgt spid="23"/>
                                        </p:tgtEl>
                                        <p:attrNameLst>
                                          <p:attrName>style.visibility</p:attrName>
                                        </p:attrNameLst>
                                      </p:cBhvr>
                                      <p:to>
                                        <p:strVal val="visible"/>
                                      </p:to>
                                    </p:set>
                                    <p:animEffect filter="fade" transition="in">
                                      <p:cBhvr>
                                        <p:cTn dur="500" id="40"/>
                                        <p:tgtEl>
                                          <p:spTgt spid="23"/>
                                        </p:tgtEl>
                                      </p:cBhvr>
                                    </p:animEffect>
                                  </p:childTnLst>
                                </p:cTn>
                              </p:par>
                              <p:par>
                                <p:cTn fill="hold" id="41" nodeType="withEffect" presetClass="entr" presetID="10" presetSubtype="0">
                                  <p:stCondLst>
                                    <p:cond delay="0"/>
                                  </p:stCondLst>
                                  <p:childTnLst>
                                    <p:set>
                                      <p:cBhvr>
                                        <p:cTn dur="1" fill="hold" id="42">
                                          <p:stCondLst>
                                            <p:cond delay="0"/>
                                          </p:stCondLst>
                                        </p:cTn>
                                        <p:tgtEl>
                                          <p:spTgt spid="15"/>
                                        </p:tgtEl>
                                        <p:attrNameLst>
                                          <p:attrName>style.visibility</p:attrName>
                                        </p:attrNameLst>
                                      </p:cBhvr>
                                      <p:to>
                                        <p:strVal val="visible"/>
                                      </p:to>
                                    </p:set>
                                    <p:animEffect filter="fade" transition="in">
                                      <p:cBhvr>
                                        <p:cTn dur="500" id="43"/>
                                        <p:tgtEl>
                                          <p:spTgt spid="15"/>
                                        </p:tgtEl>
                                      </p:cBhvr>
                                    </p:animEffect>
                                  </p:childTnLst>
                                </p:cTn>
                              </p:par>
                              <p:par>
                                <p:cTn fill="hold" id="44" nodeType="withEffect" presetClass="entr" presetID="10" presetSubtype="0">
                                  <p:stCondLst>
                                    <p:cond delay="0"/>
                                  </p:stCondLst>
                                  <p:childTnLst>
                                    <p:set>
                                      <p:cBhvr>
                                        <p:cTn dur="1" fill="hold" id="45">
                                          <p:stCondLst>
                                            <p:cond delay="0"/>
                                          </p:stCondLst>
                                        </p:cTn>
                                        <p:tgtEl>
                                          <p:spTgt spid="21"/>
                                        </p:tgtEl>
                                        <p:attrNameLst>
                                          <p:attrName>style.visibility</p:attrName>
                                        </p:attrNameLst>
                                      </p:cBhvr>
                                      <p:to>
                                        <p:strVal val="visible"/>
                                      </p:to>
                                    </p:set>
                                    <p:animEffect filter="fade" transition="in">
                                      <p:cBhvr>
                                        <p:cTn dur="500" id="46"/>
                                        <p:tgtEl>
                                          <p:spTgt spid="21"/>
                                        </p:tgtEl>
                                      </p:cBhvr>
                                    </p:animEffect>
                                  </p:childTnLst>
                                </p:cTn>
                              </p:par>
                              <p:par>
                                <p:cTn fill="hold" id="47" nodeType="withEffect" presetClass="entr" presetID="10" presetSubtype="0">
                                  <p:stCondLst>
                                    <p:cond delay="0"/>
                                  </p:stCondLst>
                                  <p:childTnLst>
                                    <p:set>
                                      <p:cBhvr>
                                        <p:cTn dur="1" fill="hold" id="48">
                                          <p:stCondLst>
                                            <p:cond delay="0"/>
                                          </p:stCondLst>
                                        </p:cTn>
                                        <p:tgtEl>
                                          <p:spTgt spid="22"/>
                                        </p:tgtEl>
                                        <p:attrNameLst>
                                          <p:attrName>style.visibility</p:attrName>
                                        </p:attrNameLst>
                                      </p:cBhvr>
                                      <p:to>
                                        <p:strVal val="visible"/>
                                      </p:to>
                                    </p:set>
                                    <p:animEffect filter="fade" transition="in">
                                      <p:cBhvr>
                                        <p:cTn dur="500" id="49"/>
                                        <p:tgtEl>
                                          <p:spTgt spid="22"/>
                                        </p:tgtEl>
                                      </p:cBhvr>
                                    </p:animEffect>
                                  </p:childTnLst>
                                </p:cTn>
                              </p:par>
                              <p:par>
                                <p:cTn fill="hold" id="50" nodeType="withEffect" presetClass="entr" presetID="10" presetSubtype="0">
                                  <p:stCondLst>
                                    <p:cond delay="0"/>
                                  </p:stCondLst>
                                  <p:childTnLst>
                                    <p:set>
                                      <p:cBhvr>
                                        <p:cTn dur="1" fill="hold" id="51">
                                          <p:stCondLst>
                                            <p:cond delay="0"/>
                                          </p:stCondLst>
                                        </p:cTn>
                                        <p:tgtEl>
                                          <p:spTgt spid="16"/>
                                        </p:tgtEl>
                                        <p:attrNameLst>
                                          <p:attrName>style.visibility</p:attrName>
                                        </p:attrNameLst>
                                      </p:cBhvr>
                                      <p:to>
                                        <p:strVal val="visible"/>
                                      </p:to>
                                    </p:set>
                                    <p:animEffect filter="fade" transition="in">
                                      <p:cBhvr>
                                        <p:cTn dur="500" id="52"/>
                                        <p:tgtEl>
                                          <p:spTgt spid="16"/>
                                        </p:tgtEl>
                                      </p:cBhvr>
                                    </p:animEffect>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10" presetSubtype="0">
                                  <p:stCondLst>
                                    <p:cond delay="0"/>
                                  </p:stCondLst>
                                  <p:childTnLst>
                                    <p:set>
                                      <p:cBhvr>
                                        <p:cTn dur="1" fill="hold" id="56">
                                          <p:stCondLst>
                                            <p:cond delay="0"/>
                                          </p:stCondLst>
                                        </p:cTn>
                                        <p:tgtEl>
                                          <p:spTgt spid="17"/>
                                        </p:tgtEl>
                                        <p:attrNameLst>
                                          <p:attrName>style.visibility</p:attrName>
                                        </p:attrNameLst>
                                      </p:cBhvr>
                                      <p:to>
                                        <p:strVal val="visible"/>
                                      </p:to>
                                    </p:set>
                                    <p:animEffect filter="fade" transition="in">
                                      <p:cBhvr>
                                        <p:cTn dur="250" id="57"/>
                                        <p:tgtEl>
                                          <p:spTgt spid="17"/>
                                        </p:tgtEl>
                                      </p:cBhvr>
                                    </p:animEffect>
                                  </p:childTnLst>
                                </p:cTn>
                              </p:par>
                            </p:childTnLst>
                          </p:cTn>
                        </p:par>
                      </p:childTnLst>
                    </p:cTn>
                  </p:par>
                  <p:par>
                    <p:cTn fill="hold" id="58">
                      <p:stCondLst>
                        <p:cond delay="indefinite"/>
                      </p:stCondLst>
                      <p:childTnLst>
                        <p:par>
                          <p:cTn fill="hold" id="59">
                            <p:stCondLst>
                              <p:cond delay="0"/>
                            </p:stCondLst>
                            <p:childTnLst>
                              <p:par>
                                <p:cTn fill="hold" grpId="0" id="60" nodeType="clickEffect" presetClass="entr" presetID="10" presetSubtype="0">
                                  <p:stCondLst>
                                    <p:cond delay="0"/>
                                  </p:stCondLst>
                                  <p:childTnLst>
                                    <p:set>
                                      <p:cBhvr>
                                        <p:cTn dur="1" fill="hold" id="61">
                                          <p:stCondLst>
                                            <p:cond delay="0"/>
                                          </p:stCondLst>
                                        </p:cTn>
                                        <p:tgtEl>
                                          <p:spTgt spid="18"/>
                                        </p:tgtEl>
                                        <p:attrNameLst>
                                          <p:attrName>style.visibility</p:attrName>
                                        </p:attrNameLst>
                                      </p:cBhvr>
                                      <p:to>
                                        <p:strVal val="visible"/>
                                      </p:to>
                                    </p:set>
                                    <p:animEffect filter="fade" transition="in">
                                      <p:cBhvr>
                                        <p:cTn dur="250" id="62"/>
                                        <p:tgtEl>
                                          <p:spTgt spid="18"/>
                                        </p:tgtEl>
                                      </p:cBhvr>
                                    </p:animEffect>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10" presetSubtype="0">
                                  <p:stCondLst>
                                    <p:cond delay="0"/>
                                  </p:stCondLst>
                                  <p:childTnLst>
                                    <p:set>
                                      <p:cBhvr>
                                        <p:cTn dur="1" fill="hold" id="66">
                                          <p:stCondLst>
                                            <p:cond delay="0"/>
                                          </p:stCondLst>
                                        </p:cTn>
                                        <p:tgtEl>
                                          <p:spTgt spid="19"/>
                                        </p:tgtEl>
                                        <p:attrNameLst>
                                          <p:attrName>style.visibility</p:attrName>
                                        </p:attrNameLst>
                                      </p:cBhvr>
                                      <p:to>
                                        <p:strVal val="visible"/>
                                      </p:to>
                                    </p:set>
                                    <p:animEffect filter="fade" transition="in">
                                      <p:cBhvr>
                                        <p:cTn dur="250" id="67"/>
                                        <p:tgtEl>
                                          <p:spTgt spid="19"/>
                                        </p:tgtEl>
                                      </p:cBhvr>
                                    </p:animEffect>
                                  </p:childTnLst>
                                </p:cTn>
                              </p:par>
                            </p:childTnLst>
                          </p:cTn>
                        </p:par>
                      </p:childTnLst>
                    </p:cTn>
                  </p:par>
                  <p:par>
                    <p:cTn fill="hold" id="68">
                      <p:stCondLst>
                        <p:cond delay="indefinite"/>
                      </p:stCondLst>
                      <p:childTnLst>
                        <p:par>
                          <p:cTn fill="hold" id="69">
                            <p:stCondLst>
                              <p:cond delay="0"/>
                            </p:stCondLst>
                            <p:childTnLst>
                              <p:par>
                                <p:cTn fill="hold" grpId="0" id="70" nodeType="clickEffect" presetClass="entr" presetID="10" presetSubtype="0">
                                  <p:stCondLst>
                                    <p:cond delay="0"/>
                                  </p:stCondLst>
                                  <p:childTnLst>
                                    <p:set>
                                      <p:cBhvr>
                                        <p:cTn dur="1" fill="hold" id="71">
                                          <p:stCondLst>
                                            <p:cond delay="0"/>
                                          </p:stCondLst>
                                        </p:cTn>
                                        <p:tgtEl>
                                          <p:spTgt spid="20"/>
                                        </p:tgtEl>
                                        <p:attrNameLst>
                                          <p:attrName>style.visibility</p:attrName>
                                        </p:attrNameLst>
                                      </p:cBhvr>
                                      <p:to>
                                        <p:strVal val="visible"/>
                                      </p:to>
                                    </p:set>
                                    <p:animEffect filter="fade" transition="in">
                                      <p:cBhvr>
                                        <p:cTn dur="250" id="72"/>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17"/>
      <p:bldP grpId="0" spid="18"/>
      <p:bldP grpId="0" spid="19"/>
      <p:bldP grpId="0" spid="20"/>
    </p:bld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7EFAB-D9FD-4968-9D2A-19B56680BF2B}"/>
              </a:ext>
            </a:extLst>
          </p:cNvPr>
          <p:cNvSpPr>
            <a:spLocks noGrp="1"/>
          </p:cNvSpPr>
          <p:nvPr>
            <p:ph type="title"/>
          </p:nvPr>
        </p:nvSpPr>
        <p:spPr/>
        <p:txBody>
          <a:bodyPr/>
          <a:lstStyle/>
          <a:p txid="48e7bde12d2a144999a7a2feb1b4fee0">
            <a:r>
              <a:rPr dirty="0" lang="en-GB"/>
              <a:t>Communauté de pratique</a:t>
            </a:r>
            <a:r>
              <a:rPr lang="en-GB"/>
            </a:r>
            <a:endParaRPr dirty="0" lang="en-GB"/>
          </a:p>
        </p:txBody>
      </p:sp>
      <p:pic>
        <p:nvPicPr>
          <p:cNvPr descr="Logo  Description automatically generated" id="5" name="Picture 4">
            <a:extLst>
              <a:ext uri="{FF2B5EF4-FFF2-40B4-BE49-F238E27FC236}">
                <a16:creationId xmlns:a16="http://schemas.microsoft.com/office/drawing/2014/main" id="{8A842B69-574A-413A-95BF-5C374708F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14" y="1865089"/>
            <a:ext cx="5963788" cy="757853"/>
          </a:xfrm>
          <a:prstGeom prst="rect">
            <a:avLst/>
          </a:prstGeom>
        </p:spPr>
      </p:pic>
      <p:grpSp>
        <p:nvGrpSpPr>
          <p:cNvPr descr="Customer review outline" id="35" name="Graphic 6">
            <a:extLst>
              <a:ext uri="{FF2B5EF4-FFF2-40B4-BE49-F238E27FC236}">
                <a16:creationId xmlns:a16="http://schemas.microsoft.com/office/drawing/2014/main" id="{D95D723E-6723-42BA-BB78-833DDC6B10B6}"/>
              </a:ext>
            </a:extLst>
          </p:cNvPr>
          <p:cNvGrpSpPr/>
          <p:nvPr/>
        </p:nvGrpSpPr>
        <p:grpSpPr>
          <a:xfrm>
            <a:off x="5244012" y="3364834"/>
            <a:ext cx="1761506" cy="1761506"/>
            <a:chOff x="5215247" y="3689446"/>
            <a:chExt cx="1761506" cy="1761506"/>
          </a:xfrm>
        </p:grpSpPr>
        <p:sp>
          <p:nvSpPr>
            <p:cNvPr id="36" name="Freeform: Shape 35">
              <a:extLst>
                <a:ext uri="{FF2B5EF4-FFF2-40B4-BE49-F238E27FC236}">
                  <a16:creationId xmlns:a16="http://schemas.microsoft.com/office/drawing/2014/main" id="{C83AEA48-7138-43C3-A254-92711EF482E0}"/>
                </a:ext>
              </a:extLst>
            </p:cNvPr>
            <p:cNvSpPr/>
            <p:nvPr/>
          </p:nvSpPr>
          <p:spPr>
            <a:xfrm>
              <a:off x="5435435" y="3836238"/>
              <a:ext cx="1339478" cy="660564"/>
            </a:xfrm>
            <a:custGeom>
              <a:avLst/>
              <a:gdLst>
                <a:gd fmla="*/ 73396 w 1339478" name="connsiteX0"/>
                <a:gd fmla="*/ 532122 h 660564" name="connsiteY0"/>
                <a:gd fmla="*/ 348631 w 1339478" name="connsiteX1"/>
                <a:gd fmla="*/ 532122 h 660564" name="connsiteY1"/>
                <a:gd fmla="*/ 348631 w 1339478" name="connsiteX2"/>
                <a:gd fmla="*/ 660565 h 660564" name="connsiteY2"/>
                <a:gd fmla="*/ 477075 w 1339478" name="connsiteX3"/>
                <a:gd fmla="*/ 532122 h 660564" name="connsiteY3"/>
                <a:gd fmla="*/ 587169 w 1339478" name="connsiteX4"/>
                <a:gd fmla="*/ 532122 h 660564" name="connsiteY4"/>
                <a:gd fmla="*/ 660565 w 1339478" name="connsiteX5"/>
                <a:gd fmla="*/ 660565 h 660564" name="connsiteY5"/>
                <a:gd fmla="*/ 733961 w 1339478" name="connsiteX6"/>
                <a:gd fmla="*/ 532122 h 660564" name="connsiteY6"/>
                <a:gd fmla="*/ 844055 w 1339478" name="connsiteX7"/>
                <a:gd fmla="*/ 532122 h 660564" name="connsiteY7"/>
                <a:gd fmla="*/ 972498 w 1339478" name="connsiteX8"/>
                <a:gd fmla="*/ 660565 h 660564" name="connsiteY8"/>
                <a:gd fmla="*/ 972498 w 1339478" name="connsiteX9"/>
                <a:gd fmla="*/ 532122 h 660564" name="connsiteY9"/>
                <a:gd fmla="*/ 1266083 w 1339478" name="connsiteX10"/>
                <a:gd fmla="*/ 532122 h 660564" name="connsiteY10"/>
                <a:gd fmla="*/ 1339479 w 1339478" name="connsiteX11"/>
                <a:gd fmla="*/ 458726 h 660564" name="connsiteY11"/>
                <a:gd fmla="*/ 1339479 w 1339478" name="connsiteX12"/>
                <a:gd fmla="*/ 73396 h 660564" name="connsiteY12"/>
                <a:gd fmla="*/ 1266083 w 1339478" name="connsiteX13"/>
                <a:gd fmla="*/ 0 h 660564" name="connsiteY13"/>
                <a:gd fmla="*/ 73396 w 1339478" name="connsiteX14"/>
                <a:gd fmla="*/ 0 h 660564" name="connsiteY14"/>
                <a:gd fmla="*/ 0 w 1339478" name="connsiteX15"/>
                <a:gd fmla="*/ 73396 h 660564" name="connsiteY15"/>
                <a:gd fmla="*/ 0 w 1339478" name="connsiteX16"/>
                <a:gd fmla="*/ 458726 h 660564" name="connsiteY16"/>
                <a:gd fmla="*/ 73396 w 1339478" name="connsiteX17"/>
                <a:gd fmla="*/ 532122 h 660564" name="connsiteY17"/>
                <a:gd fmla="*/ 36698 w 1339478" name="connsiteX18"/>
                <a:gd fmla="*/ 73396 h 660564" name="connsiteY18"/>
                <a:gd fmla="*/ 73396 w 1339478" name="connsiteX19"/>
                <a:gd fmla="*/ 36698 h 660564" name="connsiteY19"/>
                <a:gd fmla="*/ 1266083 w 1339478" name="connsiteX20"/>
                <a:gd fmla="*/ 36698 h 660564" name="connsiteY20"/>
                <a:gd fmla="*/ 1302781 w 1339478" name="connsiteX21"/>
                <a:gd fmla="*/ 73396 h 660564" name="connsiteY21"/>
                <a:gd fmla="*/ 1302781 w 1339478" name="connsiteX22"/>
                <a:gd fmla="*/ 458726 h 660564" name="connsiteY22"/>
                <a:gd fmla="*/ 1266083 w 1339478" name="connsiteX23"/>
                <a:gd fmla="*/ 495424 h 660564" name="connsiteY23"/>
                <a:gd fmla="*/ 935800 w 1339478" name="connsiteX24"/>
                <a:gd fmla="*/ 495424 h 660564" name="connsiteY24"/>
                <a:gd fmla="*/ 935800 w 1339478" name="connsiteX25"/>
                <a:gd fmla="*/ 571976 h 660564" name="connsiteY25"/>
                <a:gd fmla="*/ 870001 w 1339478" name="connsiteX26"/>
                <a:gd fmla="*/ 506176 h 660564" name="connsiteY26"/>
                <a:gd fmla="*/ 859248 w 1339478" name="connsiteX27"/>
                <a:gd fmla="*/ 495424 h 660564" name="connsiteY27"/>
                <a:gd fmla="*/ 712658 w 1339478" name="connsiteX28"/>
                <a:gd fmla="*/ 495424 h 660564" name="connsiteY28"/>
                <a:gd fmla="*/ 702107 w 1339478" name="connsiteX29"/>
                <a:gd fmla="*/ 513919 h 660564" name="connsiteY29"/>
                <a:gd fmla="*/ 660565 w 1339478" name="connsiteX30"/>
                <a:gd fmla="*/ 586600 h 660564" name="connsiteY30"/>
                <a:gd fmla="*/ 619041 w 1339478" name="connsiteX31"/>
                <a:gd fmla="*/ 513919 h 660564" name="connsiteY31"/>
                <a:gd fmla="*/ 608472 w 1339478" name="connsiteX32"/>
                <a:gd fmla="*/ 495424 h 660564" name="connsiteY32"/>
                <a:gd fmla="*/ 461882 w 1339478" name="connsiteX33"/>
                <a:gd fmla="*/ 495424 h 660564" name="connsiteY33"/>
                <a:gd fmla="*/ 451129 w 1339478" name="connsiteX34"/>
                <a:gd fmla="*/ 506176 h 660564" name="connsiteY34"/>
                <a:gd fmla="*/ 385329 w 1339478" name="connsiteX35"/>
                <a:gd fmla="*/ 571976 h 660564" name="connsiteY35"/>
                <a:gd fmla="*/ 385329 w 1339478" name="connsiteX36"/>
                <a:gd fmla="*/ 495424 h 660564" name="connsiteY36"/>
                <a:gd fmla="*/ 73396 w 1339478" name="connsiteX37"/>
                <a:gd fmla="*/ 495424 h 660564" name="connsiteY37"/>
                <a:gd fmla="*/ 36698 w 1339478" name="connsiteX38"/>
                <a:gd fmla="*/ 458726 h 660564" name="connsiteY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b="b" l="l" r="r" t="t"/>
              <a:pathLst>
                <a:path h="660564" w="1339478">
                  <a:moveTo>
                    <a:pt x="73396" y="532122"/>
                  </a:moveTo>
                  <a:lnTo>
                    <a:pt x="348631" y="532122"/>
                  </a:lnTo>
                  <a:lnTo>
                    <a:pt x="348631" y="660565"/>
                  </a:lnTo>
                  <a:lnTo>
                    <a:pt x="477075" y="532122"/>
                  </a:lnTo>
                  <a:lnTo>
                    <a:pt x="587169" y="532122"/>
                  </a:lnTo>
                  <a:lnTo>
                    <a:pt x="660565" y="660565"/>
                  </a:lnTo>
                  <a:lnTo>
                    <a:pt x="733961" y="532122"/>
                  </a:lnTo>
                  <a:lnTo>
                    <a:pt x="844055" y="532122"/>
                  </a:lnTo>
                  <a:lnTo>
                    <a:pt x="972498" y="660565"/>
                  </a:lnTo>
                  <a:lnTo>
                    <a:pt x="972498" y="532122"/>
                  </a:lnTo>
                  <a:lnTo>
                    <a:pt x="1266083" y="532122"/>
                  </a:lnTo>
                  <a:cubicBezTo>
                    <a:pt x="1306617" y="532122"/>
                    <a:pt x="1339479" y="499260"/>
                    <a:pt x="1339479" y="458726"/>
                  </a:cubicBezTo>
                  <a:lnTo>
                    <a:pt x="1339479" y="73396"/>
                  </a:lnTo>
                  <a:cubicBezTo>
                    <a:pt x="1339479" y="32861"/>
                    <a:pt x="1306617" y="0"/>
                    <a:pt x="1266083" y="0"/>
                  </a:cubicBezTo>
                  <a:lnTo>
                    <a:pt x="73396" y="0"/>
                  </a:lnTo>
                  <a:cubicBezTo>
                    <a:pt x="32861" y="0"/>
                    <a:pt x="0" y="32861"/>
                    <a:pt x="0" y="73396"/>
                  </a:cubicBezTo>
                  <a:lnTo>
                    <a:pt x="0" y="458726"/>
                  </a:lnTo>
                  <a:cubicBezTo>
                    <a:pt x="0" y="499260"/>
                    <a:pt x="32861" y="532122"/>
                    <a:pt x="73396" y="532122"/>
                  </a:cubicBezTo>
                  <a:close/>
                  <a:moveTo>
                    <a:pt x="36698" y="73396"/>
                  </a:moveTo>
                  <a:cubicBezTo>
                    <a:pt x="36698" y="53128"/>
                    <a:pt x="53128" y="36698"/>
                    <a:pt x="73396" y="36698"/>
                  </a:cubicBezTo>
                  <a:lnTo>
                    <a:pt x="1266083" y="36698"/>
                  </a:lnTo>
                  <a:cubicBezTo>
                    <a:pt x="1286351" y="36698"/>
                    <a:pt x="1302781" y="53128"/>
                    <a:pt x="1302781" y="73396"/>
                  </a:cubicBezTo>
                  <a:lnTo>
                    <a:pt x="1302781" y="458726"/>
                  </a:lnTo>
                  <a:cubicBezTo>
                    <a:pt x="1302781" y="478994"/>
                    <a:pt x="1286351" y="495424"/>
                    <a:pt x="1266083" y="495424"/>
                  </a:cubicBezTo>
                  <a:lnTo>
                    <a:pt x="935800" y="495424"/>
                  </a:lnTo>
                  <a:lnTo>
                    <a:pt x="935800" y="571976"/>
                  </a:lnTo>
                  <a:lnTo>
                    <a:pt x="870001" y="506176"/>
                  </a:lnTo>
                  <a:lnTo>
                    <a:pt x="859248" y="495424"/>
                  </a:lnTo>
                  <a:lnTo>
                    <a:pt x="712658" y="495424"/>
                  </a:lnTo>
                  <a:lnTo>
                    <a:pt x="702107" y="513919"/>
                  </a:lnTo>
                  <a:lnTo>
                    <a:pt x="660565" y="586600"/>
                  </a:lnTo>
                  <a:lnTo>
                    <a:pt x="619041" y="513919"/>
                  </a:lnTo>
                  <a:lnTo>
                    <a:pt x="608472" y="495424"/>
                  </a:lnTo>
                  <a:lnTo>
                    <a:pt x="461882" y="495424"/>
                  </a:lnTo>
                  <a:lnTo>
                    <a:pt x="451129" y="506176"/>
                  </a:lnTo>
                  <a:lnTo>
                    <a:pt x="385329" y="571976"/>
                  </a:lnTo>
                  <a:lnTo>
                    <a:pt x="385329" y="495424"/>
                  </a:lnTo>
                  <a:lnTo>
                    <a:pt x="73396" y="495424"/>
                  </a:lnTo>
                  <a:cubicBezTo>
                    <a:pt x="53128" y="495424"/>
                    <a:pt x="36698" y="478994"/>
                    <a:pt x="36698" y="458726"/>
                  </a:cubicBezTo>
                  <a:close/>
                </a:path>
              </a:pathLst>
            </a:custGeom>
            <a:solidFill>
              <a:schemeClr val="tx2">
                <a:lumMod val="75000"/>
              </a:schemeClr>
            </a:solidFill>
            <a:ln cap="flat" w="18256">
              <a:noFill/>
              <a:prstDash val="solid"/>
              <a:miter/>
            </a:ln>
          </p:spPr>
          <p:txBody>
            <a:bodyPr anchor="ctr" rtlCol="0"/>
            <a:lstStyle/>
            <a:p>
              <a:endParaRPr lang="en-GB"/>
            </a:p>
          </p:txBody>
        </p:sp>
        <p:sp>
          <p:nvSpPr>
            <p:cNvPr id="37" name="Freeform: Shape 36">
              <a:extLst>
                <a:ext uri="{FF2B5EF4-FFF2-40B4-BE49-F238E27FC236}">
                  <a16:creationId xmlns:a16="http://schemas.microsoft.com/office/drawing/2014/main" id="{557C0B51-E895-4173-9D4B-29CDAB9F6F32}"/>
                </a:ext>
              </a:extLst>
            </p:cNvPr>
            <p:cNvSpPr/>
            <p:nvPr/>
          </p:nvSpPr>
          <p:spPr>
            <a:xfrm>
              <a:off x="5729019" y="4001379"/>
              <a:ext cx="862403" cy="36698"/>
            </a:xfrm>
            <a:custGeom>
              <a:avLst/>
              <a:gdLst>
                <a:gd fmla="*/ 0 w 862403" name="connsiteX0"/>
                <a:gd fmla="*/ 0 h 36698" name="connsiteY0"/>
                <a:gd fmla="*/ 862404 w 862403" name="connsiteX1"/>
                <a:gd fmla="*/ 0 h 36698" name="connsiteY1"/>
                <a:gd fmla="*/ 862404 w 862403" name="connsiteX2"/>
                <a:gd fmla="*/ 36698 h 36698" name="connsiteY2"/>
                <a:gd fmla="*/ 0 w 86240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862403">
                  <a:moveTo>
                    <a:pt x="0" y="0"/>
                  </a:moveTo>
                  <a:lnTo>
                    <a:pt x="862404" y="0"/>
                  </a:lnTo>
                  <a:lnTo>
                    <a:pt x="86240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8" name="Freeform: Shape 37">
              <a:extLst>
                <a:ext uri="{FF2B5EF4-FFF2-40B4-BE49-F238E27FC236}">
                  <a16:creationId xmlns:a16="http://schemas.microsoft.com/office/drawing/2014/main" id="{0A732BA0-5BDF-434F-85ED-74C51C6132B4}"/>
                </a:ext>
              </a:extLst>
            </p:cNvPr>
            <p:cNvSpPr/>
            <p:nvPr/>
          </p:nvSpPr>
          <p:spPr>
            <a:xfrm>
              <a:off x="5618925" y="4093124"/>
              <a:ext cx="972498" cy="36698"/>
            </a:xfrm>
            <a:custGeom>
              <a:avLst/>
              <a:gdLst>
                <a:gd fmla="*/ 0 w 972498" name="connsiteX0"/>
                <a:gd fmla="*/ 0 h 36698" name="connsiteY0"/>
                <a:gd fmla="*/ 972498 w 972498" name="connsiteX1"/>
                <a:gd fmla="*/ 0 h 36698" name="connsiteY1"/>
                <a:gd fmla="*/ 972498 w 972498" name="connsiteX2"/>
                <a:gd fmla="*/ 36698 h 36698" name="connsiteY2"/>
                <a:gd fmla="*/ 0 w 972498"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972498">
                  <a:moveTo>
                    <a:pt x="0" y="0"/>
                  </a:moveTo>
                  <a:lnTo>
                    <a:pt x="972498" y="0"/>
                  </a:lnTo>
                  <a:lnTo>
                    <a:pt x="972498"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39" name="Freeform: Shape 38">
              <a:extLst>
                <a:ext uri="{FF2B5EF4-FFF2-40B4-BE49-F238E27FC236}">
                  <a16:creationId xmlns:a16="http://schemas.microsoft.com/office/drawing/2014/main" id="{C0E6B5BB-2EC5-4340-95AC-7DF5E7A00DC8}"/>
                </a:ext>
              </a:extLst>
            </p:cNvPr>
            <p:cNvSpPr/>
            <p:nvPr/>
          </p:nvSpPr>
          <p:spPr>
            <a:xfrm>
              <a:off x="5912509" y="4184869"/>
              <a:ext cx="678913" cy="36698"/>
            </a:xfrm>
            <a:custGeom>
              <a:avLst/>
              <a:gdLst>
                <a:gd fmla="*/ 0 w 678913" name="connsiteX0"/>
                <a:gd fmla="*/ 0 h 36698" name="connsiteY0"/>
                <a:gd fmla="*/ 678914 w 678913" name="connsiteX1"/>
                <a:gd fmla="*/ 0 h 36698" name="connsiteY1"/>
                <a:gd fmla="*/ 678914 w 678913" name="connsiteX2"/>
                <a:gd fmla="*/ 36698 h 36698" name="connsiteY2"/>
                <a:gd fmla="*/ 0 w 678913" name="connsiteX3"/>
                <a:gd fmla="*/ 36698 h 36698" name="connsiteY3"/>
              </a:gdLst>
              <a:ahLst/>
              <a:cxnLst>
                <a:cxn ang="0">
                  <a:pos x="connsiteX0" y="connsiteY0"/>
                </a:cxn>
                <a:cxn ang="0">
                  <a:pos x="connsiteX1" y="connsiteY1"/>
                </a:cxn>
                <a:cxn ang="0">
                  <a:pos x="connsiteX2" y="connsiteY2"/>
                </a:cxn>
                <a:cxn ang="0">
                  <a:pos x="connsiteX3" y="connsiteY3"/>
                </a:cxn>
              </a:cxnLst>
              <a:rect b="b" l="l" r="r" t="t"/>
              <a:pathLst>
                <a:path h="36698" w="678913">
                  <a:moveTo>
                    <a:pt x="0" y="0"/>
                  </a:moveTo>
                  <a:lnTo>
                    <a:pt x="678914" y="0"/>
                  </a:lnTo>
                  <a:lnTo>
                    <a:pt x="678914" y="36698"/>
                  </a:lnTo>
                  <a:lnTo>
                    <a:pt x="0" y="36698"/>
                  </a:lnTo>
                  <a:close/>
                </a:path>
              </a:pathLst>
            </a:custGeom>
            <a:solidFill>
              <a:schemeClr val="accent1"/>
            </a:solidFill>
            <a:ln cap="flat" w="18256">
              <a:noFill/>
              <a:prstDash val="solid"/>
              <a:miter/>
            </a:ln>
          </p:spPr>
          <p:txBody>
            <a:bodyPr anchor="ctr" rtlCol="0"/>
            <a:lstStyle/>
            <a:p>
              <a:endParaRPr lang="en-GB"/>
            </a:p>
          </p:txBody>
        </p:sp>
        <p:sp>
          <p:nvSpPr>
            <p:cNvPr id="40" name="Freeform: Shape 39">
              <a:extLst>
                <a:ext uri="{FF2B5EF4-FFF2-40B4-BE49-F238E27FC236}">
                  <a16:creationId xmlns:a16="http://schemas.microsoft.com/office/drawing/2014/main" id="{60B15D35-6EA0-479F-A370-D6226BCFD8A3}"/>
                </a:ext>
              </a:extLst>
            </p:cNvPr>
            <p:cNvSpPr/>
            <p:nvPr/>
          </p:nvSpPr>
          <p:spPr>
            <a:xfrm>
              <a:off x="6357693" y="4588548"/>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8" y="36770"/>
                    <a:pt x="247220" y="83888"/>
                    <a:pt x="247271" y="142021"/>
                  </a:cubicBezTo>
                  <a:close/>
                </a:path>
              </a:pathLst>
            </a:custGeom>
            <a:solidFill>
              <a:schemeClr val="tx2"/>
            </a:solidFill>
            <a:ln cap="flat" w="18256">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E7A73DBE-DDB7-483B-AE26-32A55304CAB0}"/>
                </a:ext>
              </a:extLst>
            </p:cNvPr>
            <p:cNvSpPr/>
            <p:nvPr/>
          </p:nvSpPr>
          <p:spPr>
            <a:xfrm>
              <a:off x="5587034" y="4592309"/>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sp>
          <p:nvSpPr>
            <p:cNvPr id="42" name="Freeform: Shape 41">
              <a:extLst>
                <a:ext uri="{FF2B5EF4-FFF2-40B4-BE49-F238E27FC236}">
                  <a16:creationId xmlns:a16="http://schemas.microsoft.com/office/drawing/2014/main" id="{954B5AEC-A0B1-4FF4-8490-6B643C4949EC}"/>
                </a:ext>
              </a:extLst>
            </p:cNvPr>
            <p:cNvSpPr/>
            <p:nvPr/>
          </p:nvSpPr>
          <p:spPr>
            <a:xfrm>
              <a:off x="6232571" y="4898499"/>
              <a:ext cx="560691" cy="273437"/>
            </a:xfrm>
            <a:custGeom>
              <a:avLst/>
              <a:gdLst>
                <a:gd fmla="*/ 526433 w 560691" name="connsiteX0"/>
                <a:gd fmla="*/ 86736 h 273437" name="connsiteY0"/>
                <a:gd fmla="*/ 385917 w 560691" name="connsiteX1"/>
                <a:gd fmla="*/ 18000 h 273437" name="connsiteY1"/>
                <a:gd fmla="*/ 267107 w 560691" name="connsiteX2"/>
                <a:gd fmla="*/ 0 h 273437" name="connsiteY2"/>
                <a:gd fmla="*/ 148535 w 560691" name="connsiteX3"/>
                <a:gd fmla="*/ 17927 h 273437" name="connsiteY3"/>
                <a:gd fmla="*/ 7927 w 560691" name="connsiteX4"/>
                <a:gd fmla="*/ 86607 h 273437" name="connsiteY4"/>
                <a:gd fmla="*/ 0 w 560691" name="connsiteX5"/>
                <a:gd fmla="*/ 93764 h 273437" name="connsiteY5"/>
                <a:gd fmla="*/ 11119 w 560691" name="connsiteX6"/>
                <a:gd fmla="*/ 96699 h 273437" name="connsiteY6"/>
                <a:gd fmla="*/ 43432 w 560691" name="connsiteX7"/>
                <a:gd fmla="*/ 107085 h 273437" name="connsiteY7"/>
                <a:gd fmla="*/ 158407 w 560691" name="connsiteX8"/>
                <a:gd fmla="*/ 53359 h 273437" name="connsiteY8"/>
                <a:gd fmla="*/ 267107 w 560691" name="connsiteX9"/>
                <a:gd fmla="*/ 36845 h 273437" name="connsiteY9"/>
                <a:gd fmla="*/ 375604 w 560691" name="connsiteX10"/>
                <a:gd fmla="*/ 53359 h 273437" name="connsiteY10"/>
                <a:gd fmla="*/ 503350 w 560691" name="connsiteX11"/>
                <a:gd fmla="*/ 115415 h 273437" name="connsiteY11"/>
                <a:gd fmla="*/ 523993 w 560691" name="connsiteX12"/>
                <a:gd fmla="*/ 156003 h 273437" name="connsiteY12"/>
                <a:gd fmla="*/ 523993 w 560691" name="connsiteX13"/>
                <a:gd fmla="*/ 273437 h 273437" name="connsiteY13"/>
                <a:gd fmla="*/ 560691 w 560691" name="connsiteX14"/>
                <a:gd fmla="*/ 273437 h 273437" name="connsiteY14"/>
                <a:gd fmla="*/ 560691 w 560691" name="connsiteX15"/>
                <a:gd fmla="*/ 156003 h 273437" name="connsiteY15"/>
                <a:gd fmla="*/ 526433 w 560691" name="connsiteX16"/>
                <a:gd fmla="*/ 86736 h 273437"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37" w="560691">
                  <a:moveTo>
                    <a:pt x="526433" y="86736"/>
                  </a:moveTo>
                  <a:cubicBezTo>
                    <a:pt x="484721" y="54563"/>
                    <a:pt x="436920" y="31181"/>
                    <a:pt x="385917" y="18000"/>
                  </a:cubicBezTo>
                  <a:cubicBezTo>
                    <a:pt x="347420" y="6163"/>
                    <a:pt x="307383" y="97"/>
                    <a:pt x="267107" y="0"/>
                  </a:cubicBezTo>
                  <a:cubicBezTo>
                    <a:pt x="226959" y="651"/>
                    <a:pt x="187081" y="6681"/>
                    <a:pt x="148535" y="17927"/>
                  </a:cubicBezTo>
                  <a:cubicBezTo>
                    <a:pt x="98074" y="32588"/>
                    <a:pt x="50511" y="55820"/>
                    <a:pt x="7927" y="86607"/>
                  </a:cubicBezTo>
                  <a:cubicBezTo>
                    <a:pt x="5152" y="88842"/>
                    <a:pt x="2506" y="91231"/>
                    <a:pt x="0" y="93764"/>
                  </a:cubicBezTo>
                  <a:cubicBezTo>
                    <a:pt x="3670" y="94791"/>
                    <a:pt x="7340" y="95598"/>
                    <a:pt x="11119" y="96699"/>
                  </a:cubicBezTo>
                  <a:cubicBezTo>
                    <a:pt x="22276" y="99874"/>
                    <a:pt x="32955" y="103397"/>
                    <a:pt x="43432" y="107085"/>
                  </a:cubicBezTo>
                  <a:cubicBezTo>
                    <a:pt x="78860" y="83538"/>
                    <a:pt x="117615" y="65427"/>
                    <a:pt x="158407" y="53359"/>
                  </a:cubicBezTo>
                  <a:cubicBezTo>
                    <a:pt x="193745" y="43049"/>
                    <a:pt x="230300" y="37494"/>
                    <a:pt x="267107" y="36845"/>
                  </a:cubicBezTo>
                  <a:cubicBezTo>
                    <a:pt x="303891" y="36953"/>
                    <a:pt x="340455" y="42518"/>
                    <a:pt x="375604" y="53359"/>
                  </a:cubicBezTo>
                  <a:cubicBezTo>
                    <a:pt x="421939" y="65211"/>
                    <a:pt x="465393" y="86319"/>
                    <a:pt x="503350" y="115415"/>
                  </a:cubicBezTo>
                  <a:cubicBezTo>
                    <a:pt x="515965" y="125168"/>
                    <a:pt x="523542" y="140065"/>
                    <a:pt x="523993" y="156003"/>
                  </a:cubicBezTo>
                  <a:lnTo>
                    <a:pt x="523993" y="273437"/>
                  </a:lnTo>
                  <a:lnTo>
                    <a:pt x="560691" y="273437"/>
                  </a:lnTo>
                  <a:lnTo>
                    <a:pt x="560691" y="156003"/>
                  </a:lnTo>
                  <a:cubicBezTo>
                    <a:pt x="560254" y="128940"/>
                    <a:pt x="547676" y="103509"/>
                    <a:pt x="526433" y="86736"/>
                  </a:cubicBezTo>
                  <a:close/>
                </a:path>
              </a:pathLst>
            </a:custGeom>
            <a:solidFill>
              <a:schemeClr val="tx2"/>
            </a:solidFill>
            <a:ln cap="flat" w="18256">
              <a:noFill/>
              <a:prstDash val="solid"/>
              <a:miter/>
            </a:ln>
          </p:spPr>
          <p:txBody>
            <a:bodyPr anchor="ctr" rtlCol="0"/>
            <a:lstStyle/>
            <a:p>
              <a:endParaRPr lang="en-GB"/>
            </a:p>
          </p:txBody>
        </p:sp>
        <p:sp>
          <p:nvSpPr>
            <p:cNvPr id="43" name="Freeform: Shape 42">
              <a:extLst>
                <a:ext uri="{FF2B5EF4-FFF2-40B4-BE49-F238E27FC236}">
                  <a16:creationId xmlns:a16="http://schemas.microsoft.com/office/drawing/2014/main" id="{2F1570B6-3C62-4D61-B700-5C1D94B3C280}"/>
                </a:ext>
              </a:extLst>
            </p:cNvPr>
            <p:cNvSpPr/>
            <p:nvPr/>
          </p:nvSpPr>
          <p:spPr>
            <a:xfrm>
              <a:off x="5435435" y="4902316"/>
              <a:ext cx="557608" cy="273400"/>
            </a:xfrm>
            <a:custGeom>
              <a:avLst/>
              <a:gdLst>
                <a:gd fmla="*/ 514837 w 557608" name="connsiteX0"/>
                <a:gd fmla="*/ 104590 h 273400" name="connsiteY0"/>
                <a:gd fmla="*/ 550269 w 557608" name="connsiteX1"/>
                <a:gd fmla="*/ 92773 h 273400" name="connsiteY1"/>
                <a:gd fmla="*/ 557608 w 557608" name="connsiteX2"/>
                <a:gd fmla="*/ 90938 h 273400" name="connsiteY2"/>
                <a:gd fmla="*/ 552929 w 557608" name="connsiteX3"/>
                <a:gd fmla="*/ 86754 h 273400" name="connsiteY3"/>
                <a:gd fmla="*/ 412413 w 557608" name="connsiteX4"/>
                <a:gd fmla="*/ 17982 h 273400" name="connsiteY4"/>
                <a:gd fmla="*/ 293584 w 557608" name="connsiteX5"/>
                <a:gd fmla="*/ 0 h 273400" name="connsiteY5"/>
                <a:gd fmla="*/ 175013 w 557608" name="connsiteX6"/>
                <a:gd fmla="*/ 17909 h 273400" name="connsiteY6"/>
                <a:gd fmla="*/ 34404 w 557608" name="connsiteX7"/>
                <a:gd fmla="*/ 86607 h 273400" name="connsiteY7"/>
                <a:gd fmla="*/ 0 w 557608" name="connsiteX8"/>
                <a:gd fmla="*/ 155967 h 273400" name="connsiteY8"/>
                <a:gd fmla="*/ 0 w 557608" name="connsiteX9"/>
                <a:gd fmla="*/ 273400 h 273400" name="connsiteY9"/>
                <a:gd fmla="*/ 36698 w 557608" name="connsiteX10"/>
                <a:gd fmla="*/ 273400 h 273400" name="connsiteY10"/>
                <a:gd fmla="*/ 36698 w 557608" name="connsiteX11"/>
                <a:gd fmla="*/ 155967 h 273400" name="connsiteY11"/>
                <a:gd fmla="*/ 56662 w 557608" name="connsiteX12"/>
                <a:gd fmla="*/ 115746 h 273400" name="connsiteY12"/>
                <a:gd fmla="*/ 184885 w 557608" name="connsiteX13"/>
                <a:gd fmla="*/ 53212 h 273400" name="connsiteY13"/>
                <a:gd fmla="*/ 293584 w 557608" name="connsiteX14"/>
                <a:gd fmla="*/ 36698 h 273400" name="connsiteY14"/>
                <a:gd fmla="*/ 402082 w 557608" name="connsiteX15"/>
                <a:gd fmla="*/ 53212 h 273400" name="connsiteY15"/>
                <a:gd fmla="*/ 514837 w 557608" name="connsiteX16"/>
                <a:gd fmla="*/ 104590 h 273400" name="connsiteY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b="b" l="l" r="r" t="t"/>
              <a:pathLst>
                <a:path h="273400" w="557608">
                  <a:moveTo>
                    <a:pt x="514837" y="104590"/>
                  </a:moveTo>
                  <a:cubicBezTo>
                    <a:pt x="526635" y="100149"/>
                    <a:pt x="538470" y="96130"/>
                    <a:pt x="550269" y="92773"/>
                  </a:cubicBezTo>
                  <a:cubicBezTo>
                    <a:pt x="552783" y="92094"/>
                    <a:pt x="555113" y="91617"/>
                    <a:pt x="557608" y="90938"/>
                  </a:cubicBezTo>
                  <a:cubicBezTo>
                    <a:pt x="556067" y="89525"/>
                    <a:pt x="554581" y="88057"/>
                    <a:pt x="552929" y="86754"/>
                  </a:cubicBezTo>
                  <a:cubicBezTo>
                    <a:pt x="511222" y="54565"/>
                    <a:pt x="463419" y="31169"/>
                    <a:pt x="412413" y="17982"/>
                  </a:cubicBezTo>
                  <a:cubicBezTo>
                    <a:pt x="373907" y="6158"/>
                    <a:pt x="333864" y="99"/>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2259" y="63959"/>
                    <a:pt x="480365" y="81323"/>
                    <a:pt x="514837" y="104590"/>
                  </a:cubicBezTo>
                  <a:close/>
                </a:path>
              </a:pathLst>
            </a:custGeom>
            <a:solidFill>
              <a:schemeClr val="tx2"/>
            </a:solidFill>
            <a:ln cap="flat" w="18256">
              <a:noFill/>
              <a:prstDash val="solid"/>
              <a:miter/>
            </a:ln>
          </p:spPr>
          <p:txBody>
            <a:bodyPr anchor="ctr" rtlCol="0"/>
            <a:lstStyle/>
            <a:p>
              <a:endParaRPr lang="en-GB"/>
            </a:p>
          </p:txBody>
        </p:sp>
        <p:sp>
          <p:nvSpPr>
            <p:cNvPr id="44" name="Freeform: Shape 43">
              <a:extLst>
                <a:ext uri="{FF2B5EF4-FFF2-40B4-BE49-F238E27FC236}">
                  <a16:creationId xmlns:a16="http://schemas.microsoft.com/office/drawing/2014/main" id="{8E205B82-8B0F-4B35-B382-22B2E8837EE0}"/>
                </a:ext>
              </a:extLst>
            </p:cNvPr>
            <p:cNvSpPr/>
            <p:nvPr/>
          </p:nvSpPr>
          <p:spPr>
            <a:xfrm>
              <a:off x="5820764" y="50124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dirty="0" lang="en-GB"/>
            </a:p>
          </p:txBody>
        </p:sp>
        <p:sp>
          <p:nvSpPr>
            <p:cNvPr id="45" name="Freeform: Shape 44">
              <a:extLst>
                <a:ext uri="{FF2B5EF4-FFF2-40B4-BE49-F238E27FC236}">
                  <a16:creationId xmlns:a16="http://schemas.microsoft.com/office/drawing/2014/main" id="{4AB09D90-2336-4A41-97F9-FCA54E9FCCAF}"/>
                </a:ext>
              </a:extLst>
            </p:cNvPr>
            <p:cNvSpPr/>
            <p:nvPr/>
          </p:nvSpPr>
          <p:spPr>
            <a:xfrm>
              <a:off x="5972364" y="47024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nvGrpSpPr>
          <p:cNvPr id="49" name="Group 48">
            <a:extLst>
              <a:ext uri="{FF2B5EF4-FFF2-40B4-BE49-F238E27FC236}">
                <a16:creationId xmlns:a16="http://schemas.microsoft.com/office/drawing/2014/main" id="{2087389B-2586-45FC-B924-56987325873E}"/>
              </a:ext>
            </a:extLst>
          </p:cNvPr>
          <p:cNvGrpSpPr/>
          <p:nvPr/>
        </p:nvGrpSpPr>
        <p:grpSpPr>
          <a:xfrm>
            <a:off x="2582729" y="3690910"/>
            <a:ext cx="1578197" cy="1073075"/>
            <a:chOff x="2225333" y="4161677"/>
            <a:chExt cx="1578197" cy="1073075"/>
          </a:xfrm>
        </p:grpSpPr>
        <p:grpSp>
          <p:nvGrpSpPr>
            <p:cNvPr descr="Blog outline" id="23" name="Graphic 12">
              <a:extLst>
                <a:ext uri="{FF2B5EF4-FFF2-40B4-BE49-F238E27FC236}">
                  <a16:creationId xmlns:a16="http://schemas.microsoft.com/office/drawing/2014/main" id="{5AEF6787-2E80-4FFA-A9AD-6CDD512B082C}"/>
                </a:ext>
              </a:extLst>
            </p:cNvPr>
            <p:cNvGrpSpPr/>
            <p:nvPr/>
          </p:nvGrpSpPr>
          <p:grpSpPr>
            <a:xfrm>
              <a:off x="2849442" y="4161677"/>
              <a:ext cx="954088" cy="687275"/>
              <a:chOff x="3807592" y="3715203"/>
              <a:chExt cx="1371116" cy="987680"/>
            </a:xfrm>
            <a:solidFill>
              <a:srgbClr val="000000"/>
            </a:solidFill>
          </p:grpSpPr>
          <p:sp>
            <p:nvSpPr>
              <p:cNvPr id="24" name="Freeform: Shape 23">
                <a:extLst>
                  <a:ext uri="{FF2B5EF4-FFF2-40B4-BE49-F238E27FC236}">
                    <a16:creationId xmlns:a16="http://schemas.microsoft.com/office/drawing/2014/main" id="{E7EF1B20-3242-4D38-9B47-6D95C0516CE9}"/>
                  </a:ext>
                </a:extLst>
              </p:cNvPr>
              <p:cNvSpPr/>
              <p:nvPr/>
            </p:nvSpPr>
            <p:spPr>
              <a:xfrm>
                <a:off x="3968572" y="4113299"/>
                <a:ext cx="955428" cy="31847"/>
              </a:xfrm>
              <a:custGeom>
                <a:avLst/>
                <a:gdLst>
                  <a:gd fmla="*/ 0 w 955428" name="connsiteX0"/>
                  <a:gd fmla="*/ 0 h 31847" name="connsiteY0"/>
                  <a:gd fmla="*/ 955429 w 955428" name="connsiteX1"/>
                  <a:gd fmla="*/ 0 h 31847" name="connsiteY1"/>
                  <a:gd fmla="*/ 955429 w 955428" name="connsiteX2"/>
                  <a:gd fmla="*/ 31848 h 31847" name="connsiteY2"/>
                  <a:gd fmla="*/ 0 w 955428" name="connsiteX3"/>
                  <a:gd fmla="*/ 31848 h 31847" name="connsiteY3"/>
                </a:gdLst>
                <a:ahLst/>
                <a:cxnLst>
                  <a:cxn ang="0">
                    <a:pos x="connsiteX0" y="connsiteY0"/>
                  </a:cxn>
                  <a:cxn ang="0">
                    <a:pos x="connsiteX1" y="connsiteY1"/>
                  </a:cxn>
                  <a:cxn ang="0">
                    <a:pos x="connsiteX2" y="connsiteY2"/>
                  </a:cxn>
                  <a:cxn ang="0">
                    <a:pos x="connsiteX3" y="connsiteY3"/>
                  </a:cxn>
                </a:cxnLst>
                <a:rect b="b" l="l" r="r" t="t"/>
                <a:pathLst>
                  <a:path h="31847" w="955428">
                    <a:moveTo>
                      <a:pt x="0" y="0"/>
                    </a:moveTo>
                    <a:lnTo>
                      <a:pt x="955429" y="0"/>
                    </a:lnTo>
                    <a:lnTo>
                      <a:pt x="955429" y="31848"/>
                    </a:lnTo>
                    <a:lnTo>
                      <a:pt x="0" y="31848"/>
                    </a:lnTo>
                    <a:close/>
                  </a:path>
                </a:pathLst>
              </a:custGeom>
              <a:solidFill>
                <a:schemeClr val="accent1"/>
              </a:solidFill>
              <a:ln cap="flat" w="15875">
                <a:noFill/>
                <a:prstDash val="solid"/>
                <a:miter/>
              </a:ln>
            </p:spPr>
            <p:txBody>
              <a:bodyPr anchor="ctr" rtlCol="0"/>
              <a:lstStyle/>
              <a:p>
                <a:endParaRPr lang="en-GB"/>
              </a:p>
            </p:txBody>
          </p:sp>
          <p:sp>
            <p:nvSpPr>
              <p:cNvPr id="25" name="Freeform: Shape 24">
                <a:extLst>
                  <a:ext uri="{FF2B5EF4-FFF2-40B4-BE49-F238E27FC236}">
                    <a16:creationId xmlns:a16="http://schemas.microsoft.com/office/drawing/2014/main" id="{D335E19F-C398-49A4-A44B-7E3F2FF6D91E}"/>
                  </a:ext>
                </a:extLst>
              </p:cNvPr>
              <p:cNvSpPr/>
              <p:nvPr/>
            </p:nvSpPr>
            <p:spPr>
              <a:xfrm>
                <a:off x="3807592" y="3715203"/>
                <a:ext cx="1275911" cy="987680"/>
              </a:xfrm>
              <a:custGeom>
                <a:avLst/>
                <a:gdLst>
                  <a:gd fmla="*/ 1244064 w 1275911" name="connsiteX0"/>
                  <a:gd fmla="*/ 955833 h 987680" name="connsiteY0"/>
                  <a:gd fmla="*/ 31848 w 1275911" name="connsiteX1"/>
                  <a:gd fmla="*/ 955833 h 987680" name="connsiteY1"/>
                  <a:gd fmla="*/ 31848 w 1275911" name="connsiteX2"/>
                  <a:gd fmla="*/ 254781 h 987680" name="connsiteY2"/>
                  <a:gd fmla="*/ 1244064 w 1275911" name="connsiteX3"/>
                  <a:gd fmla="*/ 254781 h 987680" name="connsiteY3"/>
                  <a:gd fmla="*/ 1244064 w 1275911" name="connsiteX4"/>
                  <a:gd fmla="*/ 317567 h 987680" name="connsiteY4"/>
                  <a:gd fmla="*/ 1275911 w 1275911" name="connsiteX5"/>
                  <a:gd fmla="*/ 303699 h 987680" name="connsiteY5"/>
                  <a:gd fmla="*/ 1275911 w 1275911" name="connsiteX6"/>
                  <a:gd fmla="*/ 0 h 987680" name="connsiteY6"/>
                  <a:gd fmla="*/ 0 w 1275911" name="connsiteX7"/>
                  <a:gd fmla="*/ 0 h 987680" name="connsiteY7"/>
                  <a:gd fmla="*/ 0 w 1275911" name="connsiteX8"/>
                  <a:gd fmla="*/ 987681 h 987680" name="connsiteY8"/>
                  <a:gd fmla="*/ 1275911 w 1275911" name="connsiteX9"/>
                  <a:gd fmla="*/ 987681 h 987680" name="connsiteY9"/>
                  <a:gd fmla="*/ 1275911 w 1275911" name="connsiteX10"/>
                  <a:gd fmla="*/ 574198 h 987680" name="connsiteY10"/>
                  <a:gd fmla="*/ 1244064 w 1275911" name="connsiteX11"/>
                  <a:gd fmla="*/ 606205 h 987680" name="connsiteY11"/>
                  <a:gd fmla="*/ 1244064 w 1275911" name="connsiteX12"/>
                  <a:gd fmla="*/ 31848 h 987680" name="connsiteY12"/>
                  <a:gd fmla="*/ 1244064 w 1275911" name="connsiteX13"/>
                  <a:gd fmla="*/ 222933 h 987680" name="connsiteY13"/>
                  <a:gd fmla="*/ 31848 w 1275911" name="connsiteX14"/>
                  <a:gd fmla="*/ 222933 h 987680" name="connsiteY14"/>
                  <a:gd fmla="*/ 31848 w 1275911" name="connsiteX15"/>
                  <a:gd fmla="*/ 31848 h 987680" name="connsiteY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b="b" l="l" r="r" t="t"/>
                <a:pathLst>
                  <a:path h="987680" w="1275911">
                    <a:moveTo>
                      <a:pt x="1244064" y="955833"/>
                    </a:moveTo>
                    <a:lnTo>
                      <a:pt x="31848" y="955833"/>
                    </a:lnTo>
                    <a:lnTo>
                      <a:pt x="31848" y="254781"/>
                    </a:lnTo>
                    <a:lnTo>
                      <a:pt x="1244064" y="254781"/>
                    </a:lnTo>
                    <a:lnTo>
                      <a:pt x="1244064" y="317567"/>
                    </a:lnTo>
                    <a:cubicBezTo>
                      <a:pt x="1253394" y="310422"/>
                      <a:pt x="1264325" y="305662"/>
                      <a:pt x="1275911" y="303699"/>
                    </a:cubicBezTo>
                    <a:lnTo>
                      <a:pt x="1275911" y="0"/>
                    </a:lnTo>
                    <a:lnTo>
                      <a:pt x="0" y="0"/>
                    </a:lnTo>
                    <a:lnTo>
                      <a:pt x="0" y="987681"/>
                    </a:lnTo>
                    <a:lnTo>
                      <a:pt x="1275911" y="987681"/>
                    </a:lnTo>
                    <a:lnTo>
                      <a:pt x="1275911" y="574198"/>
                    </a:lnTo>
                    <a:lnTo>
                      <a:pt x="1244064" y="606205"/>
                    </a:lnTo>
                    <a:close/>
                    <a:moveTo>
                      <a:pt x="1244064" y="31848"/>
                    </a:moveTo>
                    <a:lnTo>
                      <a:pt x="1244064" y="222933"/>
                    </a:lnTo>
                    <a:lnTo>
                      <a:pt x="31848" y="222933"/>
                    </a:lnTo>
                    <a:lnTo>
                      <a:pt x="31848" y="31848"/>
                    </a:lnTo>
                    <a:close/>
                  </a:path>
                </a:pathLst>
              </a:custGeom>
              <a:solidFill>
                <a:schemeClr val="tx2">
                  <a:lumMod val="75000"/>
                </a:schemeClr>
              </a:solidFill>
              <a:ln cap="flat" w="15875">
                <a:noFill/>
                <a:prstDash val="solid"/>
                <a:miter/>
              </a:ln>
            </p:spPr>
            <p:txBody>
              <a:bodyPr anchor="ctr" rtlCol="0"/>
              <a:lstStyle/>
              <a:p>
                <a:endParaRPr lang="en-GB"/>
              </a:p>
            </p:txBody>
          </p:sp>
          <p:sp>
            <p:nvSpPr>
              <p:cNvPr id="26" name="Freeform: Shape 25">
                <a:extLst>
                  <a:ext uri="{FF2B5EF4-FFF2-40B4-BE49-F238E27FC236}">
                    <a16:creationId xmlns:a16="http://schemas.microsoft.com/office/drawing/2014/main" id="{14325A9D-D93F-4E21-8AC1-147DFCC3AB2C}"/>
                  </a:ext>
                </a:extLst>
              </p:cNvPr>
              <p:cNvSpPr/>
              <p:nvPr/>
            </p:nvSpPr>
            <p:spPr>
              <a:xfrm>
                <a:off x="4462204" y="4240689"/>
                <a:ext cx="380467" cy="31847"/>
              </a:xfrm>
              <a:custGeom>
                <a:avLst/>
                <a:gdLst>
                  <a:gd fmla="*/ 380468 w 380467" name="connsiteX0"/>
                  <a:gd fmla="*/ 0 h 31847" name="connsiteY0"/>
                  <a:gd fmla="*/ 0 w 380467" name="connsiteX1"/>
                  <a:gd fmla="*/ 0 h 31847" name="connsiteY1"/>
                  <a:gd fmla="*/ 0 w 380467" name="connsiteX2"/>
                  <a:gd fmla="*/ 31848 h 31847" name="connsiteY2"/>
                  <a:gd fmla="*/ 348684 w 380467" name="connsiteX3"/>
                  <a:gd fmla="*/ 31848 h 31847" name="connsiteY3"/>
                  <a:gd fmla="*/ 380468 w 380467"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80467">
                    <a:moveTo>
                      <a:pt x="380468" y="0"/>
                    </a:moveTo>
                    <a:lnTo>
                      <a:pt x="0" y="0"/>
                    </a:lnTo>
                    <a:lnTo>
                      <a:pt x="0" y="31848"/>
                    </a:lnTo>
                    <a:lnTo>
                      <a:pt x="348684" y="31848"/>
                    </a:lnTo>
                    <a:lnTo>
                      <a:pt x="380468" y="0"/>
                    </a:lnTo>
                    <a:close/>
                  </a:path>
                </a:pathLst>
              </a:custGeom>
              <a:solidFill>
                <a:schemeClr val="accent1"/>
              </a:solidFill>
              <a:ln cap="flat" w="15875">
                <a:noFill/>
                <a:prstDash val="solid"/>
                <a:miter/>
              </a:ln>
            </p:spPr>
            <p:txBody>
              <a:bodyPr anchor="ctr" rtlCol="0"/>
              <a:lstStyle/>
              <a:p>
                <a:endParaRPr lang="en-GB"/>
              </a:p>
            </p:txBody>
          </p:sp>
          <p:sp>
            <p:nvSpPr>
              <p:cNvPr id="27" name="Freeform: Shape 26">
                <a:extLst>
                  <a:ext uri="{FF2B5EF4-FFF2-40B4-BE49-F238E27FC236}">
                    <a16:creationId xmlns:a16="http://schemas.microsoft.com/office/drawing/2014/main" id="{75633BBD-BFC0-440F-AAB1-D651436063C8}"/>
                  </a:ext>
                </a:extLst>
              </p:cNvPr>
              <p:cNvSpPr/>
              <p:nvPr/>
            </p:nvSpPr>
            <p:spPr>
              <a:xfrm>
                <a:off x="4462204" y="4368080"/>
                <a:ext cx="252058" cy="31847"/>
              </a:xfrm>
              <a:custGeom>
                <a:avLst/>
                <a:gdLst>
                  <a:gd fmla="*/ 252058 w 252058" name="connsiteX0"/>
                  <a:gd fmla="*/ 0 h 31847" name="connsiteY0"/>
                  <a:gd fmla="*/ 0 w 252058" name="connsiteX1"/>
                  <a:gd fmla="*/ 0 h 31847" name="connsiteY1"/>
                  <a:gd fmla="*/ 0 w 252058" name="connsiteX2"/>
                  <a:gd fmla="*/ 31848 h 31847" name="connsiteY2"/>
                  <a:gd fmla="*/ 241501 w 252058" name="connsiteX3"/>
                  <a:gd fmla="*/ 31848 h 31847" name="connsiteY3"/>
                  <a:gd fmla="*/ 252058 w 252058" name="connsiteX4"/>
                  <a:gd fmla="*/ 0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52058">
                    <a:moveTo>
                      <a:pt x="252058" y="0"/>
                    </a:moveTo>
                    <a:lnTo>
                      <a:pt x="0" y="0"/>
                    </a:lnTo>
                    <a:lnTo>
                      <a:pt x="0" y="31848"/>
                    </a:lnTo>
                    <a:lnTo>
                      <a:pt x="241501" y="31848"/>
                    </a:lnTo>
                    <a:lnTo>
                      <a:pt x="252058" y="0"/>
                    </a:lnTo>
                    <a:close/>
                  </a:path>
                </a:pathLst>
              </a:custGeom>
              <a:solidFill>
                <a:schemeClr val="accent1"/>
              </a:solidFill>
              <a:ln cap="flat" w="15875">
                <a:noFill/>
                <a:prstDash val="solid"/>
                <a:miter/>
              </a:ln>
            </p:spPr>
            <p:txBody>
              <a:bodyPr anchor="ctr" rtlCol="0"/>
              <a:lstStyle/>
              <a:p>
                <a:endParaRPr lang="en-GB"/>
              </a:p>
            </p:txBody>
          </p:sp>
          <p:sp>
            <p:nvSpPr>
              <p:cNvPr id="28" name="Freeform: Shape 27">
                <a:extLst>
                  <a:ext uri="{FF2B5EF4-FFF2-40B4-BE49-F238E27FC236}">
                    <a16:creationId xmlns:a16="http://schemas.microsoft.com/office/drawing/2014/main" id="{666AB4F3-1368-42C7-8E43-BA9036E9229D}"/>
                  </a:ext>
                </a:extLst>
              </p:cNvPr>
              <p:cNvSpPr/>
              <p:nvPr/>
            </p:nvSpPr>
            <p:spPr>
              <a:xfrm>
                <a:off x="4462204" y="4495470"/>
                <a:ext cx="209812" cy="31847"/>
              </a:xfrm>
              <a:custGeom>
                <a:avLst/>
                <a:gdLst>
                  <a:gd fmla="*/ 0 w 209812" name="connsiteX0"/>
                  <a:gd fmla="*/ 31848 h 31847" name="connsiteY0"/>
                  <a:gd fmla="*/ 199255 w 209812" name="connsiteX1"/>
                  <a:gd fmla="*/ 31848 h 31847" name="connsiteY1"/>
                  <a:gd fmla="*/ 209812 w 209812" name="connsiteX2"/>
                  <a:gd fmla="*/ 0 h 31847" name="connsiteY2"/>
                  <a:gd fmla="*/ 0 w 209812" name="connsiteX3"/>
                  <a:gd fmla="*/ 0 h 31847" name="connsiteY3"/>
                  <a:gd fmla="*/ 0 w 209812" name="connsiteX4"/>
                  <a:gd fmla="*/ 31848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209812">
                    <a:moveTo>
                      <a:pt x="0" y="31848"/>
                    </a:moveTo>
                    <a:lnTo>
                      <a:pt x="199255" y="31848"/>
                    </a:lnTo>
                    <a:lnTo>
                      <a:pt x="209812" y="0"/>
                    </a:lnTo>
                    <a:lnTo>
                      <a:pt x="0" y="0"/>
                    </a:lnTo>
                    <a:lnTo>
                      <a:pt x="0" y="31848"/>
                    </a:lnTo>
                    <a:close/>
                  </a:path>
                </a:pathLst>
              </a:custGeom>
              <a:solidFill>
                <a:schemeClr val="accent1"/>
              </a:solidFill>
              <a:ln cap="flat" w="15875">
                <a:noFill/>
                <a:prstDash val="solid"/>
                <a:miter/>
              </a:ln>
            </p:spPr>
            <p:txBody>
              <a:bodyPr anchor="ctr" rtlCol="0"/>
              <a:lstStyle/>
              <a:p>
                <a:endParaRPr lang="en-GB"/>
              </a:p>
            </p:txBody>
          </p:sp>
          <p:sp>
            <p:nvSpPr>
              <p:cNvPr id="29" name="Freeform: Shape 28">
                <a:extLst>
                  <a:ext uri="{FF2B5EF4-FFF2-40B4-BE49-F238E27FC236}">
                    <a16:creationId xmlns:a16="http://schemas.microsoft.com/office/drawing/2014/main" id="{1066C4B9-F9A3-4D20-B678-51B7E214BAF9}"/>
                  </a:ext>
                </a:extLst>
              </p:cNvPr>
              <p:cNvSpPr/>
              <p:nvPr/>
            </p:nvSpPr>
            <p:spPr>
              <a:xfrm>
                <a:off x="4653296"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0" name="Freeform: Shape 29">
                <a:extLst>
                  <a:ext uri="{FF2B5EF4-FFF2-40B4-BE49-F238E27FC236}">
                    <a16:creationId xmlns:a16="http://schemas.microsoft.com/office/drawing/2014/main" id="{2D8C2575-AD61-49A1-9C5F-0A087A508E30}"/>
                  </a:ext>
                </a:extLst>
              </p:cNvPr>
              <p:cNvSpPr/>
              <p:nvPr/>
            </p:nvSpPr>
            <p:spPr>
              <a:xfrm>
                <a:off x="4764763"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1" name="Freeform: Shape 30">
                <a:extLst>
                  <a:ext uri="{FF2B5EF4-FFF2-40B4-BE49-F238E27FC236}">
                    <a16:creationId xmlns:a16="http://schemas.microsoft.com/office/drawing/2014/main" id="{A281AE8E-5B87-4909-893F-1EEBE88695BF}"/>
                  </a:ext>
                </a:extLst>
              </p:cNvPr>
              <p:cNvSpPr/>
              <p:nvPr/>
            </p:nvSpPr>
            <p:spPr>
              <a:xfrm>
                <a:off x="4876229" y="3810746"/>
                <a:ext cx="63695" cy="63695"/>
              </a:xfrm>
              <a:custGeom>
                <a:avLst/>
                <a:gdLst>
                  <a:gd fmla="*/ 63695 w 63695" name="connsiteX0"/>
                  <a:gd fmla="*/ 31848 h 63695" name="connsiteY0"/>
                  <a:gd fmla="*/ 31848 w 63695" name="connsiteX1"/>
                  <a:gd fmla="*/ 63695 h 63695" name="connsiteY1"/>
                  <a:gd fmla="*/ 0 w 63695" name="connsiteX2"/>
                  <a:gd fmla="*/ 31848 h 63695" name="connsiteY2"/>
                  <a:gd fmla="*/ 31848 w 63695" name="connsiteX3"/>
                  <a:gd fmla="*/ 0 h 63695" name="connsiteY3"/>
                  <a:gd fmla="*/ 63695 w 63695" name="connsiteX4"/>
                  <a:gd fmla="*/ 31848 h 63695"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63695" w="63695">
                    <a:moveTo>
                      <a:pt x="63695" y="31848"/>
                    </a:moveTo>
                    <a:cubicBezTo>
                      <a:pt x="63695" y="49437"/>
                      <a:pt x="49437" y="63695"/>
                      <a:pt x="31848" y="63695"/>
                    </a:cubicBezTo>
                    <a:cubicBezTo>
                      <a:pt x="14259" y="63695"/>
                      <a:pt x="0" y="49437"/>
                      <a:pt x="0" y="31848"/>
                    </a:cubicBezTo>
                    <a:cubicBezTo>
                      <a:pt x="0" y="14259"/>
                      <a:pt x="14259" y="0"/>
                      <a:pt x="31848" y="0"/>
                    </a:cubicBezTo>
                    <a:cubicBezTo>
                      <a:pt x="49437" y="0"/>
                      <a:pt x="63695" y="14259"/>
                      <a:pt x="63695" y="31848"/>
                    </a:cubicBezTo>
                    <a:close/>
                  </a:path>
                </a:pathLst>
              </a:custGeom>
              <a:solidFill>
                <a:schemeClr val="accent2"/>
              </a:solidFill>
              <a:ln cap="flat" w="15875">
                <a:noFill/>
                <a:prstDash val="solid"/>
                <a:miter/>
              </a:ln>
            </p:spPr>
            <p:txBody>
              <a:bodyPr anchor="ctr" rtlCol="0"/>
              <a:lstStyle/>
              <a:p>
                <a:endParaRPr lang="en-GB"/>
              </a:p>
            </p:txBody>
          </p:sp>
          <p:sp>
            <p:nvSpPr>
              <p:cNvPr id="32" name="Freeform: Shape 31">
                <a:extLst>
                  <a:ext uri="{FF2B5EF4-FFF2-40B4-BE49-F238E27FC236}">
                    <a16:creationId xmlns:a16="http://schemas.microsoft.com/office/drawing/2014/main" id="{12016BEE-9AB3-4B20-A63D-319F366565B4}"/>
                  </a:ext>
                </a:extLst>
              </p:cNvPr>
              <p:cNvSpPr/>
              <p:nvPr/>
            </p:nvSpPr>
            <p:spPr>
              <a:xfrm>
                <a:off x="3968572" y="4240689"/>
                <a:ext cx="429942" cy="286628"/>
              </a:xfrm>
              <a:custGeom>
                <a:avLst/>
                <a:gdLst>
                  <a:gd fmla="*/ 0 w 429942" name="connsiteX0"/>
                  <a:gd fmla="*/ 286629 h 286628" name="connsiteY0"/>
                  <a:gd fmla="*/ 429943 w 429942" name="connsiteX1"/>
                  <a:gd fmla="*/ 286629 h 286628" name="connsiteY1"/>
                  <a:gd fmla="*/ 429943 w 429942" name="connsiteX2"/>
                  <a:gd fmla="*/ 0 h 286628" name="connsiteY2"/>
                  <a:gd fmla="*/ 0 w 429942" name="connsiteX3"/>
                  <a:gd fmla="*/ 0 h 286628" name="connsiteY3"/>
                  <a:gd fmla="*/ 138378 w 429942" name="connsiteX4"/>
                  <a:gd fmla="*/ 169778 h 286628" name="connsiteY4"/>
                  <a:gd fmla="*/ 175162 w 429942" name="connsiteX5"/>
                  <a:gd fmla="*/ 194301 h 286628" name="connsiteY5"/>
                  <a:gd fmla="*/ 211946 w 429942" name="connsiteX6"/>
                  <a:gd fmla="*/ 169778 h 286628" name="connsiteY6"/>
                  <a:gd fmla="*/ 264262 w 429942" name="connsiteX7"/>
                  <a:gd fmla="*/ 254781 h 286628" name="connsiteY7"/>
                  <a:gd fmla="*/ 86060 w 429942" name="connsiteX8"/>
                  <a:gd fmla="*/ 254781 h 286628" name="connsiteY8"/>
                  <a:gd fmla="*/ 155084 w 429942" name="connsiteX9"/>
                  <a:gd fmla="*/ 142634 h 286628" name="connsiteY9"/>
                  <a:gd fmla="*/ 175165 w 429942" name="connsiteX10"/>
                  <a:gd fmla="*/ 110005 h 286628" name="connsiteY10"/>
                  <a:gd fmla="*/ 195247 w 429942" name="connsiteX11"/>
                  <a:gd fmla="*/ 142634 h 286628" name="connsiteY11"/>
                  <a:gd fmla="*/ 175165 w 429942" name="connsiteX12"/>
                  <a:gd fmla="*/ 156020 h 286628" name="connsiteY12"/>
                  <a:gd fmla="*/ 271224 w 429942" name="connsiteX13"/>
                  <a:gd fmla="*/ 205318 h 286628" name="connsiteY13"/>
                  <a:gd fmla="*/ 290691 w 429942" name="connsiteX14"/>
                  <a:gd fmla="*/ 173700 h 286628" name="connsiteY14"/>
                  <a:gd fmla="*/ 340586 w 429942" name="connsiteX15"/>
                  <a:gd fmla="*/ 254781 h 286628" name="connsiteY15"/>
                  <a:gd fmla="*/ 301662 w 429942" name="connsiteX16"/>
                  <a:gd fmla="*/ 254781 h 286628" name="connsiteY16"/>
                  <a:gd fmla="*/ 31848 w 429942" name="connsiteX17"/>
                  <a:gd fmla="*/ 31848 h 286628" name="connsiteY17"/>
                  <a:gd fmla="*/ 398095 w 429942" name="connsiteX18"/>
                  <a:gd fmla="*/ 31848 h 286628" name="connsiteY18"/>
                  <a:gd fmla="*/ 398095 w 429942" name="connsiteX19"/>
                  <a:gd fmla="*/ 254781 h 286628" name="connsiteY19"/>
                  <a:gd fmla="*/ 377984 w 429942" name="connsiteX20"/>
                  <a:gd fmla="*/ 254781 h 286628" name="connsiteY20"/>
                  <a:gd fmla="*/ 290688 w 429942" name="connsiteX21"/>
                  <a:gd fmla="*/ 112929 h 286628" name="connsiteY21"/>
                  <a:gd fmla="*/ 252521 w 429942" name="connsiteX22"/>
                  <a:gd fmla="*/ 174936 h 286628" name="connsiteY22"/>
                  <a:gd fmla="*/ 175162 w 429942" name="connsiteX23"/>
                  <a:gd fmla="*/ 49233 h 286628" name="connsiteY23"/>
                  <a:gd fmla="*/ 48662 w 429942" name="connsiteX24"/>
                  <a:gd fmla="*/ 254781 h 286628" name="connsiteY24"/>
                  <a:gd fmla="*/ 31848 w 429942" name="connsiteX25"/>
                  <a:gd fmla="*/ 254781 h 286628" name="connsiteY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b="b" l="l" r="r" t="t"/>
                <a:pathLst>
                  <a:path h="286628" w="429942">
                    <a:moveTo>
                      <a:pt x="0" y="286629"/>
                    </a:moveTo>
                    <a:lnTo>
                      <a:pt x="429943" y="286629"/>
                    </a:lnTo>
                    <a:lnTo>
                      <a:pt x="429943" y="0"/>
                    </a:lnTo>
                    <a:lnTo>
                      <a:pt x="0" y="0"/>
                    </a:lnTo>
                    <a:close/>
                    <a:moveTo>
                      <a:pt x="138378" y="169778"/>
                    </a:moveTo>
                    <a:lnTo>
                      <a:pt x="175162" y="194301"/>
                    </a:lnTo>
                    <a:lnTo>
                      <a:pt x="211946" y="169778"/>
                    </a:lnTo>
                    <a:lnTo>
                      <a:pt x="264262" y="254781"/>
                    </a:lnTo>
                    <a:lnTo>
                      <a:pt x="86060" y="254781"/>
                    </a:lnTo>
                    <a:close/>
                    <a:moveTo>
                      <a:pt x="155084" y="142634"/>
                    </a:moveTo>
                    <a:lnTo>
                      <a:pt x="175165" y="110005"/>
                    </a:lnTo>
                    <a:lnTo>
                      <a:pt x="195247" y="142634"/>
                    </a:lnTo>
                    <a:lnTo>
                      <a:pt x="175165" y="156020"/>
                    </a:lnTo>
                    <a:close/>
                    <a:moveTo>
                      <a:pt x="271224" y="205318"/>
                    </a:moveTo>
                    <a:lnTo>
                      <a:pt x="290691" y="173700"/>
                    </a:lnTo>
                    <a:lnTo>
                      <a:pt x="340586" y="254781"/>
                    </a:lnTo>
                    <a:lnTo>
                      <a:pt x="301662" y="254781"/>
                    </a:lnTo>
                    <a:close/>
                    <a:moveTo>
                      <a:pt x="31848" y="31848"/>
                    </a:moveTo>
                    <a:lnTo>
                      <a:pt x="398095" y="31848"/>
                    </a:lnTo>
                    <a:lnTo>
                      <a:pt x="398095" y="254781"/>
                    </a:lnTo>
                    <a:lnTo>
                      <a:pt x="377984" y="254781"/>
                    </a:lnTo>
                    <a:lnTo>
                      <a:pt x="290688" y="112929"/>
                    </a:lnTo>
                    <a:lnTo>
                      <a:pt x="252521" y="174936"/>
                    </a:lnTo>
                    <a:lnTo>
                      <a:pt x="175162" y="49233"/>
                    </a:lnTo>
                    <a:lnTo>
                      <a:pt x="48662" y="254781"/>
                    </a:lnTo>
                    <a:lnTo>
                      <a:pt x="31848" y="254781"/>
                    </a:lnTo>
                    <a:close/>
                  </a:path>
                </a:pathLst>
              </a:custGeom>
              <a:solidFill>
                <a:schemeClr val="tx2"/>
              </a:solidFill>
              <a:ln cap="flat" w="15875">
                <a:noFill/>
                <a:prstDash val="solid"/>
                <a:miter/>
              </a:ln>
            </p:spPr>
            <p:txBody>
              <a:bodyPr anchor="ctr" rtlCol="0"/>
              <a:lstStyle/>
              <a:p>
                <a:endParaRPr lang="en-GB"/>
              </a:p>
            </p:txBody>
          </p:sp>
          <p:sp>
            <p:nvSpPr>
              <p:cNvPr id="33" name="Freeform: Shape 32">
                <a:extLst>
                  <a:ext uri="{FF2B5EF4-FFF2-40B4-BE49-F238E27FC236}">
                    <a16:creationId xmlns:a16="http://schemas.microsoft.com/office/drawing/2014/main" id="{04CFCB57-F63C-4BA4-9117-3D4B5FB5B205}"/>
                  </a:ext>
                </a:extLst>
              </p:cNvPr>
              <p:cNvSpPr/>
              <p:nvPr/>
            </p:nvSpPr>
            <p:spPr>
              <a:xfrm>
                <a:off x="4064115" y="4288461"/>
                <a:ext cx="31847" cy="31847"/>
              </a:xfrm>
              <a:custGeom>
                <a:avLst/>
                <a:gdLst>
                  <a:gd fmla="*/ 31848 w 31847" name="connsiteX0"/>
                  <a:gd fmla="*/ 15924 h 31847" name="connsiteY0"/>
                  <a:gd fmla="*/ 15924 w 31847" name="connsiteX1"/>
                  <a:gd fmla="*/ 31848 h 31847" name="connsiteY1"/>
                  <a:gd fmla="*/ 0 w 31847" name="connsiteX2"/>
                  <a:gd fmla="*/ 15924 h 31847" name="connsiteY2"/>
                  <a:gd fmla="*/ 15924 w 31847" name="connsiteX3"/>
                  <a:gd fmla="*/ 0 h 31847" name="connsiteY3"/>
                  <a:gd fmla="*/ 31848 w 31847" name="connsiteX4"/>
                  <a:gd fmla="*/ 15924 h 31847" name="connsiteY4"/>
                </a:gdLst>
                <a:ahLst/>
                <a:cxnLst>
                  <a:cxn ang="0">
                    <a:pos x="connsiteX0" y="connsiteY0"/>
                  </a:cxn>
                  <a:cxn ang="0">
                    <a:pos x="connsiteX1" y="connsiteY1"/>
                  </a:cxn>
                  <a:cxn ang="0">
                    <a:pos x="connsiteX2" y="connsiteY2"/>
                  </a:cxn>
                  <a:cxn ang="0">
                    <a:pos x="connsiteX3" y="connsiteY3"/>
                  </a:cxn>
                  <a:cxn ang="0">
                    <a:pos x="connsiteX4" y="connsiteY4"/>
                  </a:cxn>
                </a:cxnLst>
                <a:rect b="b" l="l" r="r" t="t"/>
                <a:pathLst>
                  <a:path h="31847" w="31847">
                    <a:moveTo>
                      <a:pt x="31848" y="15924"/>
                    </a:moveTo>
                    <a:cubicBezTo>
                      <a:pt x="31848" y="24718"/>
                      <a:pt x="24718" y="31848"/>
                      <a:pt x="15924" y="31848"/>
                    </a:cubicBezTo>
                    <a:cubicBezTo>
                      <a:pt x="7129" y="31848"/>
                      <a:pt x="0" y="24718"/>
                      <a:pt x="0" y="15924"/>
                    </a:cubicBezTo>
                    <a:cubicBezTo>
                      <a:pt x="0" y="7129"/>
                      <a:pt x="7129" y="0"/>
                      <a:pt x="15924" y="0"/>
                    </a:cubicBezTo>
                    <a:cubicBezTo>
                      <a:pt x="24718" y="0"/>
                      <a:pt x="31848" y="7129"/>
                      <a:pt x="31848" y="15924"/>
                    </a:cubicBezTo>
                    <a:close/>
                  </a:path>
                </a:pathLst>
              </a:custGeom>
              <a:solidFill>
                <a:schemeClr val="accent2"/>
              </a:solidFill>
              <a:ln cap="flat" w="15875">
                <a:noFill/>
                <a:prstDash val="solid"/>
                <a:miter/>
              </a:ln>
            </p:spPr>
            <p:txBody>
              <a:bodyPr anchor="ctr" rtlCol="0"/>
              <a:lstStyle/>
              <a:p>
                <a:endParaRPr lang="en-GB"/>
              </a:p>
            </p:txBody>
          </p:sp>
          <p:sp>
            <p:nvSpPr>
              <p:cNvPr id="34" name="Freeform: Shape 33">
                <a:extLst>
                  <a:ext uri="{FF2B5EF4-FFF2-40B4-BE49-F238E27FC236}">
                    <a16:creationId xmlns:a16="http://schemas.microsoft.com/office/drawing/2014/main" id="{777CF9A4-A6DF-44A0-BE8F-8152C792DEA5}"/>
                  </a:ext>
                </a:extLst>
              </p:cNvPr>
              <p:cNvSpPr/>
              <p:nvPr/>
            </p:nvSpPr>
            <p:spPr>
              <a:xfrm>
                <a:off x="4691986" y="4049603"/>
                <a:ext cx="486722" cy="486827"/>
              </a:xfrm>
              <a:custGeom>
                <a:avLst/>
                <a:gdLst>
                  <a:gd fmla="*/ 477060 w 486722" name="connsiteX0"/>
                  <a:gd fmla="*/ 57459 h 486827" name="connsiteY0"/>
                  <a:gd fmla="*/ 474899 w 486722" name="connsiteX1"/>
                  <a:gd fmla="*/ 55205 h 486827" name="connsiteY1"/>
                  <a:gd fmla="*/ 431793 w 486722" name="connsiteX2"/>
                  <a:gd fmla="*/ 12083 h 486827" name="connsiteY2"/>
                  <a:gd fmla="*/ 403506 w 486722" name="connsiteX3"/>
                  <a:gd fmla="*/ 0 h 486827" name="connsiteY3"/>
                  <a:gd fmla="*/ 374458 w 486722" name="connsiteX4"/>
                  <a:gd fmla="*/ 11959 h 486827" name="connsiteY4"/>
                  <a:gd fmla="*/ 49512 w 486722" name="connsiteX5"/>
                  <a:gd fmla="*/ 337542 h 486827" name="connsiteY5"/>
                  <a:gd fmla="*/ 0 w 486722" name="connsiteX6"/>
                  <a:gd fmla="*/ 486828 h 486827" name="connsiteY6"/>
                  <a:gd fmla="*/ 149969 w 486722" name="connsiteX7"/>
                  <a:gd fmla="*/ 437360 h 486827" name="connsiteY7"/>
                  <a:gd fmla="*/ 431591 w 486722" name="connsiteX8"/>
                  <a:gd fmla="*/ 154394 h 486827" name="connsiteY8"/>
                  <a:gd fmla="*/ 473437 w 486722" name="connsiteX9"/>
                  <a:gd fmla="*/ 112514 h 486827" name="connsiteY9"/>
                  <a:gd fmla="*/ 477060 w 486722" name="connsiteX10"/>
                  <a:gd fmla="*/ 57459 h 486827" name="connsiteY10"/>
                  <a:gd fmla="*/ 126830 w 486722" name="connsiteX11"/>
                  <a:gd fmla="*/ 411454 h 486827" name="connsiteY11"/>
                  <a:gd fmla="*/ 65273 w 486722" name="connsiteX12"/>
                  <a:gd fmla="*/ 431769 h 486827" name="connsiteY12"/>
                  <a:gd fmla="*/ 55170 w 486722" name="connsiteX13"/>
                  <a:gd fmla="*/ 421666 h 486827" name="connsiteY13"/>
                  <a:gd fmla="*/ 75660 w 486722" name="connsiteX14"/>
                  <a:gd fmla="*/ 359881 h 486827" name="connsiteY14"/>
                  <a:gd fmla="*/ 126617 w 486722" name="connsiteX15"/>
                  <a:gd fmla="*/ 361592 h 486827" name="connsiteY15"/>
                  <a:gd fmla="*/ 126830 w 486722" name="connsiteX16"/>
                  <a:gd fmla="*/ 411454 h 486827" name="connsiteY16"/>
                  <a:gd fmla="*/ 167802 w 486722" name="connsiteX17"/>
                  <a:gd fmla="*/ 374318 h 486827" name="connsiteY17"/>
                  <a:gd fmla="*/ 148974 w 486722" name="connsiteX18"/>
                  <a:gd fmla="*/ 338926 h 486827" name="connsiteY18"/>
                  <a:gd fmla="*/ 112233 w 486722" name="connsiteX19"/>
                  <a:gd fmla="*/ 319787 h 486827" name="connsiteY19"/>
                  <a:gd fmla="*/ 344411 w 486722" name="connsiteX20"/>
                  <a:gd fmla="*/ 87140 h 486827" name="connsiteY20"/>
                  <a:gd fmla="*/ 399224 w 486722" name="connsiteX21"/>
                  <a:gd fmla="*/ 141954 h 486827" name="connsiteY21"/>
                  <a:gd fmla="*/ 451698 w 486722" name="connsiteX22"/>
                  <a:gd fmla="*/ 89261 h 486827" name="connsiteY22"/>
                  <a:gd fmla="*/ 421693 w 486722" name="connsiteX23"/>
                  <a:gd fmla="*/ 119390 h 486827" name="connsiteY23"/>
                  <a:gd fmla="*/ 366915 w 486722" name="connsiteX24"/>
                  <a:gd fmla="*/ 64612 h 486827" name="connsiteY24"/>
                  <a:gd fmla="*/ 397231 w 486722" name="connsiteX25"/>
                  <a:gd fmla="*/ 34235 h 486827" name="connsiteY25"/>
                  <a:gd fmla="*/ 403056 w 486722" name="connsiteX26"/>
                  <a:gd fmla="*/ 31848 h 486827" name="connsiteY26"/>
                  <a:gd fmla="*/ 409151 w 486722" name="connsiteX27"/>
                  <a:gd fmla="*/ 34475 h 486827" name="connsiteY27"/>
                  <a:gd fmla="*/ 453144 w 486722" name="connsiteX28"/>
                  <a:gd fmla="*/ 78504 h 486827" name="connsiteY28"/>
                  <a:gd fmla="*/ 452004 w 486722" name="connsiteX29"/>
                  <a:gd fmla="*/ 89027 h 486827" name="connsiteY29"/>
                  <a:gd fmla="*/ 451698 w 486722" name="connsiteX30"/>
                  <a:gd fmla="*/ 89261 h 486827" name="connsiteY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b="b" l="l" r="r" t="t"/>
                <a:pathLst>
                  <a:path h="486827" w="486722">
                    <a:moveTo>
                      <a:pt x="477060" y="57459"/>
                    </a:moveTo>
                    <a:cubicBezTo>
                      <a:pt x="476299" y="56604"/>
                      <a:pt x="475522" y="55811"/>
                      <a:pt x="474899" y="55205"/>
                    </a:cubicBezTo>
                    <a:lnTo>
                      <a:pt x="431793" y="12083"/>
                    </a:lnTo>
                    <a:cubicBezTo>
                      <a:pt x="424360" y="4435"/>
                      <a:pt x="414172" y="83"/>
                      <a:pt x="403506" y="0"/>
                    </a:cubicBezTo>
                    <a:cubicBezTo>
                      <a:pt x="392651" y="131"/>
                      <a:pt x="382259" y="4409"/>
                      <a:pt x="374458" y="11959"/>
                    </a:cubicBezTo>
                    <a:lnTo>
                      <a:pt x="49512" y="337542"/>
                    </a:lnTo>
                    <a:lnTo>
                      <a:pt x="0" y="486828"/>
                    </a:lnTo>
                    <a:lnTo>
                      <a:pt x="149969" y="437360"/>
                    </a:lnTo>
                    <a:lnTo>
                      <a:pt x="431591" y="154394"/>
                    </a:lnTo>
                    <a:lnTo>
                      <a:pt x="473437" y="112514"/>
                    </a:lnTo>
                    <a:cubicBezTo>
                      <a:pt x="489624" y="98304"/>
                      <a:pt x="491245" y="73668"/>
                      <a:pt x="477060" y="57459"/>
                    </a:cubicBezTo>
                    <a:close/>
                    <a:moveTo>
                      <a:pt x="126830" y="411454"/>
                    </a:moveTo>
                    <a:lnTo>
                      <a:pt x="65273" y="431769"/>
                    </a:lnTo>
                    <a:lnTo>
                      <a:pt x="55170" y="421666"/>
                    </a:lnTo>
                    <a:lnTo>
                      <a:pt x="75660" y="359881"/>
                    </a:lnTo>
                    <a:cubicBezTo>
                      <a:pt x="90388" y="346784"/>
                      <a:pt x="112800" y="347536"/>
                      <a:pt x="126617" y="361592"/>
                    </a:cubicBezTo>
                    <a:cubicBezTo>
                      <a:pt x="140413" y="375315"/>
                      <a:pt x="140509" y="397613"/>
                      <a:pt x="126830" y="411454"/>
                    </a:cubicBezTo>
                    <a:close/>
                    <a:moveTo>
                      <a:pt x="167802" y="374318"/>
                    </a:moveTo>
                    <a:cubicBezTo>
                      <a:pt x="165350" y="360853"/>
                      <a:pt x="158768" y="348485"/>
                      <a:pt x="148974" y="338926"/>
                    </a:cubicBezTo>
                    <a:cubicBezTo>
                      <a:pt x="138983" y="328924"/>
                      <a:pt x="126155" y="322242"/>
                      <a:pt x="112233" y="319787"/>
                    </a:cubicBezTo>
                    <a:lnTo>
                      <a:pt x="344411" y="87140"/>
                    </a:lnTo>
                    <a:lnTo>
                      <a:pt x="399224" y="141954"/>
                    </a:lnTo>
                    <a:close/>
                    <a:moveTo>
                      <a:pt x="451698" y="89261"/>
                    </a:moveTo>
                    <a:lnTo>
                      <a:pt x="421693" y="119390"/>
                    </a:lnTo>
                    <a:lnTo>
                      <a:pt x="366915" y="64612"/>
                    </a:lnTo>
                    <a:lnTo>
                      <a:pt x="397231" y="34235"/>
                    </a:lnTo>
                    <a:cubicBezTo>
                      <a:pt x="398782" y="32703"/>
                      <a:pt x="400876" y="31844"/>
                      <a:pt x="403056" y="31848"/>
                    </a:cubicBezTo>
                    <a:cubicBezTo>
                      <a:pt x="405379" y="31765"/>
                      <a:pt x="407616" y="32730"/>
                      <a:pt x="409151" y="34475"/>
                    </a:cubicBezTo>
                    <a:lnTo>
                      <a:pt x="453144" y="78504"/>
                    </a:lnTo>
                    <a:cubicBezTo>
                      <a:pt x="455735" y="81724"/>
                      <a:pt x="455225" y="86436"/>
                      <a:pt x="452004" y="89027"/>
                    </a:cubicBezTo>
                    <a:cubicBezTo>
                      <a:pt x="451905" y="89108"/>
                      <a:pt x="451802" y="89186"/>
                      <a:pt x="451698" y="89261"/>
                    </a:cubicBezTo>
                    <a:close/>
                  </a:path>
                </a:pathLst>
              </a:custGeom>
              <a:solidFill>
                <a:schemeClr val="tx2"/>
              </a:solidFill>
              <a:ln cap="flat" w="15875">
                <a:noFill/>
                <a:prstDash val="solid"/>
                <a:miter/>
              </a:ln>
            </p:spPr>
            <p:txBody>
              <a:bodyPr anchor="ctr" rtlCol="0"/>
              <a:lstStyle/>
              <a:p>
                <a:endParaRPr lang="en-GB"/>
              </a:p>
            </p:txBody>
          </p:sp>
        </p:grpSp>
        <p:grpSp>
          <p:nvGrpSpPr>
            <p:cNvPr id="48" name="Group 47">
              <a:extLst>
                <a:ext uri="{FF2B5EF4-FFF2-40B4-BE49-F238E27FC236}">
                  <a16:creationId xmlns:a16="http://schemas.microsoft.com/office/drawing/2014/main" id="{576FB890-4531-42CE-B25B-57A345DA53A1}"/>
                </a:ext>
              </a:extLst>
            </p:cNvPr>
            <p:cNvGrpSpPr/>
            <p:nvPr/>
          </p:nvGrpSpPr>
          <p:grpSpPr>
            <a:xfrm>
              <a:off x="2225333" y="4425974"/>
              <a:ext cx="813992" cy="808778"/>
              <a:chOff x="2379970" y="4607303"/>
              <a:chExt cx="587168" cy="583407"/>
            </a:xfrm>
          </p:grpSpPr>
          <p:sp>
            <p:nvSpPr>
              <p:cNvPr id="46" name="Freeform: Shape 45">
                <a:extLst>
                  <a:ext uri="{FF2B5EF4-FFF2-40B4-BE49-F238E27FC236}">
                    <a16:creationId xmlns:a16="http://schemas.microsoft.com/office/drawing/2014/main" id="{D0073FE6-B2A2-4C62-A0D2-7F8C9DBCB109}"/>
                  </a:ext>
                </a:extLst>
              </p:cNvPr>
              <p:cNvSpPr/>
              <p:nvPr/>
            </p:nvSpPr>
            <p:spPr>
              <a:xfrm>
                <a:off x="2379970" y="4917310"/>
                <a:ext cx="587168" cy="273400"/>
              </a:xfrm>
              <a:custGeom>
                <a:avLst/>
                <a:gdLst>
                  <a:gd fmla="*/ 552911 w 587168" name="connsiteX0"/>
                  <a:gd fmla="*/ 86699 h 273400" name="connsiteY0"/>
                  <a:gd fmla="*/ 412394 w 587168" name="connsiteX1"/>
                  <a:gd fmla="*/ 17927 h 273400" name="connsiteY1"/>
                  <a:gd fmla="*/ 293584 w 587168" name="connsiteX2"/>
                  <a:gd fmla="*/ 0 h 273400" name="connsiteY2"/>
                  <a:gd fmla="*/ 175013 w 587168" name="connsiteX3"/>
                  <a:gd fmla="*/ 17909 h 273400" name="connsiteY3"/>
                  <a:gd fmla="*/ 34404 w 587168" name="connsiteX4"/>
                  <a:gd fmla="*/ 86607 h 273400" name="connsiteY4"/>
                  <a:gd fmla="*/ 0 w 587168" name="connsiteX5"/>
                  <a:gd fmla="*/ 155967 h 273400" name="connsiteY5"/>
                  <a:gd fmla="*/ 0 w 587168" name="connsiteX6"/>
                  <a:gd fmla="*/ 273400 h 273400" name="connsiteY6"/>
                  <a:gd fmla="*/ 36698 w 587168" name="connsiteX7"/>
                  <a:gd fmla="*/ 273400 h 273400" name="connsiteY7"/>
                  <a:gd fmla="*/ 36698 w 587168" name="connsiteX8"/>
                  <a:gd fmla="*/ 155967 h 273400" name="connsiteY8"/>
                  <a:gd fmla="*/ 56662 w 587168" name="connsiteX9"/>
                  <a:gd fmla="*/ 115746 h 273400" name="connsiteY9"/>
                  <a:gd fmla="*/ 184885 w 587168" name="connsiteX10"/>
                  <a:gd fmla="*/ 53212 h 273400" name="connsiteY10"/>
                  <a:gd fmla="*/ 293584 w 587168" name="connsiteX11"/>
                  <a:gd fmla="*/ 36698 h 273400" name="connsiteY11"/>
                  <a:gd fmla="*/ 402082 w 587168" name="connsiteX12"/>
                  <a:gd fmla="*/ 53212 h 273400" name="connsiteY12"/>
                  <a:gd fmla="*/ 529828 w 587168" name="connsiteX13"/>
                  <a:gd fmla="*/ 115269 h 273400" name="connsiteY13"/>
                  <a:gd fmla="*/ 550471 w 587168" name="connsiteX14"/>
                  <a:gd fmla="*/ 155967 h 273400" name="connsiteY14"/>
                  <a:gd fmla="*/ 550471 w 587168" name="connsiteX15"/>
                  <a:gd fmla="*/ 273400 h 273400" name="connsiteY15"/>
                  <a:gd fmla="*/ 587169 w 587168" name="connsiteX16"/>
                  <a:gd fmla="*/ 273400 h 273400" name="connsiteY16"/>
                  <a:gd fmla="*/ 587169 w 587168" name="connsiteX17"/>
                  <a:gd fmla="*/ 155967 h 273400" name="connsiteY17"/>
                  <a:gd fmla="*/ 552911 w 587168" name="connsiteX18"/>
                  <a:gd fmla="*/ 86699 h 273400" name="connsiteY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b="b" l="l" r="r" t="t"/>
                <a:pathLst>
                  <a:path h="273400" w="587168">
                    <a:moveTo>
                      <a:pt x="552911" y="86699"/>
                    </a:moveTo>
                    <a:cubicBezTo>
                      <a:pt x="511204" y="54509"/>
                      <a:pt x="463401" y="31114"/>
                      <a:pt x="412394" y="17927"/>
                    </a:cubicBezTo>
                    <a:cubicBezTo>
                      <a:pt x="373893" y="6123"/>
                      <a:pt x="333855" y="83"/>
                      <a:pt x="293584" y="0"/>
                    </a:cubicBezTo>
                    <a:cubicBezTo>
                      <a:pt x="253439" y="657"/>
                      <a:pt x="213562" y="6679"/>
                      <a:pt x="175013" y="17909"/>
                    </a:cubicBezTo>
                    <a:cubicBezTo>
                      <a:pt x="124546" y="32564"/>
                      <a:pt x="76981" y="55805"/>
                      <a:pt x="34404" y="86607"/>
                    </a:cubicBezTo>
                    <a:cubicBezTo>
                      <a:pt x="13092" y="103380"/>
                      <a:pt x="459" y="128851"/>
                      <a:pt x="0" y="155967"/>
                    </a:cubicBezTo>
                    <a:lnTo>
                      <a:pt x="0" y="273400"/>
                    </a:lnTo>
                    <a:lnTo>
                      <a:pt x="36698" y="273400"/>
                    </a:lnTo>
                    <a:lnTo>
                      <a:pt x="36698" y="155967"/>
                    </a:lnTo>
                    <a:cubicBezTo>
                      <a:pt x="37039" y="140258"/>
                      <a:pt x="44357" y="125516"/>
                      <a:pt x="56662" y="115746"/>
                    </a:cubicBezTo>
                    <a:cubicBezTo>
                      <a:pt x="95586" y="87846"/>
                      <a:pt x="138933" y="66704"/>
                      <a:pt x="184885" y="53212"/>
                    </a:cubicBezTo>
                    <a:cubicBezTo>
                      <a:pt x="220223" y="42902"/>
                      <a:pt x="256778" y="37349"/>
                      <a:pt x="293584" y="36698"/>
                    </a:cubicBezTo>
                    <a:cubicBezTo>
                      <a:pt x="330367" y="36817"/>
                      <a:pt x="366929" y="42383"/>
                      <a:pt x="402082" y="53212"/>
                    </a:cubicBezTo>
                    <a:cubicBezTo>
                      <a:pt x="448415" y="65068"/>
                      <a:pt x="491869" y="86176"/>
                      <a:pt x="529828" y="115269"/>
                    </a:cubicBezTo>
                    <a:cubicBezTo>
                      <a:pt x="542472" y="125047"/>
                      <a:pt x="550050" y="139988"/>
                      <a:pt x="550471" y="155967"/>
                    </a:cubicBezTo>
                    <a:lnTo>
                      <a:pt x="550471" y="273400"/>
                    </a:lnTo>
                    <a:lnTo>
                      <a:pt x="587169" y="273400"/>
                    </a:lnTo>
                    <a:lnTo>
                      <a:pt x="587169" y="155967"/>
                    </a:lnTo>
                    <a:cubicBezTo>
                      <a:pt x="586739" y="128902"/>
                      <a:pt x="574159" y="103466"/>
                      <a:pt x="552911" y="86699"/>
                    </a:cubicBezTo>
                    <a:close/>
                  </a:path>
                </a:pathLst>
              </a:custGeom>
              <a:solidFill>
                <a:schemeClr val="tx2"/>
              </a:solidFill>
              <a:ln cap="flat" w="18256">
                <a:noFill/>
                <a:prstDash val="solid"/>
                <a:miter/>
              </a:ln>
            </p:spPr>
            <p:txBody>
              <a:bodyPr anchor="ctr" rtlCol="0"/>
              <a:lstStyle/>
              <a:p>
                <a:endParaRPr lang="en-GB"/>
              </a:p>
            </p:txBody>
          </p:sp>
          <p:sp>
            <p:nvSpPr>
              <p:cNvPr id="47" name="Freeform: Shape 46">
                <a:extLst>
                  <a:ext uri="{FF2B5EF4-FFF2-40B4-BE49-F238E27FC236}">
                    <a16:creationId xmlns:a16="http://schemas.microsoft.com/office/drawing/2014/main" id="{85D4676D-D830-4D84-AB6B-D78B5F226C28}"/>
                  </a:ext>
                </a:extLst>
              </p:cNvPr>
              <p:cNvSpPr/>
              <p:nvPr/>
            </p:nvSpPr>
            <p:spPr>
              <a:xfrm>
                <a:off x="2531570" y="4607303"/>
                <a:ext cx="283969" cy="283969"/>
              </a:xfrm>
              <a:custGeom>
                <a:avLst/>
                <a:gdLst>
                  <a:gd fmla="*/ 0 w 283969" name="connsiteX0"/>
                  <a:gd fmla="*/ 142021 h 283969" name="connsiteY0"/>
                  <a:gd fmla="*/ 142021 w 283969" name="connsiteX1"/>
                  <a:gd fmla="*/ 283969 h 283969" name="connsiteY1"/>
                  <a:gd fmla="*/ 283969 w 283969" name="connsiteX2"/>
                  <a:gd fmla="*/ 141948 h 283969" name="connsiteY2"/>
                  <a:gd fmla="*/ 141985 w 283969" name="connsiteX3"/>
                  <a:gd fmla="*/ 0 h 283969" name="connsiteY3"/>
                  <a:gd fmla="*/ 0 w 283969" name="connsiteX4"/>
                  <a:gd fmla="*/ 142021 h 283969" name="connsiteY4"/>
                  <a:gd fmla="*/ 247271 w 283969" name="connsiteX5"/>
                  <a:gd fmla="*/ 142021 h 283969" name="connsiteY5"/>
                  <a:gd fmla="*/ 141948 w 283969" name="connsiteX6"/>
                  <a:gd fmla="*/ 247271 h 283969" name="connsiteY6"/>
                  <a:gd fmla="*/ 36698 w 283969" name="connsiteX7"/>
                  <a:gd fmla="*/ 141948 h 283969" name="connsiteY7"/>
                  <a:gd fmla="*/ 141985 w 283969" name="connsiteX8"/>
                  <a:gd fmla="*/ 36698 h 283969" name="connsiteY8"/>
                  <a:gd fmla="*/ 247271 w 283969" name="connsiteX9"/>
                  <a:gd fmla="*/ 142021 h 283969"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283969" w="283969">
                    <a:moveTo>
                      <a:pt x="0" y="142021"/>
                    </a:moveTo>
                    <a:cubicBezTo>
                      <a:pt x="20" y="220438"/>
                      <a:pt x="63605" y="283990"/>
                      <a:pt x="142021" y="283969"/>
                    </a:cubicBezTo>
                    <a:cubicBezTo>
                      <a:pt x="220438" y="283949"/>
                      <a:pt x="283990" y="220364"/>
                      <a:pt x="283969" y="141948"/>
                    </a:cubicBezTo>
                    <a:cubicBezTo>
                      <a:pt x="283949" y="63546"/>
                      <a:pt x="220386" y="0"/>
                      <a:pt x="141985" y="0"/>
                    </a:cubicBezTo>
                    <a:cubicBezTo>
                      <a:pt x="63559" y="11"/>
                      <a:pt x="-11" y="63596"/>
                      <a:pt x="0" y="142021"/>
                    </a:cubicBezTo>
                    <a:close/>
                    <a:moveTo>
                      <a:pt x="247271" y="142021"/>
                    </a:moveTo>
                    <a:cubicBezTo>
                      <a:pt x="247251" y="200169"/>
                      <a:pt x="200096" y="247292"/>
                      <a:pt x="141948" y="247271"/>
                    </a:cubicBezTo>
                    <a:cubicBezTo>
                      <a:pt x="83800" y="247251"/>
                      <a:pt x="36678" y="200096"/>
                      <a:pt x="36698" y="141948"/>
                    </a:cubicBezTo>
                    <a:cubicBezTo>
                      <a:pt x="36718" y="83815"/>
                      <a:pt x="83851" y="36698"/>
                      <a:pt x="141985" y="36698"/>
                    </a:cubicBezTo>
                    <a:cubicBezTo>
                      <a:pt x="200114" y="36779"/>
                      <a:pt x="247211" y="83892"/>
                      <a:pt x="247271" y="142021"/>
                    </a:cubicBezTo>
                    <a:close/>
                  </a:path>
                </a:pathLst>
              </a:custGeom>
              <a:solidFill>
                <a:schemeClr val="tx2"/>
              </a:solidFill>
              <a:ln cap="flat" w="18256">
                <a:noFill/>
                <a:prstDash val="solid"/>
                <a:miter/>
              </a:ln>
            </p:spPr>
            <p:txBody>
              <a:bodyPr anchor="ctr" rtlCol="0"/>
              <a:lstStyle/>
              <a:p>
                <a:endParaRPr lang="en-GB"/>
              </a:p>
            </p:txBody>
          </p:sp>
        </p:grpSp>
      </p:grpSp>
      <p:grpSp>
        <p:nvGrpSpPr>
          <p:cNvPr descr="Questions outline" id="50" name="Graphic 15">
            <a:extLst>
              <a:ext uri="{FF2B5EF4-FFF2-40B4-BE49-F238E27FC236}">
                <a16:creationId xmlns:a16="http://schemas.microsoft.com/office/drawing/2014/main" id="{06238CBE-7B2B-4CCA-8EFE-7B9895FE2159}"/>
              </a:ext>
            </a:extLst>
          </p:cNvPr>
          <p:cNvGrpSpPr/>
          <p:nvPr/>
        </p:nvGrpSpPr>
        <p:grpSpPr>
          <a:xfrm>
            <a:off x="8436035" y="3397327"/>
            <a:ext cx="1311018" cy="1468378"/>
            <a:chOff x="8550532" y="3836239"/>
            <a:chExt cx="1311018" cy="1468378"/>
          </a:xfrm>
        </p:grpSpPr>
        <p:sp>
          <p:nvSpPr>
            <p:cNvPr id="51" name="Freeform: Shape 50">
              <a:extLst>
                <a:ext uri="{FF2B5EF4-FFF2-40B4-BE49-F238E27FC236}">
                  <a16:creationId xmlns:a16="http://schemas.microsoft.com/office/drawing/2014/main" id="{A071563E-C027-45DE-91FA-E2FF74AF2566}"/>
                </a:ext>
              </a:extLst>
            </p:cNvPr>
            <p:cNvSpPr/>
            <p:nvPr/>
          </p:nvSpPr>
          <p:spPr>
            <a:xfrm>
              <a:off x="9165352" y="4599778"/>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2" name="Freeform: Shape 51">
              <a:extLst>
                <a:ext uri="{FF2B5EF4-FFF2-40B4-BE49-F238E27FC236}">
                  <a16:creationId xmlns:a16="http://schemas.microsoft.com/office/drawing/2014/main" id="{C925ED5F-7D62-4D49-B4D8-B7C689BE535E}"/>
                </a:ext>
              </a:extLst>
            </p:cNvPr>
            <p:cNvSpPr/>
            <p:nvPr/>
          </p:nvSpPr>
          <p:spPr>
            <a:xfrm>
              <a:off x="8999881" y="4973877"/>
              <a:ext cx="661280" cy="330740"/>
            </a:xfrm>
            <a:custGeom>
              <a:avLst/>
              <a:gdLst>
                <a:gd fmla="*/ 661280 w 661280" name="connsiteX0"/>
                <a:gd fmla="*/ 330686 h 330740" name="connsiteY0"/>
                <a:gd fmla="*/ 624582 w 661280" name="connsiteX1"/>
                <a:gd fmla="*/ 330686 h 330740" name="connsiteY1"/>
                <a:gd fmla="*/ 624582 w 661280" name="connsiteX2"/>
                <a:gd fmla="*/ 174499 h 330740" name="connsiteY2"/>
                <a:gd fmla="*/ 601077 w 661280" name="connsiteX3"/>
                <a:gd fmla="*/ 126975 h 330740" name="connsiteY3"/>
                <a:gd fmla="*/ 454890 w 661280" name="connsiteX4"/>
                <a:gd fmla="*/ 57010 h 330740" name="connsiteY4"/>
                <a:gd fmla="*/ 330117 w 661280" name="connsiteX5"/>
                <a:gd fmla="*/ 36643 h 330740" name="connsiteY5"/>
                <a:gd fmla="*/ 208004 w 661280" name="connsiteX6"/>
                <a:gd fmla="*/ 56552 h 330740" name="connsiteY6"/>
                <a:gd fmla="*/ 60295 w 661280" name="connsiteX7"/>
                <a:gd fmla="*/ 126920 h 330740" name="connsiteY7"/>
                <a:gd fmla="*/ 36698 w 661280" name="connsiteX8"/>
                <a:gd fmla="*/ 174628 h 330740" name="connsiteY8"/>
                <a:gd fmla="*/ 36698 w 661280" name="connsiteX9"/>
                <a:gd fmla="*/ 330741 h 330740" name="connsiteY9"/>
                <a:gd fmla="*/ 0 w 661280" name="connsiteX10"/>
                <a:gd fmla="*/ 330741 h 330740" name="connsiteY10"/>
                <a:gd fmla="*/ 0 w 661280" name="connsiteX11"/>
                <a:gd fmla="*/ 174499 h 330740" name="connsiteY11"/>
                <a:gd fmla="*/ 38533 w 661280" name="connsiteX12"/>
                <a:gd fmla="*/ 97433 h 330740" name="connsiteY12"/>
                <a:gd fmla="*/ 197454 w 661280" name="connsiteX13"/>
                <a:gd fmla="*/ 21468 h 330740" name="connsiteY13"/>
                <a:gd fmla="*/ 330484 w 661280" name="connsiteX14"/>
                <a:gd fmla="*/ 0 h 330740" name="connsiteY14"/>
                <a:gd fmla="*/ 464230 w 661280" name="connsiteX15"/>
                <a:gd fmla="*/ 21597 h 330740" name="connsiteY15"/>
                <a:gd fmla="*/ 622949 w 661280" name="connsiteX16"/>
                <a:gd fmla="*/ 97617 h 330740" name="connsiteY16"/>
                <a:gd fmla="*/ 661207 w 661280" name="connsiteX17"/>
                <a:gd fmla="*/ 175013 h 330740" name="connsiteY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b="b" l="l" r="r" t="t"/>
              <a:pathLst>
                <a:path h="330740" w="661280">
                  <a:moveTo>
                    <a:pt x="661280" y="330686"/>
                  </a:moveTo>
                  <a:lnTo>
                    <a:pt x="624582" y="330686"/>
                  </a:lnTo>
                  <a:lnTo>
                    <a:pt x="624582" y="174499"/>
                  </a:lnTo>
                  <a:cubicBezTo>
                    <a:pt x="625200" y="155721"/>
                    <a:pt x="616376" y="137880"/>
                    <a:pt x="601077" y="126975"/>
                  </a:cubicBezTo>
                  <a:cubicBezTo>
                    <a:pt x="558030" y="93277"/>
                    <a:pt x="508137" y="69398"/>
                    <a:pt x="454890" y="57010"/>
                  </a:cubicBezTo>
                  <a:cubicBezTo>
                    <a:pt x="414372" y="44784"/>
                    <a:pt x="372421" y="37937"/>
                    <a:pt x="330117" y="36643"/>
                  </a:cubicBezTo>
                  <a:cubicBezTo>
                    <a:pt x="288621" y="36825"/>
                    <a:pt x="247411" y="43544"/>
                    <a:pt x="208004" y="56552"/>
                  </a:cubicBezTo>
                  <a:cubicBezTo>
                    <a:pt x="154957" y="70987"/>
                    <a:pt x="104929" y="94820"/>
                    <a:pt x="60295" y="126920"/>
                  </a:cubicBezTo>
                  <a:cubicBezTo>
                    <a:pt x="45487" y="138328"/>
                    <a:pt x="36779" y="155935"/>
                    <a:pt x="36698" y="174628"/>
                  </a:cubicBezTo>
                  <a:lnTo>
                    <a:pt x="36698" y="330741"/>
                  </a:lnTo>
                  <a:lnTo>
                    <a:pt x="0" y="330741"/>
                  </a:lnTo>
                  <a:lnTo>
                    <a:pt x="0" y="174499"/>
                  </a:lnTo>
                  <a:cubicBezTo>
                    <a:pt x="215" y="144229"/>
                    <a:pt x="14446" y="115768"/>
                    <a:pt x="38533" y="97433"/>
                  </a:cubicBezTo>
                  <a:cubicBezTo>
                    <a:pt x="86539" y="62814"/>
                    <a:pt x="140364" y="37087"/>
                    <a:pt x="197454" y="21468"/>
                  </a:cubicBezTo>
                  <a:cubicBezTo>
                    <a:pt x="240392" y="7360"/>
                    <a:pt x="285287" y="114"/>
                    <a:pt x="330484" y="0"/>
                  </a:cubicBezTo>
                  <a:cubicBezTo>
                    <a:pt x="375821" y="1297"/>
                    <a:pt x="420789" y="8558"/>
                    <a:pt x="464230" y="21597"/>
                  </a:cubicBezTo>
                  <a:cubicBezTo>
                    <a:pt x="522028" y="35113"/>
                    <a:pt x="576190" y="61055"/>
                    <a:pt x="622949" y="97617"/>
                  </a:cubicBezTo>
                  <a:cubicBezTo>
                    <a:pt x="647753" y="115470"/>
                    <a:pt x="662086" y="144464"/>
                    <a:pt x="661207" y="175013"/>
                  </a:cubicBezTo>
                  <a:close/>
                </a:path>
              </a:pathLst>
            </a:custGeom>
            <a:solidFill>
              <a:schemeClr val="tx2"/>
            </a:solidFill>
            <a:ln cap="flat" w="18256">
              <a:noFill/>
              <a:prstDash val="solid"/>
              <a:miter/>
            </a:ln>
          </p:spPr>
          <p:txBody>
            <a:bodyPr anchor="ctr" rtlCol="0"/>
            <a:lstStyle/>
            <a:p>
              <a:endParaRPr lang="en-GB"/>
            </a:p>
          </p:txBody>
        </p:sp>
        <p:sp>
          <p:nvSpPr>
            <p:cNvPr id="53" name="Freeform: Shape 52">
              <a:extLst>
                <a:ext uri="{FF2B5EF4-FFF2-40B4-BE49-F238E27FC236}">
                  <a16:creationId xmlns:a16="http://schemas.microsoft.com/office/drawing/2014/main" id="{9493DB40-F276-47CA-90FE-1B21671B4E70}"/>
                </a:ext>
              </a:extLst>
            </p:cNvPr>
            <p:cNvSpPr/>
            <p:nvPr/>
          </p:nvSpPr>
          <p:spPr>
            <a:xfrm>
              <a:off x="8716131" y="4342433"/>
              <a:ext cx="330282" cy="330282"/>
            </a:xfrm>
            <a:custGeom>
              <a:avLst/>
              <a:gdLst>
                <a:gd fmla="*/ 165141 w 330282" name="connsiteX0"/>
                <a:gd fmla="*/ 36698 h 330282" name="connsiteY0"/>
                <a:gd fmla="*/ 293584 w 330282" name="connsiteX1"/>
                <a:gd fmla="*/ 165141 h 330282" name="connsiteY1"/>
                <a:gd fmla="*/ 165141 w 330282" name="connsiteX2"/>
                <a:gd fmla="*/ 293584 h 330282" name="connsiteY2"/>
                <a:gd fmla="*/ 36698 w 330282" name="connsiteX3"/>
                <a:gd fmla="*/ 165141 h 330282" name="connsiteY3"/>
                <a:gd fmla="*/ 165141 w 330282" name="connsiteX4"/>
                <a:gd fmla="*/ 36698 h 330282" name="connsiteY4"/>
                <a:gd fmla="*/ 165141 w 330282" name="connsiteX5"/>
                <a:gd fmla="*/ 0 h 330282" name="connsiteY5"/>
                <a:gd fmla="*/ 0 w 330282" name="connsiteX6"/>
                <a:gd fmla="*/ 165141 h 330282" name="connsiteY6"/>
                <a:gd fmla="*/ 165141 w 330282" name="connsiteX7"/>
                <a:gd fmla="*/ 330282 h 330282" name="connsiteY7"/>
                <a:gd fmla="*/ 330282 w 330282" name="connsiteX8"/>
                <a:gd fmla="*/ 165141 h 330282" name="connsiteY8"/>
                <a:gd fmla="*/ 165141 w 330282" name="connsiteX9"/>
                <a:gd fmla="*/ 0 h 330282"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30282" w="330282">
                  <a:moveTo>
                    <a:pt x="165141" y="36698"/>
                  </a:moveTo>
                  <a:cubicBezTo>
                    <a:pt x="236078" y="36698"/>
                    <a:pt x="293584" y="94204"/>
                    <a:pt x="293584" y="165141"/>
                  </a:cubicBezTo>
                  <a:cubicBezTo>
                    <a:pt x="293584" y="236078"/>
                    <a:pt x="236078" y="293584"/>
                    <a:pt x="165141" y="293584"/>
                  </a:cubicBezTo>
                  <a:cubicBezTo>
                    <a:pt x="94204" y="293584"/>
                    <a:pt x="36698" y="236078"/>
                    <a:pt x="36698" y="165141"/>
                  </a:cubicBezTo>
                  <a:cubicBezTo>
                    <a:pt x="36799" y="94246"/>
                    <a:pt x="94246" y="36799"/>
                    <a:pt x="165141" y="36698"/>
                  </a:cubicBezTo>
                  <a:moveTo>
                    <a:pt x="165141" y="0"/>
                  </a:moveTo>
                  <a:cubicBezTo>
                    <a:pt x="73936" y="0"/>
                    <a:pt x="0" y="73936"/>
                    <a:pt x="0" y="165141"/>
                  </a:cubicBezTo>
                  <a:cubicBezTo>
                    <a:pt x="0" y="256347"/>
                    <a:pt x="73936" y="330282"/>
                    <a:pt x="165141" y="330282"/>
                  </a:cubicBezTo>
                  <a:cubicBezTo>
                    <a:pt x="256347" y="330282"/>
                    <a:pt x="330282" y="256347"/>
                    <a:pt x="330282" y="165141"/>
                  </a:cubicBezTo>
                  <a:cubicBezTo>
                    <a:pt x="330282" y="73936"/>
                    <a:pt x="256347" y="0"/>
                    <a:pt x="165141" y="0"/>
                  </a:cubicBezTo>
                  <a:close/>
                </a:path>
              </a:pathLst>
            </a:custGeom>
            <a:solidFill>
              <a:schemeClr val="tx2"/>
            </a:solidFill>
            <a:ln cap="flat" w="18256">
              <a:noFill/>
              <a:prstDash val="solid"/>
              <a:miter/>
            </a:ln>
          </p:spPr>
          <p:txBody>
            <a:bodyPr anchor="ctr" rtlCol="0"/>
            <a:lstStyle/>
            <a:p>
              <a:endParaRPr lang="en-GB"/>
            </a:p>
          </p:txBody>
        </p:sp>
        <p:sp>
          <p:nvSpPr>
            <p:cNvPr id="54" name="Freeform: Shape 53">
              <a:extLst>
                <a:ext uri="{FF2B5EF4-FFF2-40B4-BE49-F238E27FC236}">
                  <a16:creationId xmlns:a16="http://schemas.microsoft.com/office/drawing/2014/main" id="{5336181C-D753-416D-92A6-2823C6A262A1}"/>
                </a:ext>
              </a:extLst>
            </p:cNvPr>
            <p:cNvSpPr/>
            <p:nvPr/>
          </p:nvSpPr>
          <p:spPr>
            <a:xfrm>
              <a:off x="8550532" y="4716496"/>
              <a:ext cx="591370" cy="330777"/>
            </a:xfrm>
            <a:custGeom>
              <a:avLst/>
              <a:gdLst>
                <a:gd fmla="*/ 579095 w 591370" name="connsiteX0"/>
                <a:gd fmla="*/ 67781 h 330777" name="connsiteY0"/>
                <a:gd fmla="*/ 464432 w 591370" name="connsiteX1"/>
                <a:gd fmla="*/ 21615 h 330777" name="connsiteY1"/>
                <a:gd fmla="*/ 330686 w 591370" name="connsiteX2"/>
                <a:gd fmla="*/ 0 h 330777" name="connsiteY2"/>
                <a:gd fmla="*/ 197509 w 591370" name="connsiteX3"/>
                <a:gd fmla="*/ 21487 h 330777" name="connsiteY3"/>
                <a:gd fmla="*/ 38533 w 591370" name="connsiteX4"/>
                <a:gd fmla="*/ 97433 h 330777" name="connsiteY4"/>
                <a:gd fmla="*/ 0 w 591370" name="connsiteX5"/>
                <a:gd fmla="*/ 174499 h 330777" name="connsiteY5"/>
                <a:gd fmla="*/ 0 w 591370" name="connsiteX6"/>
                <a:gd fmla="*/ 330778 h 330777" name="connsiteY6"/>
                <a:gd fmla="*/ 36698 w 591370" name="connsiteX7"/>
                <a:gd fmla="*/ 330778 h 330777" name="connsiteY7"/>
                <a:gd fmla="*/ 36698 w 591370" name="connsiteX8"/>
                <a:gd fmla="*/ 174628 h 330777" name="connsiteY8"/>
                <a:gd fmla="*/ 60295 w 591370" name="connsiteX9"/>
                <a:gd fmla="*/ 126920 h 330777" name="connsiteY9"/>
                <a:gd fmla="*/ 208004 w 591370" name="connsiteX10"/>
                <a:gd fmla="*/ 56570 h 330777" name="connsiteY10"/>
                <a:gd fmla="*/ 330282 w 591370" name="connsiteX11"/>
                <a:gd fmla="*/ 36680 h 330777" name="connsiteY11"/>
                <a:gd fmla="*/ 455055 w 591370" name="connsiteX12"/>
                <a:gd fmla="*/ 57065 h 330777" name="connsiteY12"/>
                <a:gd fmla="*/ 591370 w 591370" name="connsiteX13"/>
                <a:gd fmla="*/ 119764 h 330777" name="connsiteY13"/>
                <a:gd fmla="*/ 579095 w 591370" name="connsiteX14"/>
                <a:gd fmla="*/ 67781 h 330777" name="connsiteY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b="b" l="l" r="r" t="t"/>
              <a:pathLst>
                <a:path h="330777" w="591370">
                  <a:moveTo>
                    <a:pt x="579095" y="67781"/>
                  </a:moveTo>
                  <a:cubicBezTo>
                    <a:pt x="543463" y="46614"/>
                    <a:pt x="504791" y="31043"/>
                    <a:pt x="464432" y="21615"/>
                  </a:cubicBezTo>
                  <a:cubicBezTo>
                    <a:pt x="420996" y="8556"/>
                    <a:pt x="376024" y="1288"/>
                    <a:pt x="330686" y="0"/>
                  </a:cubicBezTo>
                  <a:cubicBezTo>
                    <a:pt x="285439" y="103"/>
                    <a:pt x="240493" y="7354"/>
                    <a:pt x="197509" y="21487"/>
                  </a:cubicBezTo>
                  <a:cubicBezTo>
                    <a:pt x="140397" y="37080"/>
                    <a:pt x="86550" y="62803"/>
                    <a:pt x="38533" y="97433"/>
                  </a:cubicBezTo>
                  <a:cubicBezTo>
                    <a:pt x="14446" y="115768"/>
                    <a:pt x="217" y="144229"/>
                    <a:pt x="0" y="174499"/>
                  </a:cubicBezTo>
                  <a:lnTo>
                    <a:pt x="0" y="330778"/>
                  </a:lnTo>
                  <a:lnTo>
                    <a:pt x="36698" y="330778"/>
                  </a:lnTo>
                  <a:lnTo>
                    <a:pt x="36698" y="174628"/>
                  </a:lnTo>
                  <a:cubicBezTo>
                    <a:pt x="36779" y="155935"/>
                    <a:pt x="45487" y="138328"/>
                    <a:pt x="60295" y="126920"/>
                  </a:cubicBezTo>
                  <a:cubicBezTo>
                    <a:pt x="104929" y="94826"/>
                    <a:pt x="154957" y="71000"/>
                    <a:pt x="208004" y="56570"/>
                  </a:cubicBezTo>
                  <a:cubicBezTo>
                    <a:pt x="247464" y="43550"/>
                    <a:pt x="288731" y="36837"/>
                    <a:pt x="330282" y="36680"/>
                  </a:cubicBezTo>
                  <a:cubicBezTo>
                    <a:pt x="372588" y="37973"/>
                    <a:pt x="414539" y="44828"/>
                    <a:pt x="455055" y="57065"/>
                  </a:cubicBezTo>
                  <a:cubicBezTo>
                    <a:pt x="504253" y="68568"/>
                    <a:pt x="550619" y="89895"/>
                    <a:pt x="591370" y="119764"/>
                  </a:cubicBezTo>
                  <a:cubicBezTo>
                    <a:pt x="584976" y="103063"/>
                    <a:pt x="580847" y="85580"/>
                    <a:pt x="579095" y="67781"/>
                  </a:cubicBezTo>
                  <a:close/>
                </a:path>
              </a:pathLst>
            </a:custGeom>
            <a:solidFill>
              <a:schemeClr val="tx2"/>
            </a:solidFill>
            <a:ln cap="flat" w="18256">
              <a:noFill/>
              <a:prstDash val="solid"/>
              <a:miter/>
            </a:ln>
          </p:spPr>
          <p:txBody>
            <a:bodyPr anchor="ctr" rtlCol="0"/>
            <a:lstStyle/>
            <a:p>
              <a:endParaRPr lang="en-GB"/>
            </a:p>
          </p:txBody>
        </p:sp>
        <p:sp>
          <p:nvSpPr>
            <p:cNvPr id="55" name="Freeform: Shape 54">
              <a:extLst>
                <a:ext uri="{FF2B5EF4-FFF2-40B4-BE49-F238E27FC236}">
                  <a16:creationId xmlns:a16="http://schemas.microsoft.com/office/drawing/2014/main" id="{DF8B56F8-BD1C-4C39-A90F-01905800202E}"/>
                </a:ext>
              </a:extLst>
            </p:cNvPr>
            <p:cNvSpPr/>
            <p:nvPr/>
          </p:nvSpPr>
          <p:spPr>
            <a:xfrm>
              <a:off x="9091949" y="3836239"/>
              <a:ext cx="769601" cy="705537"/>
            </a:xfrm>
            <a:custGeom>
              <a:avLst/>
              <a:gdLst>
                <a:gd fmla="*/ 730959 w 769601" name="connsiteX0"/>
                <a:gd fmla="*/ 36698 h 705537" name="connsiteY0"/>
                <a:gd fmla="*/ 732903 w 769601" name="connsiteX1"/>
                <a:gd fmla="*/ 38735 h 705537" name="connsiteY1"/>
                <a:gd fmla="*/ 732903 w 769601" name="connsiteX2"/>
                <a:gd fmla="*/ 511937 h 705537" name="connsiteY2"/>
                <a:gd fmla="*/ 731252 w 769601" name="connsiteX3"/>
                <a:gd fmla="*/ 513956 h 705537" name="connsiteY3"/>
                <a:gd fmla="*/ 285004 w 769601" name="connsiteX4"/>
                <a:gd fmla="*/ 513956 h 705537" name="connsiteY4"/>
                <a:gd fmla="*/ 274215 w 769601" name="connsiteX5"/>
                <a:gd fmla="*/ 524965 h 705537" name="connsiteY5"/>
                <a:gd fmla="*/ 184965 w 769601" name="connsiteX6"/>
                <a:gd fmla="*/ 615793 h 705537" name="connsiteY6"/>
                <a:gd fmla="*/ 184965 w 769601" name="connsiteX7"/>
                <a:gd fmla="*/ 513919 h 705537" name="connsiteY7"/>
                <a:gd fmla="*/ 38412 w 769601" name="connsiteX8"/>
                <a:gd fmla="*/ 513919 h 705537" name="connsiteY8"/>
                <a:gd fmla="*/ 36577 w 769601" name="connsiteX9"/>
                <a:gd fmla="*/ 511350 h 705537" name="connsiteY9"/>
                <a:gd fmla="*/ 36577 w 769601" name="connsiteX10"/>
                <a:gd fmla="*/ 38533 h 705537" name="connsiteY10"/>
                <a:gd fmla="*/ 38045 w 769601" name="connsiteX11"/>
                <a:gd fmla="*/ 36698 h 705537" name="connsiteY11"/>
                <a:gd fmla="*/ 730959 w 769601" name="connsiteX12"/>
                <a:gd fmla="*/ 36698 h 705537" name="connsiteY12"/>
                <a:gd fmla="*/ 731252 w 769601" name="connsiteX13"/>
                <a:gd fmla="*/ 0 h 705537" name="connsiteY13"/>
                <a:gd fmla="*/ 38173 w 769601" name="connsiteX14"/>
                <a:gd fmla="*/ 0 h 705537" name="connsiteY14"/>
                <a:gd fmla="*/ 7 w 769601" name="connsiteX15"/>
                <a:gd fmla="*/ 38735 h 705537" name="connsiteY15"/>
                <a:gd fmla="*/ 7 w 769601" name="connsiteX16"/>
                <a:gd fmla="*/ 511350 h 705537" name="connsiteY16"/>
                <a:gd fmla="*/ 37788 w 769601" name="connsiteX17"/>
                <a:gd fmla="*/ 550617 h 705537" name="connsiteY17"/>
                <a:gd fmla="*/ 148267 w 769601" name="connsiteX18"/>
                <a:gd fmla="*/ 550617 h 705537" name="connsiteY18"/>
                <a:gd fmla="*/ 148267 w 769601" name="connsiteX19"/>
                <a:gd fmla="*/ 705538 h 705537" name="connsiteY19"/>
                <a:gd fmla="*/ 300399 w 769601" name="connsiteX20"/>
                <a:gd fmla="*/ 550617 h 705537" name="connsiteY20"/>
                <a:gd fmla="*/ 731252 w 769601" name="connsiteX21"/>
                <a:gd fmla="*/ 550617 h 705537" name="connsiteY21"/>
                <a:gd fmla="*/ 769601 w 769601" name="connsiteX22"/>
                <a:gd fmla="*/ 511901 h 705537" name="connsiteY22"/>
                <a:gd fmla="*/ 769601 w 769601" name="connsiteX23"/>
                <a:gd fmla="*/ 38735 h 705537" name="connsiteY23"/>
                <a:gd fmla="*/ 731252 w 769601" name="connsiteX24"/>
                <a:gd fmla="*/ 0 h 705537"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705537" w="769601">
                  <a:moveTo>
                    <a:pt x="730959" y="36698"/>
                  </a:moveTo>
                  <a:cubicBezTo>
                    <a:pt x="732052" y="36738"/>
                    <a:pt x="732914" y="37641"/>
                    <a:pt x="732903" y="38735"/>
                  </a:cubicBezTo>
                  <a:lnTo>
                    <a:pt x="732903" y="511937"/>
                  </a:lnTo>
                  <a:cubicBezTo>
                    <a:pt x="732927" y="512926"/>
                    <a:pt x="732226" y="513783"/>
                    <a:pt x="731252" y="513956"/>
                  </a:cubicBezTo>
                  <a:lnTo>
                    <a:pt x="285004" y="513956"/>
                  </a:lnTo>
                  <a:lnTo>
                    <a:pt x="274215" y="524965"/>
                  </a:lnTo>
                  <a:lnTo>
                    <a:pt x="184965" y="615793"/>
                  </a:lnTo>
                  <a:lnTo>
                    <a:pt x="184965" y="513919"/>
                  </a:lnTo>
                  <a:lnTo>
                    <a:pt x="38412" y="513919"/>
                  </a:lnTo>
                  <a:cubicBezTo>
                    <a:pt x="37549" y="513919"/>
                    <a:pt x="36577" y="512910"/>
                    <a:pt x="36577" y="511350"/>
                  </a:cubicBezTo>
                  <a:lnTo>
                    <a:pt x="36577" y="38533"/>
                  </a:lnTo>
                  <a:cubicBezTo>
                    <a:pt x="36559" y="37647"/>
                    <a:pt x="37177" y="36874"/>
                    <a:pt x="38045" y="36698"/>
                  </a:cubicBezTo>
                  <a:lnTo>
                    <a:pt x="730959" y="36698"/>
                  </a:lnTo>
                  <a:moveTo>
                    <a:pt x="731252" y="0"/>
                  </a:moveTo>
                  <a:lnTo>
                    <a:pt x="38173" y="0"/>
                  </a:lnTo>
                  <a:cubicBezTo>
                    <a:pt x="16956" y="202"/>
                    <a:pt x="-105" y="17517"/>
                    <a:pt x="7" y="38735"/>
                  </a:cubicBezTo>
                  <a:lnTo>
                    <a:pt x="7" y="511350"/>
                  </a:lnTo>
                  <a:cubicBezTo>
                    <a:pt x="-402" y="532626"/>
                    <a:pt x="16512" y="550206"/>
                    <a:pt x="37788" y="550617"/>
                  </a:cubicBezTo>
                  <a:lnTo>
                    <a:pt x="148267" y="550617"/>
                  </a:lnTo>
                  <a:lnTo>
                    <a:pt x="148267" y="705538"/>
                  </a:lnTo>
                  <a:lnTo>
                    <a:pt x="300399" y="550617"/>
                  </a:lnTo>
                  <a:lnTo>
                    <a:pt x="731252" y="550617"/>
                  </a:lnTo>
                  <a:cubicBezTo>
                    <a:pt x="752491" y="550415"/>
                    <a:pt x="769603" y="533142"/>
                    <a:pt x="769601" y="511901"/>
                  </a:cubicBezTo>
                  <a:lnTo>
                    <a:pt x="769601" y="38735"/>
                  </a:lnTo>
                  <a:cubicBezTo>
                    <a:pt x="769603" y="17492"/>
                    <a:pt x="752495" y="211"/>
                    <a:pt x="731252" y="0"/>
                  </a:cubicBezTo>
                  <a:close/>
                </a:path>
              </a:pathLst>
            </a:custGeom>
            <a:solidFill>
              <a:schemeClr val="tx2">
                <a:lumMod val="75000"/>
              </a:schemeClr>
            </a:solidFill>
            <a:ln cap="flat" w="18256">
              <a:noFill/>
              <a:prstDash val="solid"/>
              <a:miter/>
            </a:ln>
          </p:spPr>
          <p:txBody>
            <a:bodyPr anchor="ctr" rtlCol="0"/>
            <a:lstStyle/>
            <a:p>
              <a:endParaRPr lang="en-GB"/>
            </a:p>
          </p:txBody>
        </p:sp>
      </p:grpSp>
      <p:pic>
        <p:nvPicPr>
          <p:cNvPr descr="Arrow: Counter-clockwise curve with solid fill" id="58" name="Graphic 57">
            <a:extLst>
              <a:ext uri="{FF2B5EF4-FFF2-40B4-BE49-F238E27FC236}">
                <a16:creationId xmlns:a16="http://schemas.microsoft.com/office/drawing/2014/main" id="{FCA80EB5-1D51-489D-B5CB-F66C6B263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108531" y="2714825"/>
            <a:ext cx="914402" cy="914400"/>
          </a:xfrm>
          <a:prstGeom prst="rect">
            <a:avLst/>
          </a:prstGeom>
        </p:spPr>
      </p:pic>
      <p:pic>
        <p:nvPicPr>
          <p:cNvPr descr="Arrow: Counter-clockwise curve with solid fill" id="59" name="Graphic 58">
            <a:extLst>
              <a:ext uri="{FF2B5EF4-FFF2-40B4-BE49-F238E27FC236}">
                <a16:creationId xmlns:a16="http://schemas.microsoft.com/office/drawing/2014/main" id="{7F832792-B2C0-42F8-B25C-0E1A37A37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7505" y="2648067"/>
            <a:ext cx="972498" cy="914400"/>
          </a:xfrm>
          <a:prstGeom prst="rect">
            <a:avLst/>
          </a:prstGeom>
        </p:spPr>
      </p:pic>
      <p:pic>
        <p:nvPicPr>
          <p:cNvPr descr="Arrow: Straight with solid fill" id="61" name="Graphic 60">
            <a:extLst>
              <a:ext uri="{FF2B5EF4-FFF2-40B4-BE49-F238E27FC236}">
                <a16:creationId xmlns:a16="http://schemas.microsoft.com/office/drawing/2014/main" id="{7E2999EE-473C-4B40-A1ED-B9F83C7E2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43451" y="2558288"/>
            <a:ext cx="914400" cy="914400"/>
          </a:xfrm>
          <a:prstGeom prst="rect">
            <a:avLst/>
          </a:prstGeom>
        </p:spPr>
      </p:pic>
      <p:sp>
        <p:nvSpPr>
          <p:cNvPr id="60" name="Rectangle: Rounded Corners 59">
            <a:extLst>
              <a:ext uri="{FF2B5EF4-FFF2-40B4-BE49-F238E27FC236}">
                <a16:creationId xmlns:a16="http://schemas.microsoft.com/office/drawing/2014/main" id="{11440F68-8432-4240-A8D8-60B049B54A2C}"/>
              </a:ext>
            </a:extLst>
          </p:cNvPr>
          <p:cNvSpPr/>
          <p:nvPr/>
        </p:nvSpPr>
        <p:spPr>
          <a:xfrm>
            <a:off x="2458192"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1cf4f784e9fbbcb3561a6a031815dcb5">
            <a:pPr algn="ctr">
              <a:buClr>
                <a:schemeClr val="tx2"/>
              </a:buClr>
            </a:pPr>
            <a:r>
              <a:rPr lang="en-GB" sz="2400">
                <a:solidFill>
                  <a:schemeClr val="tx1"/>
                </a:solidFill>
              </a:rPr>
              <a:t>Discuter</a:t>
            </a:r>
            <a:endParaRPr dirty="0" lang="en-GB" sz="2400">
              <a:solidFill>
                <a:schemeClr val="tx1"/>
              </a:solidFill>
            </a:endParaRPr>
          </a:p>
        </p:txBody>
      </p:sp>
      <p:sp>
        <p:nvSpPr>
          <p:cNvPr id="62" name="Rectangle: Rounded Corners 61">
            <a:extLst>
              <a:ext uri="{FF2B5EF4-FFF2-40B4-BE49-F238E27FC236}">
                <a16:creationId xmlns:a16="http://schemas.microsoft.com/office/drawing/2014/main" id="{AEE02982-10C9-498C-9340-83D5D442EED2}"/>
              </a:ext>
            </a:extLst>
          </p:cNvPr>
          <p:cNvSpPr/>
          <p:nvPr/>
        </p:nvSpPr>
        <p:spPr>
          <a:xfrm>
            <a:off x="5165766" y="5093841"/>
            <a:ext cx="1842478"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488bda6087cba5b46ed7533d36965c99">
            <a:pPr algn="ctr">
              <a:buClr>
                <a:schemeClr val="tx2"/>
              </a:buClr>
            </a:pPr>
            <a:r>
              <a:rPr lang="en-GB" sz="2400">
                <a:solidFill>
                  <a:schemeClr val="tx1"/>
                </a:solidFill>
              </a:rPr>
              <a:t>Interagir</a:t>
            </a:r>
            <a:endParaRPr dirty="0" lang="en-GB" sz="2400">
              <a:solidFill>
                <a:schemeClr val="tx1"/>
              </a:solidFill>
            </a:endParaRPr>
          </a:p>
        </p:txBody>
      </p:sp>
      <p:sp>
        <p:nvSpPr>
          <p:cNvPr id="63" name="Rectangle: Rounded Corners 62">
            <a:extLst>
              <a:ext uri="{FF2B5EF4-FFF2-40B4-BE49-F238E27FC236}">
                <a16:creationId xmlns:a16="http://schemas.microsoft.com/office/drawing/2014/main" id="{B6650161-8482-405C-8C83-25ED91A1BC31}"/>
              </a:ext>
            </a:extLst>
          </p:cNvPr>
          <p:cNvSpPr/>
          <p:nvPr/>
        </p:nvSpPr>
        <p:spPr>
          <a:xfrm>
            <a:off x="8197505" y="5093841"/>
            <a:ext cx="1730266" cy="673534"/>
          </a:xfrm>
          <a:prstGeom prst="roundRect">
            <a:avLst/>
          </a:prstGeom>
          <a:no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anchor="ctr" rtlCol="0"/>
          <a:lstStyle/>
          <a:p txid="e45d3e703f207f4dd720da78309c3b20">
            <a:pPr algn="ctr">
              <a:buClr>
                <a:schemeClr val="tx2"/>
              </a:buClr>
            </a:pPr>
            <a:r>
              <a:rPr lang="en-GB" sz="2400">
                <a:solidFill>
                  <a:schemeClr val="tx1"/>
                </a:solidFill>
              </a:rPr>
              <a:t>Apprendre</a:t>
            </a:r>
            <a:endParaRPr dirty="0" lang="en-GB" sz="2400">
              <a:solidFill>
                <a:schemeClr val="tx1"/>
              </a:solidFill>
            </a:endParaRPr>
          </a:p>
        </p:txBody>
      </p:sp>
      <p:sp>
        <p:nvSpPr>
          <p:cNvPr id="2" name="Rectangle 1">
            <a:extLst>
              <a:ext uri="{FF2B5EF4-FFF2-40B4-BE49-F238E27FC236}">
                <a16:creationId xmlns:a16="http://schemas.microsoft.com/office/drawing/2014/main" id="{2C391810-1738-46D8-B3CB-0DF6555597A5}"/>
              </a:ext>
            </a:extLst>
          </p:cNvPr>
          <p:cNvSpPr/>
          <p:nvPr/>
        </p:nvSpPr>
        <p:spPr>
          <a:xfrm>
            <a:off x="7289380" y="1865089"/>
            <a:ext cx="3302522" cy="782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64" name="Freeform: Shape 63">
            <a:extLst>
              <a:ext uri="{FF2B5EF4-FFF2-40B4-BE49-F238E27FC236}">
                <a16:creationId xmlns:a16="http://schemas.microsoft.com/office/drawing/2014/main" id="{28469AA7-8BF8-47FC-A94B-24F02A0A4FF2}"/>
              </a:ext>
            </a:extLst>
          </p:cNvPr>
          <p:cNvSpPr/>
          <p:nvPr/>
        </p:nvSpPr>
        <p:spPr>
          <a:xfrm>
            <a:off x="9257809" y="3473139"/>
            <a:ext cx="246656" cy="387118"/>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spTree>
    <p:custDataLst>
      <p:tags r:id="rId1"/>
    </p:custDataLst>
    <p:extLst>
      <p:ext uri="{BB962C8B-B14F-4D97-AF65-F5344CB8AC3E}">
        <p14:creationId xmlns:p14="http://schemas.microsoft.com/office/powerpoint/2010/main" val="478105306"/>
      </p:ext>
    </p:extLst>
  </p:cSld>
  <p:clrMapOvr>
    <a:masterClrMapping/>
  </p:clrMapOvr>
  <mc:AlternateContent xmlns:mc="http://schemas.openxmlformats.org/markup-compatibility/2006">
    <mc:Choice xmlns:p14="http://schemas.microsoft.com/office/powerpoint/2010/main" Requires="p14">
      <p:transition advTm="24546" p14:dur="2000" spd="slow"/>
    </mc:Choice>
    <mc:Fallback>
      <p:transition advTm="24546"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4">
                                  <p:stCondLst>
                                    <p:cond delay="0"/>
                                  </p:stCondLst>
                                  <p:childTnLst>
                                    <p:set>
                                      <p:cBhvr>
                                        <p:cTn dur="1" fill="hold" id="6">
                                          <p:stCondLst>
                                            <p:cond delay="0"/>
                                          </p:stCondLst>
                                        </p:cTn>
                                        <p:tgtEl>
                                          <p:spTgt spid="5"/>
                                        </p:tgtEl>
                                        <p:attrNameLst>
                                          <p:attrName>style.visibility</p:attrName>
                                        </p:attrNameLst>
                                      </p:cBhvr>
                                      <p:to>
                                        <p:strVal val="visible"/>
                                      </p:to>
                                    </p:set>
                                    <p:animEffect filter="wipe(down)" transition="in">
                                      <p:cBhvr>
                                        <p:cTn dur="250" id="7"/>
                                        <p:tgtEl>
                                          <p:spTgt spid="5"/>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49"/>
                                        </p:tgtEl>
                                        <p:attrNameLst>
                                          <p:attrName>style.visibility</p:attrName>
                                        </p:attrNameLst>
                                      </p:cBhvr>
                                      <p:to>
                                        <p:strVal val="visible"/>
                                      </p:to>
                                    </p:set>
                                    <p:animEffect filter="fade" transition="in">
                                      <p:cBhvr>
                                        <p:cTn dur="500" id="12"/>
                                        <p:tgtEl>
                                          <p:spTgt spid="49"/>
                                        </p:tgtEl>
                                      </p:cBhvr>
                                    </p:animEffect>
                                    <p:anim calcmode="lin" valueType="num">
                                      <p:cBhvr>
                                        <p:cTn dur="500" fill="hold" id="13"/>
                                        <p:tgtEl>
                                          <p:spTgt spid="49"/>
                                        </p:tgtEl>
                                        <p:attrNameLst>
                                          <p:attrName>ppt_x</p:attrName>
                                        </p:attrNameLst>
                                      </p:cBhvr>
                                      <p:tavLst>
                                        <p:tav tm="0">
                                          <p:val>
                                            <p:strVal val="#ppt_x"/>
                                          </p:val>
                                        </p:tav>
                                        <p:tav tm="100000">
                                          <p:val>
                                            <p:strVal val="#ppt_x"/>
                                          </p:val>
                                        </p:tav>
                                      </p:tavLst>
                                    </p:anim>
                                    <p:anim calcmode="lin" valueType="num">
                                      <p:cBhvr>
                                        <p:cTn dur="500" fill="hold" id="14"/>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42" presetSubtype="0">
                                  <p:stCondLst>
                                    <p:cond delay="0"/>
                                  </p:stCondLst>
                                  <p:childTnLst>
                                    <p:set>
                                      <p:cBhvr>
                                        <p:cTn dur="1" fill="hold" id="18">
                                          <p:stCondLst>
                                            <p:cond delay="0"/>
                                          </p:stCondLst>
                                        </p:cTn>
                                        <p:tgtEl>
                                          <p:spTgt spid="35"/>
                                        </p:tgtEl>
                                        <p:attrNameLst>
                                          <p:attrName>style.visibility</p:attrName>
                                        </p:attrNameLst>
                                      </p:cBhvr>
                                      <p:to>
                                        <p:strVal val="visible"/>
                                      </p:to>
                                    </p:set>
                                    <p:animEffect filter="fade" transition="in">
                                      <p:cBhvr>
                                        <p:cTn dur="500" id="19"/>
                                        <p:tgtEl>
                                          <p:spTgt spid="35"/>
                                        </p:tgtEl>
                                      </p:cBhvr>
                                    </p:animEffect>
                                    <p:anim calcmode="lin" valueType="num">
                                      <p:cBhvr>
                                        <p:cTn dur="500" fill="hold" id="20"/>
                                        <p:tgtEl>
                                          <p:spTgt spid="35"/>
                                        </p:tgtEl>
                                        <p:attrNameLst>
                                          <p:attrName>ppt_x</p:attrName>
                                        </p:attrNameLst>
                                      </p:cBhvr>
                                      <p:tavLst>
                                        <p:tav tm="0">
                                          <p:val>
                                            <p:strVal val="#ppt_x"/>
                                          </p:val>
                                        </p:tav>
                                        <p:tav tm="100000">
                                          <p:val>
                                            <p:strVal val="#ppt_x"/>
                                          </p:val>
                                        </p:tav>
                                      </p:tavLst>
                                    </p:anim>
                                    <p:anim calcmode="lin" valueType="num">
                                      <p:cBhvr>
                                        <p:cTn dur="500" fill="hold" id="21"/>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22">
                      <p:stCondLst>
                        <p:cond delay="indefinite"/>
                      </p:stCondLst>
                      <p:childTnLst>
                        <p:par>
                          <p:cTn fill="hold" id="23">
                            <p:stCondLst>
                              <p:cond delay="0"/>
                            </p:stCondLst>
                            <p:childTnLst>
                              <p:par>
                                <p:cTn fill="hold" id="24" nodeType="clickEffect" presetClass="entr" presetID="42" presetSubtype="0">
                                  <p:stCondLst>
                                    <p:cond delay="0"/>
                                  </p:stCondLst>
                                  <p:childTnLst>
                                    <p:set>
                                      <p:cBhvr>
                                        <p:cTn dur="1" fill="hold" id="25">
                                          <p:stCondLst>
                                            <p:cond delay="0"/>
                                          </p:stCondLst>
                                        </p:cTn>
                                        <p:tgtEl>
                                          <p:spTgt spid="50"/>
                                        </p:tgtEl>
                                        <p:attrNameLst>
                                          <p:attrName>style.visibility</p:attrName>
                                        </p:attrNameLst>
                                      </p:cBhvr>
                                      <p:to>
                                        <p:strVal val="visible"/>
                                      </p:to>
                                    </p:set>
                                    <p:animEffect filter="fade" transition="in">
                                      <p:cBhvr>
                                        <p:cTn dur="500" id="26"/>
                                        <p:tgtEl>
                                          <p:spTgt spid="50"/>
                                        </p:tgtEl>
                                      </p:cBhvr>
                                    </p:animEffect>
                                    <p:anim calcmode="lin" valueType="num">
                                      <p:cBhvr>
                                        <p:cTn dur="500" fill="hold" id="27"/>
                                        <p:tgtEl>
                                          <p:spTgt spid="50"/>
                                        </p:tgtEl>
                                        <p:attrNameLst>
                                          <p:attrName>ppt_x</p:attrName>
                                        </p:attrNameLst>
                                      </p:cBhvr>
                                      <p:tavLst>
                                        <p:tav tm="0">
                                          <p:val>
                                            <p:strVal val="#ppt_x"/>
                                          </p:val>
                                        </p:tav>
                                        <p:tav tm="100000">
                                          <p:val>
                                            <p:strVal val="#ppt_x"/>
                                          </p:val>
                                        </p:tav>
                                      </p:tavLst>
                                    </p:anim>
                                    <p:anim calcmode="lin" valueType="num">
                                      <p:cBhvr>
                                        <p:cTn dur="500" fill="hold" id="28"/>
                                        <p:tgtEl>
                                          <p:spTgt spid="50"/>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64"/>
                                        </p:tgtEl>
                                        <p:attrNameLst>
                                          <p:attrName>style.visibility</p:attrName>
                                        </p:attrNameLst>
                                      </p:cBhvr>
                                      <p:to>
                                        <p:strVal val="visible"/>
                                      </p:to>
                                    </p:set>
                                    <p:animEffect filter="fade" transition="in">
                                      <p:cBhvr>
                                        <p:cTn dur="500" id="31"/>
                                        <p:tgtEl>
                                          <p:spTgt spid="64"/>
                                        </p:tgtEl>
                                      </p:cBhvr>
                                    </p:animEffect>
                                    <p:anim calcmode="lin" valueType="num">
                                      <p:cBhvr>
                                        <p:cTn dur="500" fill="hold" id="32"/>
                                        <p:tgtEl>
                                          <p:spTgt spid="64"/>
                                        </p:tgtEl>
                                        <p:attrNameLst>
                                          <p:attrName>ppt_x</p:attrName>
                                        </p:attrNameLst>
                                      </p:cBhvr>
                                      <p:tavLst>
                                        <p:tav tm="0">
                                          <p:val>
                                            <p:strVal val="#ppt_x"/>
                                          </p:val>
                                        </p:tav>
                                        <p:tav tm="100000">
                                          <p:val>
                                            <p:strVal val="#ppt_x"/>
                                          </p:val>
                                        </p:tav>
                                      </p:tavLst>
                                    </p:anim>
                                    <p:anim calcmode="lin" valueType="num">
                                      <p:cBhvr>
                                        <p:cTn dur="500" fill="hold" id="33"/>
                                        <p:tgtEl>
                                          <p:spTgt spid="64"/>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id="36" nodeType="clickEffect" presetClass="entr" presetID="22" presetSubtype="4">
                                  <p:stCondLst>
                                    <p:cond delay="0"/>
                                  </p:stCondLst>
                                  <p:childTnLst>
                                    <p:set>
                                      <p:cBhvr>
                                        <p:cTn dur="1" fill="hold" id="37">
                                          <p:stCondLst>
                                            <p:cond delay="0"/>
                                          </p:stCondLst>
                                        </p:cTn>
                                        <p:tgtEl>
                                          <p:spTgt spid="58"/>
                                        </p:tgtEl>
                                        <p:attrNameLst>
                                          <p:attrName>style.visibility</p:attrName>
                                        </p:attrNameLst>
                                      </p:cBhvr>
                                      <p:to>
                                        <p:strVal val="visible"/>
                                      </p:to>
                                    </p:set>
                                    <p:animEffect filter="wipe(down)" transition="in">
                                      <p:cBhvr>
                                        <p:cTn dur="250" id="38"/>
                                        <p:tgtEl>
                                          <p:spTgt spid="58"/>
                                        </p:tgtEl>
                                      </p:cBhvr>
                                    </p:animEffect>
                                  </p:childTnLst>
                                </p:cTn>
                              </p:par>
                              <p:par>
                                <p:cTn fill="hold" id="39" nodeType="withEffect" presetClass="entr" presetID="22" presetSubtype="4">
                                  <p:stCondLst>
                                    <p:cond delay="0"/>
                                  </p:stCondLst>
                                  <p:childTnLst>
                                    <p:set>
                                      <p:cBhvr>
                                        <p:cTn dur="1" fill="hold" id="40">
                                          <p:stCondLst>
                                            <p:cond delay="0"/>
                                          </p:stCondLst>
                                        </p:cTn>
                                        <p:tgtEl>
                                          <p:spTgt spid="61"/>
                                        </p:tgtEl>
                                        <p:attrNameLst>
                                          <p:attrName>style.visibility</p:attrName>
                                        </p:attrNameLst>
                                      </p:cBhvr>
                                      <p:to>
                                        <p:strVal val="visible"/>
                                      </p:to>
                                    </p:set>
                                    <p:animEffect filter="wipe(down)" transition="in">
                                      <p:cBhvr>
                                        <p:cTn dur="250" id="41"/>
                                        <p:tgtEl>
                                          <p:spTgt spid="61"/>
                                        </p:tgtEl>
                                      </p:cBhvr>
                                    </p:animEffect>
                                  </p:childTnLst>
                                </p:cTn>
                              </p:par>
                              <p:par>
                                <p:cTn fill="hold" id="42" nodeType="withEffect" presetClass="entr" presetID="22" presetSubtype="4">
                                  <p:stCondLst>
                                    <p:cond delay="0"/>
                                  </p:stCondLst>
                                  <p:childTnLst>
                                    <p:set>
                                      <p:cBhvr>
                                        <p:cTn dur="1" fill="hold" id="43">
                                          <p:stCondLst>
                                            <p:cond delay="0"/>
                                          </p:stCondLst>
                                        </p:cTn>
                                        <p:tgtEl>
                                          <p:spTgt spid="59"/>
                                        </p:tgtEl>
                                        <p:attrNameLst>
                                          <p:attrName>style.visibility</p:attrName>
                                        </p:attrNameLst>
                                      </p:cBhvr>
                                      <p:to>
                                        <p:strVal val="visible"/>
                                      </p:to>
                                    </p:set>
                                    <p:animEffect filter="wipe(down)" transition="in">
                                      <p:cBhvr>
                                        <p:cTn dur="250" id="44"/>
                                        <p:tgtEl>
                                          <p:spTgt spid="59"/>
                                        </p:tgtEl>
                                      </p:cBhvr>
                                    </p:animEffect>
                                  </p:childTnLst>
                                </p:cTn>
                              </p:par>
                              <p:par>
                                <p:cTn accel="50000" decel="50000" fill="hold" id="45" nodeType="withEffect" presetClass="path" presetID="35" presetSubtype="0">
                                  <p:stCondLst>
                                    <p:cond delay="0"/>
                                  </p:stCondLst>
                                  <p:childTnLst>
                                    <p:animMotion origin="layout" path="M 1.45833E-6 -3.33333E-6 L -0.10221 -0.00115 " pathEditMode="relative" ptsTypes="AA" rAng="0">
                                      <p:cBhvr>
                                        <p:cTn dur="1000" fill="hold" id="46"/>
                                        <p:tgtEl>
                                          <p:spTgt spid="5"/>
                                        </p:tgtEl>
                                        <p:attrNameLst>
                                          <p:attrName>ppt_x</p:attrName>
                                          <p:attrName>ppt_y</p:attrName>
                                        </p:attrNameLst>
                                      </p:cBhvr>
                                      <p:rCtr x="-5117" y="-69"/>
                                    </p:animMotion>
                                  </p:childTnLst>
                                </p:cTn>
                              </p:par>
                              <p:par>
                                <p:cTn accel="50000" decel="50000" fill="hold" grpId="0" id="47" nodeType="withEffect" presetClass="path" presetID="63" presetSubtype="0">
                                  <p:stCondLst>
                                    <p:cond delay="250"/>
                                  </p:stCondLst>
                                  <p:childTnLst>
                                    <p:animMotion origin="layout" path="M 0 0 L 0.25 0 E" pathEditMode="relative" ptsTypes="">
                                      <p:cBhvr>
                                        <p:cTn dur="1500" fill="hold" id="48"/>
                                        <p:tgtEl>
                                          <p:spTgt spid="2"/>
                                        </p:tgtEl>
                                        <p:attrNameLst>
                                          <p:attrName>ppt_x</p:attrName>
                                          <p:attrName>ppt_y</p:attrName>
                                        </p:attrNameLst>
                                      </p:cBhvr>
                                    </p:animMotion>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47"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500" id="53"/>
                                        <p:tgtEl>
                                          <p:spTgt spid="60"/>
                                        </p:tgtEl>
                                      </p:cBhvr>
                                    </p:animEffect>
                                    <p:anim calcmode="lin" valueType="num">
                                      <p:cBhvr>
                                        <p:cTn dur="500" fill="hold" id="54"/>
                                        <p:tgtEl>
                                          <p:spTgt spid="60"/>
                                        </p:tgtEl>
                                        <p:attrNameLst>
                                          <p:attrName>ppt_x</p:attrName>
                                        </p:attrNameLst>
                                      </p:cBhvr>
                                      <p:tavLst>
                                        <p:tav tm="0">
                                          <p:val>
                                            <p:strVal val="#ppt_x"/>
                                          </p:val>
                                        </p:tav>
                                        <p:tav tm="100000">
                                          <p:val>
                                            <p:strVal val="#ppt_x"/>
                                          </p:val>
                                        </p:tav>
                                      </p:tavLst>
                                    </p:anim>
                                    <p:anim calcmode="lin" valueType="num">
                                      <p:cBhvr>
                                        <p:cTn dur="500" fill="hold" id="55"/>
                                        <p:tgtEl>
                                          <p:spTgt spid="60"/>
                                        </p:tgtEl>
                                        <p:attrNameLst>
                                          <p:attrName>ppt_y</p:attrName>
                                        </p:attrNameLst>
                                      </p:cBhvr>
                                      <p:tavLst>
                                        <p:tav tm="0">
                                          <p:val>
                                            <p:strVal val="#ppt_y-.1"/>
                                          </p:val>
                                        </p:tav>
                                        <p:tav tm="100000">
                                          <p:val>
                                            <p:strVal val="#ppt_y"/>
                                          </p:val>
                                        </p:tav>
                                      </p:tavLst>
                                    </p:anim>
                                  </p:childTnLst>
                                </p:cTn>
                              </p:par>
                            </p:childTnLst>
                          </p:cTn>
                        </p:par>
                      </p:childTnLst>
                    </p:cTn>
                  </p:par>
                  <p:par>
                    <p:cTn fill="hold" id="56">
                      <p:stCondLst>
                        <p:cond delay="indefinite"/>
                      </p:stCondLst>
                      <p:childTnLst>
                        <p:par>
                          <p:cTn fill="hold" id="57">
                            <p:stCondLst>
                              <p:cond delay="0"/>
                            </p:stCondLst>
                            <p:childTnLst>
                              <p:par>
                                <p:cTn fill="hold" grpId="0" id="58" nodeType="clickEffect" presetClass="entr" presetID="47" presetSubtype="0">
                                  <p:stCondLst>
                                    <p:cond delay="0"/>
                                  </p:stCondLst>
                                  <p:childTnLst>
                                    <p:set>
                                      <p:cBhvr>
                                        <p:cTn dur="1" fill="hold" id="59">
                                          <p:stCondLst>
                                            <p:cond delay="0"/>
                                          </p:stCondLst>
                                        </p:cTn>
                                        <p:tgtEl>
                                          <p:spTgt spid="62"/>
                                        </p:tgtEl>
                                        <p:attrNameLst>
                                          <p:attrName>style.visibility</p:attrName>
                                        </p:attrNameLst>
                                      </p:cBhvr>
                                      <p:to>
                                        <p:strVal val="visible"/>
                                      </p:to>
                                    </p:set>
                                    <p:animEffect filter="fade" transition="in">
                                      <p:cBhvr>
                                        <p:cTn dur="500" id="60"/>
                                        <p:tgtEl>
                                          <p:spTgt spid="62"/>
                                        </p:tgtEl>
                                      </p:cBhvr>
                                    </p:animEffect>
                                    <p:anim calcmode="lin" valueType="num">
                                      <p:cBhvr>
                                        <p:cTn dur="500" fill="hold" id="61"/>
                                        <p:tgtEl>
                                          <p:spTgt spid="62"/>
                                        </p:tgtEl>
                                        <p:attrNameLst>
                                          <p:attrName>ppt_x</p:attrName>
                                        </p:attrNameLst>
                                      </p:cBhvr>
                                      <p:tavLst>
                                        <p:tav tm="0">
                                          <p:val>
                                            <p:strVal val="#ppt_x"/>
                                          </p:val>
                                        </p:tav>
                                        <p:tav tm="100000">
                                          <p:val>
                                            <p:strVal val="#ppt_x"/>
                                          </p:val>
                                        </p:tav>
                                      </p:tavLst>
                                    </p:anim>
                                    <p:anim calcmode="lin" valueType="num">
                                      <p:cBhvr>
                                        <p:cTn dur="500" fill="hold" id="62"/>
                                        <p:tgtEl>
                                          <p:spTgt spid="62"/>
                                        </p:tgtEl>
                                        <p:attrNameLst>
                                          <p:attrName>ppt_y</p:attrName>
                                        </p:attrNameLst>
                                      </p:cBhvr>
                                      <p:tavLst>
                                        <p:tav tm="0">
                                          <p:val>
                                            <p:strVal val="#ppt_y-.1"/>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47" presetSubtype="0">
                                  <p:stCondLst>
                                    <p:cond delay="0"/>
                                  </p:stCondLst>
                                  <p:childTnLst>
                                    <p:set>
                                      <p:cBhvr>
                                        <p:cTn dur="1" fill="hold" id="66">
                                          <p:stCondLst>
                                            <p:cond delay="0"/>
                                          </p:stCondLst>
                                        </p:cTn>
                                        <p:tgtEl>
                                          <p:spTgt spid="63"/>
                                        </p:tgtEl>
                                        <p:attrNameLst>
                                          <p:attrName>style.visibility</p:attrName>
                                        </p:attrNameLst>
                                      </p:cBhvr>
                                      <p:to>
                                        <p:strVal val="visible"/>
                                      </p:to>
                                    </p:set>
                                    <p:animEffect filter="fade" transition="in">
                                      <p:cBhvr>
                                        <p:cTn dur="500" id="67"/>
                                        <p:tgtEl>
                                          <p:spTgt spid="63"/>
                                        </p:tgtEl>
                                      </p:cBhvr>
                                    </p:animEffect>
                                    <p:anim calcmode="lin" valueType="num">
                                      <p:cBhvr>
                                        <p:cTn dur="500" fill="hold" id="68"/>
                                        <p:tgtEl>
                                          <p:spTgt spid="63"/>
                                        </p:tgtEl>
                                        <p:attrNameLst>
                                          <p:attrName>ppt_x</p:attrName>
                                        </p:attrNameLst>
                                      </p:cBhvr>
                                      <p:tavLst>
                                        <p:tav tm="0">
                                          <p:val>
                                            <p:strVal val="#ppt_x"/>
                                          </p:val>
                                        </p:tav>
                                        <p:tav tm="100000">
                                          <p:val>
                                            <p:strVal val="#ppt_x"/>
                                          </p:val>
                                        </p:tav>
                                      </p:tavLst>
                                    </p:anim>
                                    <p:anim calcmode="lin" valueType="num">
                                      <p:cBhvr>
                                        <p:cTn dur="500" fill="hold" id="69"/>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0"/>
      <p:bldP animBg="1" grpId="0" spid="62"/>
      <p:bldP animBg="1" grpId="0" spid="63"/>
      <p:bldP animBg="1" grpId="0" spid="2"/>
      <p:bldP animBg="1" grpId="0" spid="64"/>
    </p:bld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95A3C-DDD6-4A23-BD62-164075233836}"/>
              </a:ext>
            </a:extLst>
          </p:cNvPr>
          <p:cNvSpPr>
            <a:spLocks noGrp="1"/>
          </p:cNvSpPr>
          <p:nvPr>
            <p:ph type="title"/>
          </p:nvPr>
        </p:nvSpPr>
        <p:spPr/>
        <p:txBody>
          <a:bodyPr/>
          <a:lstStyle/>
          <a:p txid="caaf9ed759a9e782f909ffbee225a225">
            <a:r>
              <a:rPr lang="en-GB"/>
              <a:t>Documentation DHIS2</a:t>
            </a:r>
            <a:endParaRPr dirty="0" lang="en-GB"/>
          </a:p>
        </p:txBody>
      </p:sp>
      <p:grpSp>
        <p:nvGrpSpPr>
          <p:cNvPr descr="Gears outline" id="8" name="Graphic 4">
            <a:extLst>
              <a:ext uri="{FF2B5EF4-FFF2-40B4-BE49-F238E27FC236}">
                <a16:creationId xmlns:a16="http://schemas.microsoft.com/office/drawing/2014/main" id="{41F730ED-2AB5-4637-BC29-874E57F435C8}"/>
              </a:ext>
            </a:extLst>
          </p:cNvPr>
          <p:cNvGrpSpPr/>
          <p:nvPr/>
        </p:nvGrpSpPr>
        <p:grpSpPr>
          <a:xfrm>
            <a:off x="2665057" y="2751853"/>
            <a:ext cx="1501494" cy="1817407"/>
            <a:chOff x="4239857" y="2747952"/>
            <a:chExt cx="1501494" cy="1817407"/>
          </a:xfrm>
          <a:solidFill>
            <a:srgbClr val="000000"/>
          </a:solidFill>
        </p:grpSpPr>
        <p:sp>
          <p:nvSpPr>
            <p:cNvPr id="9" name="Freeform: Shape 8">
              <a:extLst>
                <a:ext uri="{FF2B5EF4-FFF2-40B4-BE49-F238E27FC236}">
                  <a16:creationId xmlns:a16="http://schemas.microsoft.com/office/drawing/2014/main" id="{FE2E73E1-5450-4C53-9E3E-5124D34E5C5D}"/>
                </a:ext>
              </a:extLst>
            </p:cNvPr>
            <p:cNvSpPr/>
            <p:nvPr/>
          </p:nvSpPr>
          <p:spPr>
            <a:xfrm>
              <a:off x="4760314" y="2747952"/>
              <a:ext cx="981038" cy="978735"/>
            </a:xfrm>
            <a:custGeom>
              <a:avLst/>
              <a:gdLst>
                <a:gd fmla="*/ 840561 w 981038" name="connsiteX0"/>
                <a:gd fmla="*/ 688822 h 978735" name="connsiteY0"/>
                <a:gd fmla="*/ 879710 w 981038" name="connsiteX1"/>
                <a:gd fmla="*/ 599009 h 978735" name="connsiteY1"/>
                <a:gd fmla="*/ 981038 w 981038" name="connsiteX2"/>
                <a:gd fmla="*/ 548345 h 978735" name="connsiteY2"/>
                <a:gd fmla="*/ 981038 w 981038" name="connsiteX3"/>
                <a:gd fmla="*/ 433200 h 978735" name="connsiteY3"/>
                <a:gd fmla="*/ 879710 w 981038" name="connsiteX4"/>
                <a:gd fmla="*/ 382536 h 978735" name="connsiteY4"/>
                <a:gd fmla="*/ 842864 w 981038" name="connsiteX5"/>
                <a:gd fmla="*/ 292722 h 978735" name="connsiteY5"/>
                <a:gd fmla="*/ 879710 w 981038" name="connsiteX6"/>
                <a:gd fmla="*/ 184486 h 978735" name="connsiteY6"/>
                <a:gd fmla="*/ 796806 w 981038" name="connsiteX7"/>
                <a:gd fmla="*/ 101581 h 978735" name="connsiteY7"/>
                <a:gd fmla="*/ 688569 w 981038" name="connsiteX8"/>
                <a:gd fmla="*/ 138428 h 978735" name="connsiteY8"/>
                <a:gd fmla="*/ 598756 w 981038" name="connsiteX9"/>
                <a:gd fmla="*/ 101328 h 978735" name="connsiteY9"/>
                <a:gd fmla="*/ 548092 w 981038" name="connsiteX10"/>
                <a:gd fmla="*/ 0 h 978735" name="connsiteY10"/>
                <a:gd fmla="*/ 432946 w 981038" name="connsiteX11"/>
                <a:gd fmla="*/ 0 h 978735" name="connsiteY11"/>
                <a:gd fmla="*/ 382282 w 981038" name="connsiteX12"/>
                <a:gd fmla="*/ 101328 h 978735" name="connsiteY12"/>
                <a:gd fmla="*/ 292469 w 981038" name="connsiteX13"/>
                <a:gd fmla="*/ 138174 h 978735" name="connsiteY13"/>
                <a:gd fmla="*/ 184233 w 981038" name="connsiteX14"/>
                <a:gd fmla="*/ 101328 h 978735" name="connsiteY14"/>
                <a:gd fmla="*/ 101328 w 981038" name="connsiteX15"/>
                <a:gd fmla="*/ 184233 h 978735" name="connsiteY15"/>
                <a:gd fmla="*/ 138174 w 981038" name="connsiteX16"/>
                <a:gd fmla="*/ 292469 h 978735" name="connsiteY16"/>
                <a:gd fmla="*/ 101328 w 981038" name="connsiteX17"/>
                <a:gd fmla="*/ 382282 h 978735" name="connsiteY17"/>
                <a:gd fmla="*/ 0 w 981038" name="connsiteX18"/>
                <a:gd fmla="*/ 432946 h 978735" name="connsiteY18"/>
                <a:gd fmla="*/ 0 w 981038" name="connsiteX19"/>
                <a:gd fmla="*/ 548092 h 978735" name="connsiteY19"/>
                <a:gd fmla="*/ 101328 w 981038" name="connsiteX20"/>
                <a:gd fmla="*/ 598756 h 978735" name="connsiteY20"/>
                <a:gd fmla="*/ 138174 w 981038" name="connsiteX21"/>
                <a:gd fmla="*/ 688569 h 978735" name="connsiteY21"/>
                <a:gd fmla="*/ 101328 w 981038" name="connsiteX22"/>
                <a:gd fmla="*/ 796806 h 978735" name="connsiteY22"/>
                <a:gd fmla="*/ 181930 w 981038" name="connsiteX23"/>
                <a:gd fmla="*/ 877407 h 978735" name="connsiteY23"/>
                <a:gd fmla="*/ 290166 w 981038" name="connsiteX24"/>
                <a:gd fmla="*/ 840561 h 978735" name="connsiteY24"/>
                <a:gd fmla="*/ 379980 w 981038" name="connsiteX25"/>
                <a:gd fmla="*/ 877407 h 978735" name="connsiteY25"/>
                <a:gd fmla="*/ 430644 w 981038" name="connsiteX26"/>
                <a:gd fmla="*/ 978735 h 978735" name="connsiteY26"/>
                <a:gd fmla="*/ 545789 w 981038" name="connsiteX27"/>
                <a:gd fmla="*/ 978735 h 978735" name="connsiteY27"/>
                <a:gd fmla="*/ 596453 w 981038" name="connsiteX28"/>
                <a:gd fmla="*/ 877407 h 978735" name="connsiteY28"/>
                <a:gd fmla="*/ 686266 w 981038" name="connsiteX29"/>
                <a:gd fmla="*/ 840561 h 978735" name="connsiteY29"/>
                <a:gd fmla="*/ 794503 w 981038" name="connsiteX30"/>
                <a:gd fmla="*/ 877407 h 978735" name="connsiteY30"/>
                <a:gd fmla="*/ 877407 w 981038" name="connsiteX31"/>
                <a:gd fmla="*/ 796806 h 978735" name="connsiteY31"/>
                <a:gd fmla="*/ 796944 w 981038" name="connsiteX32"/>
                <a:gd fmla="*/ 703653 h 978735" name="connsiteY32"/>
                <a:gd fmla="*/ 824441 w 981038" name="connsiteX33"/>
                <a:gd fmla="*/ 784370 h 978735" name="connsiteY33"/>
                <a:gd fmla="*/ 782643 w 981038" name="connsiteX34"/>
                <a:gd fmla="*/ 825016 h 978735" name="connsiteY34"/>
                <a:gd fmla="*/ 701120 w 981038" name="connsiteX35"/>
                <a:gd fmla="*/ 797243 h 978735" name="connsiteY35"/>
                <a:gd fmla="*/ 681223 w 981038" name="connsiteX36"/>
                <a:gd fmla="*/ 790473 h 978735" name="connsiteY36"/>
                <a:gd fmla="*/ 663053 w 981038" name="connsiteX37"/>
                <a:gd fmla="*/ 801066 h 978735" name="connsiteY37"/>
                <a:gd fmla="*/ 583810 w 981038" name="connsiteX38"/>
                <a:gd fmla="*/ 833422 h 978735" name="connsiteY38"/>
                <a:gd fmla="*/ 564327 w 981038" name="connsiteX39"/>
                <a:gd fmla="*/ 838995 h 978735" name="connsiteY39"/>
                <a:gd fmla="*/ 555254 w 981038" name="connsiteX40"/>
                <a:gd fmla="*/ 857119 h 978735" name="connsiteY40"/>
                <a:gd fmla="*/ 517325 w 981038" name="connsiteX41"/>
                <a:gd fmla="*/ 933115 h 978735" name="connsiteY41"/>
                <a:gd fmla="*/ 459176 w 981038" name="connsiteX42"/>
                <a:gd fmla="*/ 933115 h 978735" name="connsiteY42"/>
                <a:gd fmla="*/ 421248 w 981038" name="connsiteX43"/>
                <a:gd fmla="*/ 857119 h 978735" name="connsiteY43"/>
                <a:gd fmla="*/ 412174 w 981038" name="connsiteX44"/>
                <a:gd fmla="*/ 838995 h 978735" name="connsiteY44"/>
                <a:gd fmla="*/ 392692 w 981038" name="connsiteX45"/>
                <a:gd fmla="*/ 833422 h 978735" name="connsiteY45"/>
                <a:gd fmla="*/ 313426 w 981038" name="connsiteX46"/>
                <a:gd fmla="*/ 801066 h 978735" name="connsiteY46"/>
                <a:gd fmla="*/ 295279 w 981038" name="connsiteX47"/>
                <a:gd fmla="*/ 790473 h 978735" name="connsiteY47"/>
                <a:gd fmla="*/ 275382 w 981038" name="connsiteX48"/>
                <a:gd fmla="*/ 797243 h 978735" name="connsiteY48"/>
                <a:gd fmla="*/ 194273 w 981038" name="connsiteX49"/>
                <a:gd fmla="*/ 824878 h 978735" name="connsiteY49"/>
                <a:gd fmla="*/ 154203 w 981038" name="connsiteX50"/>
                <a:gd fmla="*/ 784807 h 978735" name="connsiteY50"/>
                <a:gd fmla="*/ 181837 w 981038" name="connsiteX51"/>
                <a:gd fmla="*/ 703676 h 978735" name="connsiteY51"/>
                <a:gd fmla="*/ 188608 w 981038" name="connsiteX52"/>
                <a:gd fmla="*/ 683779 h 978735" name="connsiteY52"/>
                <a:gd fmla="*/ 178015 w 981038" name="connsiteX53"/>
                <a:gd fmla="*/ 665632 h 978735" name="connsiteY53"/>
                <a:gd fmla="*/ 145774 w 981038" name="connsiteX54"/>
                <a:gd fmla="*/ 586343 h 978735" name="connsiteY54"/>
                <a:gd fmla="*/ 140201 w 981038" name="connsiteX55"/>
                <a:gd fmla="*/ 566860 h 978735" name="connsiteY55"/>
                <a:gd fmla="*/ 122100 w 981038" name="connsiteX56"/>
                <a:gd fmla="*/ 557810 h 978735" name="connsiteY56"/>
                <a:gd fmla="*/ 46058 w 981038" name="connsiteX57"/>
                <a:gd fmla="*/ 519835 h 978735" name="connsiteY57"/>
                <a:gd fmla="*/ 46058 w 981038" name="connsiteX58"/>
                <a:gd fmla="*/ 461595 h 978735" name="connsiteY58"/>
                <a:gd fmla="*/ 122054 w 981038" name="connsiteX59"/>
                <a:gd fmla="*/ 423735 h 978735" name="connsiteY59"/>
                <a:gd fmla="*/ 140155 w 981038" name="connsiteX60"/>
                <a:gd fmla="*/ 414661 h 978735" name="connsiteY60"/>
                <a:gd fmla="*/ 145728 w 981038" name="connsiteX61"/>
                <a:gd fmla="*/ 395179 h 978735" name="connsiteY61"/>
                <a:gd fmla="*/ 177969 w 981038" name="connsiteX62"/>
                <a:gd fmla="*/ 315913 h 978735" name="connsiteY62"/>
                <a:gd fmla="*/ 188562 w 981038" name="connsiteX63"/>
                <a:gd fmla="*/ 297743 h 978735" name="connsiteY63"/>
                <a:gd fmla="*/ 181791 w 981038" name="connsiteX64"/>
                <a:gd fmla="*/ 277869 h 978735" name="connsiteY64"/>
                <a:gd fmla="*/ 154157 w 981038" name="connsiteX65"/>
                <a:gd fmla="*/ 196714 h 978735" name="connsiteY65"/>
                <a:gd fmla="*/ 196530 w 981038" name="connsiteX66"/>
                <a:gd fmla="*/ 154341 h 978735" name="connsiteY66"/>
                <a:gd fmla="*/ 277638 w 981038" name="connsiteX67"/>
                <a:gd fmla="*/ 181976 h 978735" name="connsiteY67"/>
                <a:gd fmla="*/ 297535 w 981038" name="connsiteX68"/>
                <a:gd fmla="*/ 188884 h 978735" name="connsiteY68"/>
                <a:gd fmla="*/ 315682 w 981038" name="connsiteX69"/>
                <a:gd fmla="*/ 178268 h 978735" name="connsiteY69"/>
                <a:gd fmla="*/ 394948 w 981038" name="connsiteX70"/>
                <a:gd fmla="*/ 146027 h 978735" name="connsiteY70"/>
                <a:gd fmla="*/ 414523 w 981038" name="connsiteX71"/>
                <a:gd fmla="*/ 140132 h 978735" name="connsiteY71"/>
                <a:gd fmla="*/ 423597 w 981038" name="connsiteX72"/>
                <a:gd fmla="*/ 122008 h 978735" name="connsiteY72"/>
                <a:gd fmla="*/ 461525 w 981038" name="connsiteX73"/>
                <a:gd fmla="*/ 46012 h 978735" name="connsiteY73"/>
                <a:gd fmla="*/ 519743 w 981038" name="connsiteX74"/>
                <a:gd fmla="*/ 46012 h 978735" name="connsiteY74"/>
                <a:gd fmla="*/ 557672 w 981038" name="connsiteX75"/>
                <a:gd fmla="*/ 122008 h 978735" name="connsiteY75"/>
                <a:gd fmla="*/ 566745 w 981038" name="connsiteX76"/>
                <a:gd fmla="*/ 140132 h 978735" name="connsiteY76"/>
                <a:gd fmla="*/ 586205 w 981038" name="connsiteX77"/>
                <a:gd fmla="*/ 145705 h 978735" name="connsiteY77"/>
                <a:gd fmla="*/ 665471 w 981038" name="connsiteX78"/>
                <a:gd fmla="*/ 177946 h 978735" name="connsiteY78"/>
                <a:gd fmla="*/ 683641 w 981038" name="connsiteX79"/>
                <a:gd fmla="*/ 188562 h 978735" name="connsiteY79"/>
                <a:gd fmla="*/ 703538 w 981038" name="connsiteX80"/>
                <a:gd fmla="*/ 181653 h 978735" name="connsiteY80"/>
                <a:gd fmla="*/ 784623 w 981038" name="connsiteX81"/>
                <a:gd fmla="*/ 154018 h 978735" name="connsiteY81"/>
                <a:gd fmla="*/ 826997 w 981038" name="connsiteX82"/>
                <a:gd fmla="*/ 196392 h 978735" name="connsiteY82"/>
                <a:gd fmla="*/ 799362 w 981038" name="connsiteX83"/>
                <a:gd fmla="*/ 277546 h 978735" name="connsiteY83"/>
                <a:gd fmla="*/ 792591 w 981038" name="connsiteX84"/>
                <a:gd fmla="*/ 297420 h 978735" name="connsiteY84"/>
                <a:gd fmla="*/ 803185 w 981038" name="connsiteX85"/>
                <a:gd fmla="*/ 315590 h 978735" name="connsiteY85"/>
                <a:gd fmla="*/ 835540 w 981038" name="connsiteX86"/>
                <a:gd fmla="*/ 394856 h 978735" name="connsiteY86"/>
                <a:gd fmla="*/ 841091 w 981038" name="connsiteX87"/>
                <a:gd fmla="*/ 414339 h 978735" name="connsiteY87"/>
                <a:gd fmla="*/ 859214 w 981038" name="connsiteX88"/>
                <a:gd fmla="*/ 423412 h 978735" name="connsiteY88"/>
                <a:gd fmla="*/ 935210 w 981038" name="connsiteX89"/>
                <a:gd fmla="*/ 461364 h 978735" name="connsiteY89"/>
                <a:gd fmla="*/ 935210 w 981038" name="connsiteX90"/>
                <a:gd fmla="*/ 519605 h 978735" name="connsiteY90"/>
                <a:gd fmla="*/ 859214 w 981038" name="connsiteX91"/>
                <a:gd fmla="*/ 557557 h 978735" name="connsiteY91"/>
                <a:gd fmla="*/ 841597 w 981038" name="connsiteX92"/>
                <a:gd fmla="*/ 566377 h 978735" name="connsiteY92"/>
                <a:gd fmla="*/ 835794 w 981038" name="connsiteX93"/>
                <a:gd fmla="*/ 585215 h 978735" name="connsiteY93"/>
                <a:gd fmla="*/ 800859 w 981038" name="connsiteX94"/>
                <a:gd fmla="*/ 665540 h 978735" name="connsiteY94"/>
                <a:gd fmla="*/ 790265 w 981038" name="connsiteX95"/>
                <a:gd fmla="*/ 683687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840561" y="688822"/>
                  </a:moveTo>
                  <a:cubicBezTo>
                    <a:pt x="856891" y="660423"/>
                    <a:pt x="870020" y="630301"/>
                    <a:pt x="879710" y="599009"/>
                  </a:cubicBezTo>
                  <a:lnTo>
                    <a:pt x="981038" y="548345"/>
                  </a:lnTo>
                  <a:lnTo>
                    <a:pt x="981038" y="433200"/>
                  </a:lnTo>
                  <a:lnTo>
                    <a:pt x="879710" y="382536"/>
                  </a:lnTo>
                  <a:cubicBezTo>
                    <a:pt x="871240" y="351172"/>
                    <a:pt x="858862" y="320998"/>
                    <a:pt x="842864" y="292722"/>
                  </a:cubicBezTo>
                  <a:lnTo>
                    <a:pt x="879710" y="184486"/>
                  </a:lnTo>
                  <a:lnTo>
                    <a:pt x="796806" y="101581"/>
                  </a:lnTo>
                  <a:lnTo>
                    <a:pt x="688569" y="138428"/>
                  </a:lnTo>
                  <a:cubicBezTo>
                    <a:pt x="660308" y="122340"/>
                    <a:pt x="630133" y="109876"/>
                    <a:pt x="598756" y="101328"/>
                  </a:cubicBezTo>
                  <a:lnTo>
                    <a:pt x="548092" y="0"/>
                  </a:lnTo>
                  <a:lnTo>
                    <a:pt x="432946" y="0"/>
                  </a:lnTo>
                  <a:lnTo>
                    <a:pt x="382282" y="101328"/>
                  </a:lnTo>
                  <a:cubicBezTo>
                    <a:pt x="350917" y="109791"/>
                    <a:pt x="320742" y="122169"/>
                    <a:pt x="292469" y="138174"/>
                  </a:cubicBezTo>
                  <a:lnTo>
                    <a:pt x="184233" y="101328"/>
                  </a:lnTo>
                  <a:lnTo>
                    <a:pt x="101328" y="184233"/>
                  </a:lnTo>
                  <a:lnTo>
                    <a:pt x="138174" y="292469"/>
                  </a:lnTo>
                  <a:cubicBezTo>
                    <a:pt x="122176" y="320744"/>
                    <a:pt x="109798" y="350919"/>
                    <a:pt x="101328" y="382282"/>
                  </a:cubicBezTo>
                  <a:lnTo>
                    <a:pt x="0" y="432946"/>
                  </a:lnTo>
                  <a:lnTo>
                    <a:pt x="0" y="548092"/>
                  </a:lnTo>
                  <a:lnTo>
                    <a:pt x="101328" y="598756"/>
                  </a:lnTo>
                  <a:cubicBezTo>
                    <a:pt x="109800" y="630119"/>
                    <a:pt x="122181" y="660292"/>
                    <a:pt x="138174" y="688569"/>
                  </a:cubicBezTo>
                  <a:lnTo>
                    <a:pt x="101328" y="796806"/>
                  </a:lnTo>
                  <a:lnTo>
                    <a:pt x="181930" y="877407"/>
                  </a:lnTo>
                  <a:lnTo>
                    <a:pt x="290166" y="840561"/>
                  </a:lnTo>
                  <a:cubicBezTo>
                    <a:pt x="318441" y="856559"/>
                    <a:pt x="348616" y="868937"/>
                    <a:pt x="379980" y="877407"/>
                  </a:cubicBezTo>
                  <a:lnTo>
                    <a:pt x="430644" y="978735"/>
                  </a:lnTo>
                  <a:lnTo>
                    <a:pt x="545789" y="978735"/>
                  </a:lnTo>
                  <a:lnTo>
                    <a:pt x="596453" y="877407"/>
                  </a:lnTo>
                  <a:cubicBezTo>
                    <a:pt x="627816" y="868940"/>
                    <a:pt x="657991" y="856561"/>
                    <a:pt x="686266" y="840561"/>
                  </a:cubicBezTo>
                  <a:lnTo>
                    <a:pt x="794503" y="877407"/>
                  </a:lnTo>
                  <a:lnTo>
                    <a:pt x="877407" y="796806"/>
                  </a:lnTo>
                  <a:close/>
                  <a:moveTo>
                    <a:pt x="796944" y="703653"/>
                  </a:moveTo>
                  <a:lnTo>
                    <a:pt x="824441" y="784370"/>
                  </a:lnTo>
                  <a:lnTo>
                    <a:pt x="782643" y="825016"/>
                  </a:lnTo>
                  <a:lnTo>
                    <a:pt x="701120" y="797243"/>
                  </a:lnTo>
                  <a:lnTo>
                    <a:pt x="681223" y="790473"/>
                  </a:lnTo>
                  <a:lnTo>
                    <a:pt x="663053" y="801066"/>
                  </a:lnTo>
                  <a:cubicBezTo>
                    <a:pt x="638115" y="815160"/>
                    <a:pt x="611486" y="826032"/>
                    <a:pt x="583810" y="833422"/>
                  </a:cubicBezTo>
                  <a:lnTo>
                    <a:pt x="564327" y="838995"/>
                  </a:lnTo>
                  <a:lnTo>
                    <a:pt x="555254" y="857119"/>
                  </a:lnTo>
                  <a:lnTo>
                    <a:pt x="517325" y="933115"/>
                  </a:lnTo>
                  <a:lnTo>
                    <a:pt x="459176" y="933115"/>
                  </a:lnTo>
                  <a:lnTo>
                    <a:pt x="421248" y="857119"/>
                  </a:lnTo>
                  <a:lnTo>
                    <a:pt x="412174" y="838995"/>
                  </a:lnTo>
                  <a:lnTo>
                    <a:pt x="392692" y="833422"/>
                  </a:lnTo>
                  <a:cubicBezTo>
                    <a:pt x="365008" y="826032"/>
                    <a:pt x="338373" y="815160"/>
                    <a:pt x="313426" y="801066"/>
                  </a:cubicBezTo>
                  <a:lnTo>
                    <a:pt x="295279" y="790473"/>
                  </a:lnTo>
                  <a:lnTo>
                    <a:pt x="275382" y="797243"/>
                  </a:lnTo>
                  <a:lnTo>
                    <a:pt x="194273" y="824878"/>
                  </a:lnTo>
                  <a:lnTo>
                    <a:pt x="154203" y="784807"/>
                  </a:lnTo>
                  <a:lnTo>
                    <a:pt x="181837" y="703676"/>
                  </a:lnTo>
                  <a:lnTo>
                    <a:pt x="188608" y="683779"/>
                  </a:lnTo>
                  <a:lnTo>
                    <a:pt x="178015" y="665632"/>
                  </a:lnTo>
                  <a:cubicBezTo>
                    <a:pt x="163953" y="640675"/>
                    <a:pt x="153118" y="614031"/>
                    <a:pt x="145774" y="586343"/>
                  </a:cubicBezTo>
                  <a:lnTo>
                    <a:pt x="140201" y="566860"/>
                  </a:lnTo>
                  <a:lnTo>
                    <a:pt x="122100" y="557810"/>
                  </a:lnTo>
                  <a:lnTo>
                    <a:pt x="46058" y="519835"/>
                  </a:lnTo>
                  <a:lnTo>
                    <a:pt x="46058" y="461595"/>
                  </a:lnTo>
                  <a:lnTo>
                    <a:pt x="122054" y="423735"/>
                  </a:lnTo>
                  <a:lnTo>
                    <a:pt x="140155" y="414661"/>
                  </a:lnTo>
                  <a:lnTo>
                    <a:pt x="145728" y="395179"/>
                  </a:lnTo>
                  <a:cubicBezTo>
                    <a:pt x="153076" y="367498"/>
                    <a:pt x="163909" y="340865"/>
                    <a:pt x="177969" y="315913"/>
                  </a:cubicBezTo>
                  <a:lnTo>
                    <a:pt x="188562" y="297743"/>
                  </a:lnTo>
                  <a:lnTo>
                    <a:pt x="181791" y="277869"/>
                  </a:lnTo>
                  <a:lnTo>
                    <a:pt x="154157" y="196714"/>
                  </a:lnTo>
                  <a:lnTo>
                    <a:pt x="196530" y="154341"/>
                  </a:lnTo>
                  <a:lnTo>
                    <a:pt x="277638" y="181976"/>
                  </a:lnTo>
                  <a:lnTo>
                    <a:pt x="297535" y="188884"/>
                  </a:lnTo>
                  <a:lnTo>
                    <a:pt x="315682" y="178268"/>
                  </a:lnTo>
                  <a:cubicBezTo>
                    <a:pt x="340634" y="164213"/>
                    <a:pt x="367270" y="153380"/>
                    <a:pt x="394948" y="146027"/>
                  </a:cubicBezTo>
                  <a:lnTo>
                    <a:pt x="414523" y="140132"/>
                  </a:lnTo>
                  <a:lnTo>
                    <a:pt x="423597" y="122008"/>
                  </a:lnTo>
                  <a:lnTo>
                    <a:pt x="461525" y="46012"/>
                  </a:lnTo>
                  <a:lnTo>
                    <a:pt x="519743" y="46012"/>
                  </a:lnTo>
                  <a:lnTo>
                    <a:pt x="557672" y="122008"/>
                  </a:lnTo>
                  <a:lnTo>
                    <a:pt x="566745" y="140132"/>
                  </a:lnTo>
                  <a:lnTo>
                    <a:pt x="586205" y="145705"/>
                  </a:lnTo>
                  <a:cubicBezTo>
                    <a:pt x="613886" y="153053"/>
                    <a:pt x="640519" y="163886"/>
                    <a:pt x="665471" y="177946"/>
                  </a:cubicBezTo>
                  <a:lnTo>
                    <a:pt x="683641" y="188562"/>
                  </a:lnTo>
                  <a:lnTo>
                    <a:pt x="703538" y="181653"/>
                  </a:lnTo>
                  <a:lnTo>
                    <a:pt x="784623" y="154018"/>
                  </a:lnTo>
                  <a:lnTo>
                    <a:pt x="826997" y="196392"/>
                  </a:lnTo>
                  <a:lnTo>
                    <a:pt x="799362" y="277546"/>
                  </a:lnTo>
                  <a:lnTo>
                    <a:pt x="792591" y="297420"/>
                  </a:lnTo>
                  <a:lnTo>
                    <a:pt x="803185" y="315590"/>
                  </a:lnTo>
                  <a:cubicBezTo>
                    <a:pt x="817274" y="340540"/>
                    <a:pt x="828146" y="367175"/>
                    <a:pt x="835540" y="394856"/>
                  </a:cubicBezTo>
                  <a:lnTo>
                    <a:pt x="841091" y="414339"/>
                  </a:lnTo>
                  <a:lnTo>
                    <a:pt x="859214" y="423412"/>
                  </a:lnTo>
                  <a:lnTo>
                    <a:pt x="935210" y="461364"/>
                  </a:lnTo>
                  <a:lnTo>
                    <a:pt x="935210" y="519605"/>
                  </a:lnTo>
                  <a:lnTo>
                    <a:pt x="859214" y="557557"/>
                  </a:lnTo>
                  <a:lnTo>
                    <a:pt x="841597" y="566377"/>
                  </a:lnTo>
                  <a:lnTo>
                    <a:pt x="835794" y="585215"/>
                  </a:lnTo>
                  <a:cubicBezTo>
                    <a:pt x="827135" y="613193"/>
                    <a:pt x="815420" y="640130"/>
                    <a:pt x="800859" y="665540"/>
                  </a:cubicBezTo>
                  <a:lnTo>
                    <a:pt x="790265" y="683687"/>
                  </a:lnTo>
                  <a:close/>
                </a:path>
              </a:pathLst>
            </a:custGeom>
            <a:solidFill>
              <a:srgbClr val="008CCF"/>
            </a:solidFill>
            <a:ln cap="flat" w="23019">
              <a:noFill/>
              <a:prstDash val="solid"/>
              <a:miter/>
            </a:ln>
          </p:spPr>
          <p:txBody>
            <a:bodyPr anchor="ctr" rtlCol="0"/>
            <a:lstStyle/>
            <a:p>
              <a:endParaRPr lang="en-GB"/>
            </a:p>
          </p:txBody>
        </p:sp>
        <p:sp>
          <p:nvSpPr>
            <p:cNvPr id="10" name="Freeform: Shape 9">
              <a:extLst>
                <a:ext uri="{FF2B5EF4-FFF2-40B4-BE49-F238E27FC236}">
                  <a16:creationId xmlns:a16="http://schemas.microsoft.com/office/drawing/2014/main" id="{E61F9A2E-748C-4B55-86AC-0CDA7F710F20}"/>
                </a:ext>
              </a:extLst>
            </p:cNvPr>
            <p:cNvSpPr/>
            <p:nvPr/>
          </p:nvSpPr>
          <p:spPr>
            <a:xfrm>
              <a:off x="4239857" y="3586624"/>
              <a:ext cx="981038" cy="978735"/>
            </a:xfrm>
            <a:custGeom>
              <a:avLst/>
              <a:gdLst>
                <a:gd fmla="*/ 0 w 981038" name="connsiteX0"/>
                <a:gd fmla="*/ 430644 h 978735" name="connsiteY0"/>
                <a:gd fmla="*/ 0 w 981038" name="connsiteX1"/>
                <a:gd fmla="*/ 545789 h 978735" name="connsiteY1"/>
                <a:gd fmla="*/ 101328 w 981038" name="connsiteX2"/>
                <a:gd fmla="*/ 596453 h 978735" name="connsiteY2"/>
                <a:gd fmla="*/ 138174 w 981038" name="connsiteX3"/>
                <a:gd fmla="*/ 686266 h 978735" name="connsiteY3"/>
                <a:gd fmla="*/ 103631 w 981038" name="connsiteX4"/>
                <a:gd fmla="*/ 794503 h 978735" name="connsiteY4"/>
                <a:gd fmla="*/ 184233 w 981038" name="connsiteX5"/>
                <a:gd fmla="*/ 875104 h 978735" name="connsiteY5"/>
                <a:gd fmla="*/ 292469 w 981038" name="connsiteX6"/>
                <a:gd fmla="*/ 840561 h 978735" name="connsiteY6"/>
                <a:gd fmla="*/ 382282 w 981038" name="connsiteX7"/>
                <a:gd fmla="*/ 877407 h 978735" name="connsiteY7"/>
                <a:gd fmla="*/ 432946 w 981038" name="connsiteX8"/>
                <a:gd fmla="*/ 978735 h 978735" name="connsiteY8"/>
                <a:gd fmla="*/ 548092 w 981038" name="connsiteX9"/>
                <a:gd fmla="*/ 978735 h 978735" name="connsiteY9"/>
                <a:gd fmla="*/ 598756 w 981038" name="connsiteX10"/>
                <a:gd fmla="*/ 877407 h 978735" name="connsiteY10"/>
                <a:gd fmla="*/ 688569 w 981038" name="connsiteX11"/>
                <a:gd fmla="*/ 840561 h 978735" name="connsiteY11"/>
                <a:gd fmla="*/ 796806 w 981038" name="connsiteX12"/>
                <a:gd fmla="*/ 877407 h 978735" name="connsiteY12"/>
                <a:gd fmla="*/ 877407 w 981038" name="connsiteX13"/>
                <a:gd fmla="*/ 794503 h 978735" name="connsiteY13"/>
                <a:gd fmla="*/ 842864 w 981038" name="connsiteX14"/>
                <a:gd fmla="*/ 688569 h 978735" name="connsiteY14"/>
                <a:gd fmla="*/ 879710 w 981038" name="connsiteX15"/>
                <a:gd fmla="*/ 598756 h 978735" name="connsiteY15"/>
                <a:gd fmla="*/ 981038 w 981038" name="connsiteX16"/>
                <a:gd fmla="*/ 548092 h 978735" name="connsiteY16"/>
                <a:gd fmla="*/ 981038 w 981038" name="connsiteX17"/>
                <a:gd fmla="*/ 432946 h 978735" name="connsiteY17"/>
                <a:gd fmla="*/ 879710 w 981038" name="connsiteX18"/>
                <a:gd fmla="*/ 382283 h 978735" name="connsiteY18"/>
                <a:gd fmla="*/ 842864 w 981038" name="connsiteX19"/>
                <a:gd fmla="*/ 292469 h 978735" name="connsiteY19"/>
                <a:gd fmla="*/ 879710 w 981038" name="connsiteX20"/>
                <a:gd fmla="*/ 184233 h 978735" name="connsiteY20"/>
                <a:gd fmla="*/ 796806 w 981038" name="connsiteX21"/>
                <a:gd fmla="*/ 101328 h 978735" name="connsiteY21"/>
                <a:gd fmla="*/ 688569 w 981038" name="connsiteX22"/>
                <a:gd fmla="*/ 138174 h 978735" name="connsiteY22"/>
                <a:gd fmla="*/ 598756 w 981038" name="connsiteX23"/>
                <a:gd fmla="*/ 101328 h 978735" name="connsiteY23"/>
                <a:gd fmla="*/ 548092 w 981038" name="connsiteX24"/>
                <a:gd fmla="*/ 0 h 978735" name="connsiteY24"/>
                <a:gd fmla="*/ 432946 w 981038" name="connsiteX25"/>
                <a:gd fmla="*/ 0 h 978735" name="connsiteY25"/>
                <a:gd fmla="*/ 382282 w 981038" name="connsiteX26"/>
                <a:gd fmla="*/ 101328 h 978735" name="connsiteY26"/>
                <a:gd fmla="*/ 292469 w 981038" name="connsiteX27"/>
                <a:gd fmla="*/ 138174 h 978735" name="connsiteY27"/>
                <a:gd fmla="*/ 184233 w 981038" name="connsiteX28"/>
                <a:gd fmla="*/ 101328 h 978735" name="connsiteY28"/>
                <a:gd fmla="*/ 103631 w 981038" name="connsiteX29"/>
                <a:gd fmla="*/ 181930 h 978735" name="connsiteY29"/>
                <a:gd fmla="*/ 138174 w 981038" name="connsiteX30"/>
                <a:gd fmla="*/ 290166 h 978735" name="connsiteY30"/>
                <a:gd fmla="*/ 101328 w 981038" name="connsiteX31"/>
                <a:gd fmla="*/ 379980 h 978735" name="connsiteY31"/>
                <a:gd fmla="*/ 139556 w 981038" name="connsiteX32"/>
                <a:gd fmla="*/ 412220 h 978735" name="connsiteY32"/>
                <a:gd fmla="*/ 145359 w 981038" name="connsiteX33"/>
                <a:gd fmla="*/ 393382 h 978735" name="connsiteY33"/>
                <a:gd fmla="*/ 177969 w 981038" name="connsiteX34"/>
                <a:gd fmla="*/ 313218 h 978735" name="connsiteY34"/>
                <a:gd fmla="*/ 188286 w 981038" name="connsiteX35"/>
                <a:gd fmla="*/ 295509 h 978735" name="connsiteY35"/>
                <a:gd fmla="*/ 182045 w 981038" name="connsiteX36"/>
                <a:gd fmla="*/ 276003 h 978735" name="connsiteY36"/>
                <a:gd fmla="*/ 156045 w 981038" name="connsiteX37"/>
                <a:gd fmla="*/ 194457 h 978735" name="connsiteY37"/>
                <a:gd fmla="*/ 196530 w 981038" name="connsiteX38"/>
                <a:gd fmla="*/ 153949 h 978735" name="connsiteY38"/>
                <a:gd fmla="*/ 277638 w 981038" name="connsiteX39"/>
                <a:gd fmla="*/ 181584 h 978735" name="connsiteY39"/>
                <a:gd fmla="*/ 297536 w 981038" name="connsiteX40"/>
                <a:gd fmla="*/ 188378 h 978735" name="connsiteY40"/>
                <a:gd fmla="*/ 315682 w 981038" name="connsiteX41"/>
                <a:gd fmla="*/ 177784 h 978735" name="connsiteY41"/>
                <a:gd fmla="*/ 394948 w 981038" name="connsiteX42"/>
                <a:gd fmla="*/ 145429 h 978735" name="connsiteY42"/>
                <a:gd fmla="*/ 414523 w 981038" name="connsiteX43"/>
                <a:gd fmla="*/ 140063 h 978735" name="connsiteY43"/>
                <a:gd fmla="*/ 423597 w 981038" name="connsiteX44"/>
                <a:gd fmla="*/ 121939 h 978735" name="connsiteY44"/>
                <a:gd fmla="*/ 461526 w 981038" name="connsiteX45"/>
                <a:gd fmla="*/ 45943 h 978735" name="connsiteY45"/>
                <a:gd fmla="*/ 519743 w 981038" name="connsiteX46"/>
                <a:gd fmla="*/ 45943 h 978735" name="connsiteY46"/>
                <a:gd fmla="*/ 557672 w 981038" name="connsiteX47"/>
                <a:gd fmla="*/ 121939 h 978735" name="connsiteY47"/>
                <a:gd fmla="*/ 566492 w 981038" name="connsiteX48"/>
                <a:gd fmla="*/ 139579 h 978735" name="connsiteY48"/>
                <a:gd fmla="*/ 585330 w 981038" name="connsiteX49"/>
                <a:gd fmla="*/ 145359 h 978735" name="connsiteY49"/>
                <a:gd fmla="*/ 665471 w 981038" name="connsiteX50"/>
                <a:gd fmla="*/ 177992 h 978735" name="connsiteY50"/>
                <a:gd fmla="*/ 683641 w 981038" name="connsiteX51"/>
                <a:gd fmla="*/ 188585 h 978735" name="connsiteY51"/>
                <a:gd fmla="*/ 703538 w 981038" name="connsiteX52"/>
                <a:gd fmla="*/ 181791 h 978735" name="connsiteY52"/>
                <a:gd fmla="*/ 784623 w 981038" name="connsiteX53"/>
                <a:gd fmla="*/ 154157 h 978735" name="connsiteY53"/>
                <a:gd fmla="*/ 826997 w 981038" name="connsiteX54"/>
                <a:gd fmla="*/ 196553 h 978735" name="connsiteY54"/>
                <a:gd fmla="*/ 799362 w 981038" name="connsiteX55"/>
                <a:gd fmla="*/ 277685 h 978735" name="connsiteY55"/>
                <a:gd fmla="*/ 792591 w 981038" name="connsiteX56"/>
                <a:gd fmla="*/ 297559 h 978735" name="connsiteY56"/>
                <a:gd fmla="*/ 803185 w 981038" name="connsiteX57"/>
                <a:gd fmla="*/ 315728 h 978735" name="connsiteY57"/>
                <a:gd fmla="*/ 835540 w 981038" name="connsiteX58"/>
                <a:gd fmla="*/ 395018 h 978735" name="connsiteY58"/>
                <a:gd fmla="*/ 841090 w 981038" name="connsiteX59"/>
                <a:gd fmla="*/ 414477 h 978735" name="connsiteY59"/>
                <a:gd fmla="*/ 859214 w 981038" name="connsiteX60"/>
                <a:gd fmla="*/ 423551 h 978735" name="connsiteY60"/>
                <a:gd fmla="*/ 934980 w 981038" name="connsiteX61"/>
                <a:gd fmla="*/ 461410 h 978735" name="connsiteY61"/>
                <a:gd fmla="*/ 934980 w 981038" name="connsiteX62"/>
                <a:gd fmla="*/ 519651 h 978735" name="connsiteY62"/>
                <a:gd fmla="*/ 858984 w 981038" name="connsiteX63"/>
                <a:gd fmla="*/ 557603 h 978735" name="connsiteY63"/>
                <a:gd fmla="*/ 840860 w 981038" name="connsiteX64"/>
                <a:gd fmla="*/ 566676 h 978735" name="connsiteY64"/>
                <a:gd fmla="*/ 835310 w 981038" name="connsiteX65"/>
                <a:gd fmla="*/ 586136 h 978735" name="connsiteY65"/>
                <a:gd fmla="*/ 802954 w 981038" name="connsiteX66"/>
                <a:gd fmla="*/ 665425 h 978735" name="connsiteY66"/>
                <a:gd fmla="*/ 792545 w 981038" name="connsiteX67"/>
                <a:gd fmla="*/ 683272 h 978735" name="connsiteY67"/>
                <a:gd fmla="*/ 798947 w 981038" name="connsiteX68"/>
                <a:gd fmla="*/ 702916 h 978735" name="connsiteY68"/>
                <a:gd fmla="*/ 824878 w 981038" name="connsiteX69"/>
                <a:gd fmla="*/ 782435 h 978735" name="connsiteY69"/>
                <a:gd fmla="*/ 784140 w 981038" name="connsiteX70"/>
                <a:gd fmla="*/ 824533 h 978735" name="connsiteY70"/>
                <a:gd fmla="*/ 703538 w 981038" name="connsiteX71"/>
                <a:gd fmla="*/ 797059 h 978735" name="connsiteY71"/>
                <a:gd fmla="*/ 683641 w 981038" name="connsiteX72"/>
                <a:gd fmla="*/ 790288 h 978735" name="connsiteY72"/>
                <a:gd fmla="*/ 665471 w 981038" name="connsiteX73"/>
                <a:gd fmla="*/ 800882 h 978735" name="connsiteY73"/>
                <a:gd fmla="*/ 586136 w 981038" name="connsiteX74"/>
                <a:gd fmla="*/ 833238 h 978735" name="connsiteY74"/>
                <a:gd fmla="*/ 566653 w 981038" name="connsiteX75"/>
                <a:gd fmla="*/ 838811 h 978735" name="connsiteY75"/>
                <a:gd fmla="*/ 557603 w 981038" name="connsiteX76"/>
                <a:gd fmla="*/ 856934 h 978735" name="connsiteY76"/>
                <a:gd fmla="*/ 519674 w 981038" name="connsiteX77"/>
                <a:gd fmla="*/ 932930 h 978735" name="connsiteY77"/>
                <a:gd fmla="*/ 461456 w 981038" name="connsiteX78"/>
                <a:gd fmla="*/ 932930 h 978735" name="connsiteY78"/>
                <a:gd fmla="*/ 423528 w 981038" name="connsiteX79"/>
                <a:gd fmla="*/ 856934 h 978735" name="connsiteY79"/>
                <a:gd fmla="*/ 414454 w 981038" name="connsiteX80"/>
                <a:gd fmla="*/ 838811 h 978735" name="connsiteY80"/>
                <a:gd fmla="*/ 394971 w 981038" name="connsiteX81"/>
                <a:gd fmla="*/ 833238 h 978735" name="connsiteY81"/>
                <a:gd fmla="*/ 315705 w 981038" name="connsiteX82"/>
                <a:gd fmla="*/ 800882 h 978735" name="connsiteY82"/>
                <a:gd fmla="*/ 298019 w 981038" name="connsiteX83"/>
                <a:gd fmla="*/ 790565 h 978735" name="connsiteY83"/>
                <a:gd fmla="*/ 278490 w 981038" name="connsiteX84"/>
                <a:gd fmla="*/ 796783 h 978735" name="connsiteY84"/>
                <a:gd fmla="*/ 196991 w 981038" name="connsiteX85"/>
                <a:gd fmla="*/ 822805 h 978735" name="connsiteY85"/>
                <a:gd fmla="*/ 156068 w 981038" name="connsiteX86"/>
                <a:gd fmla="*/ 781883 h 978735" name="connsiteY86"/>
                <a:gd fmla="*/ 182068 w 981038" name="connsiteX87"/>
                <a:gd fmla="*/ 700337 h 978735" name="connsiteY87"/>
                <a:gd fmla="*/ 188309 w 981038" name="connsiteX88"/>
                <a:gd fmla="*/ 680831 h 978735" name="connsiteY88"/>
                <a:gd fmla="*/ 177992 w 981038" name="connsiteX89"/>
                <a:gd fmla="*/ 663122 h 978735" name="connsiteY89"/>
                <a:gd fmla="*/ 145636 w 981038" name="connsiteX90"/>
                <a:gd fmla="*/ 583856 h 978735" name="connsiteY90"/>
                <a:gd fmla="*/ 140063 w 981038" name="connsiteX91"/>
                <a:gd fmla="*/ 564373 h 978735" name="connsiteY91"/>
                <a:gd fmla="*/ 121962 w 981038" name="connsiteX92"/>
                <a:gd fmla="*/ 555300 h 978735" name="connsiteY92"/>
                <a:gd fmla="*/ 45966 w 981038" name="connsiteX93"/>
                <a:gd fmla="*/ 517348 h 978735" name="connsiteY93"/>
                <a:gd fmla="*/ 45966 w 981038" name="connsiteX94"/>
                <a:gd fmla="*/ 459107 h 978735" name="connsiteY94"/>
                <a:gd fmla="*/ 121962 w 981038" name="connsiteX95"/>
                <a:gd fmla="*/ 421156 h 978735" name="connsiteY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b="b" l="l" r="r" t="t"/>
              <a:pathLst>
                <a:path h="978735" w="981038">
                  <a:moveTo>
                    <a:pt x="0" y="430644"/>
                  </a:moveTo>
                  <a:lnTo>
                    <a:pt x="0" y="545789"/>
                  </a:lnTo>
                  <a:lnTo>
                    <a:pt x="101328" y="596453"/>
                  </a:lnTo>
                  <a:cubicBezTo>
                    <a:pt x="109798" y="627816"/>
                    <a:pt x="122176" y="657991"/>
                    <a:pt x="138174" y="686266"/>
                  </a:cubicBezTo>
                  <a:lnTo>
                    <a:pt x="103631" y="794503"/>
                  </a:lnTo>
                  <a:lnTo>
                    <a:pt x="184233" y="875104"/>
                  </a:lnTo>
                  <a:lnTo>
                    <a:pt x="292469" y="840561"/>
                  </a:lnTo>
                  <a:cubicBezTo>
                    <a:pt x="320742" y="856564"/>
                    <a:pt x="350917" y="868942"/>
                    <a:pt x="382282" y="877407"/>
                  </a:cubicBezTo>
                  <a:lnTo>
                    <a:pt x="432946" y="978735"/>
                  </a:lnTo>
                  <a:lnTo>
                    <a:pt x="548092" y="978735"/>
                  </a:lnTo>
                  <a:lnTo>
                    <a:pt x="598756" y="877407"/>
                  </a:lnTo>
                  <a:cubicBezTo>
                    <a:pt x="630119" y="868940"/>
                    <a:pt x="660294" y="856559"/>
                    <a:pt x="688569" y="840561"/>
                  </a:cubicBezTo>
                  <a:lnTo>
                    <a:pt x="796806" y="877407"/>
                  </a:lnTo>
                  <a:lnTo>
                    <a:pt x="877407" y="794503"/>
                  </a:lnTo>
                  <a:lnTo>
                    <a:pt x="842864" y="688569"/>
                  </a:lnTo>
                  <a:cubicBezTo>
                    <a:pt x="858862" y="660294"/>
                    <a:pt x="871240" y="630119"/>
                    <a:pt x="879710" y="598756"/>
                  </a:cubicBezTo>
                  <a:lnTo>
                    <a:pt x="981038" y="548092"/>
                  </a:lnTo>
                  <a:lnTo>
                    <a:pt x="981038" y="432946"/>
                  </a:lnTo>
                  <a:lnTo>
                    <a:pt x="879710" y="382283"/>
                  </a:lnTo>
                  <a:cubicBezTo>
                    <a:pt x="871240" y="350919"/>
                    <a:pt x="858862" y="320744"/>
                    <a:pt x="842864" y="292469"/>
                  </a:cubicBezTo>
                  <a:lnTo>
                    <a:pt x="879710" y="184233"/>
                  </a:lnTo>
                  <a:lnTo>
                    <a:pt x="796806" y="101328"/>
                  </a:lnTo>
                  <a:lnTo>
                    <a:pt x="688569" y="138174"/>
                  </a:lnTo>
                  <a:cubicBezTo>
                    <a:pt x="660105" y="122570"/>
                    <a:pt x="629978" y="110210"/>
                    <a:pt x="598756" y="101328"/>
                  </a:cubicBezTo>
                  <a:lnTo>
                    <a:pt x="548092" y="0"/>
                  </a:lnTo>
                  <a:lnTo>
                    <a:pt x="432946" y="0"/>
                  </a:lnTo>
                  <a:lnTo>
                    <a:pt x="382282" y="101328"/>
                  </a:lnTo>
                  <a:cubicBezTo>
                    <a:pt x="350917" y="109793"/>
                    <a:pt x="320742" y="122171"/>
                    <a:pt x="292469" y="138174"/>
                  </a:cubicBezTo>
                  <a:lnTo>
                    <a:pt x="184233" y="101328"/>
                  </a:lnTo>
                  <a:lnTo>
                    <a:pt x="103631" y="181930"/>
                  </a:lnTo>
                  <a:lnTo>
                    <a:pt x="138174" y="290166"/>
                  </a:lnTo>
                  <a:cubicBezTo>
                    <a:pt x="122572" y="318632"/>
                    <a:pt x="110213" y="348757"/>
                    <a:pt x="101328" y="379980"/>
                  </a:cubicBezTo>
                  <a:close/>
                  <a:moveTo>
                    <a:pt x="139556" y="412220"/>
                  </a:moveTo>
                  <a:lnTo>
                    <a:pt x="145359" y="393382"/>
                  </a:lnTo>
                  <a:cubicBezTo>
                    <a:pt x="153284" y="365556"/>
                    <a:pt x="164218" y="338675"/>
                    <a:pt x="177969" y="313218"/>
                  </a:cubicBezTo>
                  <a:lnTo>
                    <a:pt x="188286" y="295509"/>
                  </a:lnTo>
                  <a:lnTo>
                    <a:pt x="182045" y="276003"/>
                  </a:lnTo>
                  <a:lnTo>
                    <a:pt x="156045" y="194457"/>
                  </a:lnTo>
                  <a:lnTo>
                    <a:pt x="196530" y="153949"/>
                  </a:lnTo>
                  <a:lnTo>
                    <a:pt x="277638" y="181584"/>
                  </a:lnTo>
                  <a:lnTo>
                    <a:pt x="297536" y="188378"/>
                  </a:lnTo>
                  <a:lnTo>
                    <a:pt x="315682" y="177784"/>
                  </a:lnTo>
                  <a:cubicBezTo>
                    <a:pt x="340625" y="163681"/>
                    <a:pt x="367261" y="152807"/>
                    <a:pt x="394948" y="145429"/>
                  </a:cubicBezTo>
                  <a:lnTo>
                    <a:pt x="414523" y="140063"/>
                  </a:lnTo>
                  <a:lnTo>
                    <a:pt x="423597" y="121939"/>
                  </a:lnTo>
                  <a:lnTo>
                    <a:pt x="461526" y="45943"/>
                  </a:lnTo>
                  <a:lnTo>
                    <a:pt x="519743" y="45943"/>
                  </a:lnTo>
                  <a:lnTo>
                    <a:pt x="557672" y="121939"/>
                  </a:lnTo>
                  <a:lnTo>
                    <a:pt x="566492" y="139579"/>
                  </a:lnTo>
                  <a:lnTo>
                    <a:pt x="585330" y="145359"/>
                  </a:lnTo>
                  <a:cubicBezTo>
                    <a:pt x="613146" y="153302"/>
                    <a:pt x="640017" y="164246"/>
                    <a:pt x="665471" y="177992"/>
                  </a:cubicBezTo>
                  <a:lnTo>
                    <a:pt x="683641" y="188585"/>
                  </a:lnTo>
                  <a:lnTo>
                    <a:pt x="703538" y="181791"/>
                  </a:lnTo>
                  <a:lnTo>
                    <a:pt x="784623" y="154157"/>
                  </a:lnTo>
                  <a:lnTo>
                    <a:pt x="826997" y="196553"/>
                  </a:lnTo>
                  <a:lnTo>
                    <a:pt x="799362" y="277685"/>
                  </a:lnTo>
                  <a:lnTo>
                    <a:pt x="792591" y="297559"/>
                  </a:lnTo>
                  <a:lnTo>
                    <a:pt x="803185" y="315728"/>
                  </a:lnTo>
                  <a:cubicBezTo>
                    <a:pt x="817278" y="340685"/>
                    <a:pt x="828150" y="367325"/>
                    <a:pt x="835540" y="395018"/>
                  </a:cubicBezTo>
                  <a:lnTo>
                    <a:pt x="841090" y="414477"/>
                  </a:lnTo>
                  <a:lnTo>
                    <a:pt x="859214" y="423551"/>
                  </a:lnTo>
                  <a:lnTo>
                    <a:pt x="934980" y="461410"/>
                  </a:lnTo>
                  <a:lnTo>
                    <a:pt x="934980" y="519651"/>
                  </a:lnTo>
                  <a:lnTo>
                    <a:pt x="858984" y="557603"/>
                  </a:lnTo>
                  <a:lnTo>
                    <a:pt x="840860" y="566676"/>
                  </a:lnTo>
                  <a:lnTo>
                    <a:pt x="835310" y="586136"/>
                  </a:lnTo>
                  <a:cubicBezTo>
                    <a:pt x="827920" y="613826"/>
                    <a:pt x="817048" y="640468"/>
                    <a:pt x="802954" y="665425"/>
                  </a:cubicBezTo>
                  <a:lnTo>
                    <a:pt x="792545" y="683272"/>
                  </a:lnTo>
                  <a:lnTo>
                    <a:pt x="798947" y="702916"/>
                  </a:lnTo>
                  <a:lnTo>
                    <a:pt x="824878" y="782435"/>
                  </a:lnTo>
                  <a:lnTo>
                    <a:pt x="784140" y="824533"/>
                  </a:lnTo>
                  <a:lnTo>
                    <a:pt x="703538" y="797059"/>
                  </a:lnTo>
                  <a:lnTo>
                    <a:pt x="683641" y="790288"/>
                  </a:lnTo>
                  <a:lnTo>
                    <a:pt x="665471" y="800882"/>
                  </a:lnTo>
                  <a:cubicBezTo>
                    <a:pt x="640510" y="814994"/>
                    <a:pt x="613849" y="825868"/>
                    <a:pt x="586136" y="833238"/>
                  </a:cubicBezTo>
                  <a:lnTo>
                    <a:pt x="566653" y="838811"/>
                  </a:lnTo>
                  <a:lnTo>
                    <a:pt x="557603" y="856934"/>
                  </a:lnTo>
                  <a:lnTo>
                    <a:pt x="519674" y="932930"/>
                  </a:lnTo>
                  <a:lnTo>
                    <a:pt x="461456" y="932930"/>
                  </a:lnTo>
                  <a:lnTo>
                    <a:pt x="423528" y="856934"/>
                  </a:lnTo>
                  <a:lnTo>
                    <a:pt x="414454" y="838811"/>
                  </a:lnTo>
                  <a:lnTo>
                    <a:pt x="394971" y="833238"/>
                  </a:lnTo>
                  <a:cubicBezTo>
                    <a:pt x="367284" y="825859"/>
                    <a:pt x="340648" y="814985"/>
                    <a:pt x="315705" y="800882"/>
                  </a:cubicBezTo>
                  <a:lnTo>
                    <a:pt x="298019" y="790565"/>
                  </a:lnTo>
                  <a:lnTo>
                    <a:pt x="278490" y="796783"/>
                  </a:lnTo>
                  <a:lnTo>
                    <a:pt x="196991" y="822805"/>
                  </a:lnTo>
                  <a:lnTo>
                    <a:pt x="156068" y="781883"/>
                  </a:lnTo>
                  <a:lnTo>
                    <a:pt x="182068" y="700337"/>
                  </a:lnTo>
                  <a:lnTo>
                    <a:pt x="188309" y="680831"/>
                  </a:lnTo>
                  <a:lnTo>
                    <a:pt x="177992" y="663122"/>
                  </a:lnTo>
                  <a:cubicBezTo>
                    <a:pt x="163891" y="638177"/>
                    <a:pt x="153019" y="611541"/>
                    <a:pt x="145636" y="583856"/>
                  </a:cubicBezTo>
                  <a:lnTo>
                    <a:pt x="140063" y="564373"/>
                  </a:lnTo>
                  <a:lnTo>
                    <a:pt x="121962" y="555300"/>
                  </a:lnTo>
                  <a:lnTo>
                    <a:pt x="45966" y="517348"/>
                  </a:lnTo>
                  <a:lnTo>
                    <a:pt x="45966" y="459107"/>
                  </a:lnTo>
                  <a:lnTo>
                    <a:pt x="121962" y="421156"/>
                  </a:lnTo>
                  <a:close/>
                </a:path>
              </a:pathLst>
            </a:custGeom>
            <a:solidFill>
              <a:schemeClr val="tx2">
                <a:lumMod val="75000"/>
              </a:schemeClr>
            </a:solidFill>
            <a:ln cap="flat" w="23019">
              <a:noFill/>
              <a:prstDash val="solid"/>
              <a:miter/>
            </a:ln>
          </p:spPr>
          <p:txBody>
            <a:bodyPr anchor="ctr" rtlCol="0"/>
            <a:lstStyle/>
            <a:p>
              <a:endParaRPr lang="en-GB"/>
            </a:p>
          </p:txBody>
        </p:sp>
        <p:sp>
          <p:nvSpPr>
            <p:cNvPr id="11" name="Freeform: Shape 10">
              <a:extLst>
                <a:ext uri="{FF2B5EF4-FFF2-40B4-BE49-F238E27FC236}">
                  <a16:creationId xmlns:a16="http://schemas.microsoft.com/office/drawing/2014/main" id="{8C4D1064-34A7-4B51-A348-A6F51723AD64}"/>
                </a:ext>
              </a:extLst>
            </p:cNvPr>
            <p:cNvSpPr/>
            <p:nvPr/>
          </p:nvSpPr>
          <p:spPr>
            <a:xfrm>
              <a:off x="5078115" y="3065891"/>
              <a:ext cx="345436" cy="345435"/>
            </a:xfrm>
            <a:custGeom>
              <a:avLst/>
              <a:gdLst>
                <a:gd fmla="*/ 172718 w 345436" name="connsiteX0"/>
                <a:gd fmla="*/ 0 h 345435" name="connsiteY0"/>
                <a:gd fmla="*/ 0 w 345436" name="connsiteX1"/>
                <a:gd fmla="*/ 172718 h 345435" name="connsiteY1"/>
                <a:gd fmla="*/ 172718 w 345436" name="connsiteX2"/>
                <a:gd fmla="*/ 345436 h 345435" name="connsiteY2"/>
                <a:gd fmla="*/ 345436 w 345436" name="connsiteX3"/>
                <a:gd fmla="*/ 172718 h 345435" name="connsiteY3"/>
                <a:gd fmla="*/ 172718 w 345436" name="connsiteX4"/>
                <a:gd fmla="*/ 0 h 345435" name="connsiteY4"/>
                <a:gd fmla="*/ 172718 w 345436" name="connsiteX5"/>
                <a:gd fmla="*/ 299378 h 345435" name="connsiteY5"/>
                <a:gd fmla="*/ 46058 w 345436" name="connsiteX6"/>
                <a:gd fmla="*/ 172718 h 345435" name="connsiteY6"/>
                <a:gd fmla="*/ 172718 w 345436" name="connsiteX7"/>
                <a:gd fmla="*/ 46058 h 345435" name="connsiteY7"/>
                <a:gd fmla="*/ 299378 w 345436" name="connsiteX8"/>
                <a:gd fmla="*/ 172718 h 345435" name="connsiteY8"/>
                <a:gd fmla="*/ 172718 w 345436" name="connsiteX9"/>
                <a:gd fmla="*/ 299470 h 345435" name="connsiteY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b="b" l="l" r="r" t="t"/>
              <a:pathLst>
                <a:path h="345435" w="345436">
                  <a:moveTo>
                    <a:pt x="172718" y="0"/>
                  </a:moveTo>
                  <a:cubicBezTo>
                    <a:pt x="77329" y="0"/>
                    <a:pt x="0" y="77329"/>
                    <a:pt x="0" y="172718"/>
                  </a:cubicBezTo>
                  <a:cubicBezTo>
                    <a:pt x="0" y="268107"/>
                    <a:pt x="77329" y="345436"/>
                    <a:pt x="172718" y="345436"/>
                  </a:cubicBezTo>
                  <a:cubicBezTo>
                    <a:pt x="268107" y="345436"/>
                    <a:pt x="345436" y="268107"/>
                    <a:pt x="345436" y="172718"/>
                  </a:cubicBezTo>
                  <a:cubicBezTo>
                    <a:pt x="344722" y="77626"/>
                    <a:pt x="267810" y="714"/>
                    <a:pt x="172718" y="0"/>
                  </a:cubicBezTo>
                  <a:close/>
                  <a:moveTo>
                    <a:pt x="172718" y="299378"/>
                  </a:moveTo>
                  <a:cubicBezTo>
                    <a:pt x="102809" y="299277"/>
                    <a:pt x="46160" y="242627"/>
                    <a:pt x="46058" y="172718"/>
                  </a:cubicBezTo>
                  <a:cubicBezTo>
                    <a:pt x="46989" y="103154"/>
                    <a:pt x="103154" y="46988"/>
                    <a:pt x="172718" y="46058"/>
                  </a:cubicBezTo>
                  <a:cubicBezTo>
                    <a:pt x="242627" y="46159"/>
                    <a:pt x="299277" y="102809"/>
                    <a:pt x="299378" y="172718"/>
                  </a:cubicBezTo>
                  <a:cubicBezTo>
                    <a:pt x="298510" y="242323"/>
                    <a:pt x="242321" y="298551"/>
                    <a:pt x="172718" y="299470"/>
                  </a:cubicBezTo>
                  <a:close/>
                </a:path>
              </a:pathLst>
            </a:custGeom>
            <a:solidFill>
              <a:srgbClr val="008CCF"/>
            </a:solidFill>
            <a:ln cap="flat" w="23019">
              <a:noFill/>
              <a:prstDash val="solid"/>
              <a:miter/>
            </a:ln>
          </p:spPr>
          <p:txBody>
            <a:bodyPr anchor="ctr" rtlCol="0"/>
            <a:lstStyle/>
            <a:p>
              <a:endParaRPr lang="en-GB"/>
            </a:p>
          </p:txBody>
        </p:sp>
        <p:sp>
          <p:nvSpPr>
            <p:cNvPr id="12" name="Freeform: Shape 11">
              <a:extLst>
                <a:ext uri="{FF2B5EF4-FFF2-40B4-BE49-F238E27FC236}">
                  <a16:creationId xmlns:a16="http://schemas.microsoft.com/office/drawing/2014/main" id="{7204BEB7-DB3C-443E-81E4-FDB96CF6A2DF}"/>
                </a:ext>
              </a:extLst>
            </p:cNvPr>
            <p:cNvSpPr/>
            <p:nvPr/>
          </p:nvSpPr>
          <p:spPr>
            <a:xfrm>
              <a:off x="4557658" y="3904494"/>
              <a:ext cx="345436" cy="345435"/>
            </a:xfrm>
            <a:custGeom>
              <a:avLst/>
              <a:gdLst>
                <a:gd fmla="*/ 172718 w 345436" name="connsiteX0"/>
                <a:gd fmla="*/ 345436 h 345435" name="connsiteY0"/>
                <a:gd fmla="*/ 345436 w 345436" name="connsiteX1"/>
                <a:gd fmla="*/ 172718 h 345435" name="connsiteY1"/>
                <a:gd fmla="*/ 172718 w 345436" name="connsiteX2"/>
                <a:gd fmla="*/ 0 h 345435" name="connsiteY2"/>
                <a:gd fmla="*/ 0 w 345436" name="connsiteX3"/>
                <a:gd fmla="*/ 172718 h 345435" name="connsiteY3"/>
                <a:gd fmla="*/ 172304 w 345436" name="connsiteX4"/>
                <a:gd fmla="*/ 345436 h 345435" name="connsiteY4"/>
                <a:gd fmla="*/ 172718 w 345436" name="connsiteX5"/>
                <a:gd fmla="*/ 345436 h 345435" name="connsiteY5"/>
                <a:gd fmla="*/ 172718 w 345436" name="connsiteX6"/>
                <a:gd fmla="*/ 45943 h 345435" name="connsiteY6"/>
                <a:gd fmla="*/ 299378 w 345436" name="connsiteX7"/>
                <a:gd fmla="*/ 172603 h 345435" name="connsiteY7"/>
                <a:gd fmla="*/ 172718 w 345436" name="connsiteX8"/>
                <a:gd fmla="*/ 299263 h 345435" name="connsiteY8"/>
                <a:gd fmla="*/ 46058 w 345436" name="connsiteX9"/>
                <a:gd fmla="*/ 172603 h 345435" name="connsiteY9"/>
                <a:gd fmla="*/ 172718 w 345436" name="connsiteX10"/>
                <a:gd fmla="*/ 45943 h 345435" name="connsiteY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b="b" l="l" r="r" t="t"/>
              <a:pathLst>
                <a:path h="345435" w="345436">
                  <a:moveTo>
                    <a:pt x="172718" y="345436"/>
                  </a:moveTo>
                  <a:cubicBezTo>
                    <a:pt x="268107" y="345436"/>
                    <a:pt x="345436" y="268107"/>
                    <a:pt x="345436" y="172718"/>
                  </a:cubicBezTo>
                  <a:cubicBezTo>
                    <a:pt x="345436" y="77329"/>
                    <a:pt x="268107" y="0"/>
                    <a:pt x="172718" y="0"/>
                  </a:cubicBezTo>
                  <a:cubicBezTo>
                    <a:pt x="77329" y="0"/>
                    <a:pt x="0" y="77329"/>
                    <a:pt x="0" y="172718"/>
                  </a:cubicBezTo>
                  <a:cubicBezTo>
                    <a:pt x="-115" y="267994"/>
                    <a:pt x="77028" y="345321"/>
                    <a:pt x="172304" y="345436"/>
                  </a:cubicBezTo>
                  <a:cubicBezTo>
                    <a:pt x="172442" y="345436"/>
                    <a:pt x="172580" y="345436"/>
                    <a:pt x="172718" y="345436"/>
                  </a:cubicBezTo>
                  <a:close/>
                  <a:moveTo>
                    <a:pt x="172718" y="45943"/>
                  </a:moveTo>
                  <a:cubicBezTo>
                    <a:pt x="242671" y="45943"/>
                    <a:pt x="299378" y="102650"/>
                    <a:pt x="299378" y="172603"/>
                  </a:cubicBezTo>
                  <a:cubicBezTo>
                    <a:pt x="299378" y="242556"/>
                    <a:pt x="242671" y="299263"/>
                    <a:pt x="172718" y="299263"/>
                  </a:cubicBezTo>
                  <a:cubicBezTo>
                    <a:pt x="102765" y="299263"/>
                    <a:pt x="46058" y="242556"/>
                    <a:pt x="46058" y="172603"/>
                  </a:cubicBezTo>
                  <a:cubicBezTo>
                    <a:pt x="46160" y="102694"/>
                    <a:pt x="102809" y="46044"/>
                    <a:pt x="172718" y="45943"/>
                  </a:cubicBezTo>
                  <a:close/>
                </a:path>
              </a:pathLst>
            </a:custGeom>
            <a:solidFill>
              <a:schemeClr val="tx2">
                <a:lumMod val="75000"/>
              </a:schemeClr>
            </a:solidFill>
            <a:ln cap="flat" w="23019">
              <a:noFill/>
              <a:prstDash val="solid"/>
              <a:miter/>
            </a:ln>
          </p:spPr>
          <p:txBody>
            <a:bodyPr anchor="ctr" rtlCol="0"/>
            <a:lstStyle/>
            <a:p>
              <a:endParaRPr lang="en-GB"/>
            </a:p>
          </p:txBody>
        </p:sp>
      </p:grpSp>
      <p:grpSp>
        <p:nvGrpSpPr>
          <p:cNvPr descr="List outline" hidden="1" id="13" name="Graphic 6">
            <a:extLst>
              <a:ext uri="{FF2B5EF4-FFF2-40B4-BE49-F238E27FC236}">
                <a16:creationId xmlns:a16="http://schemas.microsoft.com/office/drawing/2014/main" id="{FAFCDBD0-232A-4BD1-92E0-0CD621184E4C}"/>
              </a:ext>
            </a:extLst>
          </p:cNvPr>
          <p:cNvGrpSpPr/>
          <p:nvPr/>
        </p:nvGrpSpPr>
        <p:grpSpPr>
          <a:xfrm>
            <a:off x="93098" y="4075991"/>
            <a:ext cx="1381743" cy="1842325"/>
            <a:chOff x="6510523" y="2736437"/>
            <a:chExt cx="1381743" cy="1842325"/>
          </a:xfrm>
          <a:solidFill>
            <a:srgbClr val="000000"/>
          </a:solidFill>
        </p:grpSpPr>
        <p:sp>
          <p:nvSpPr>
            <p:cNvPr id="14" name="Freeform: Shape 13">
              <a:extLst>
                <a:ext uri="{FF2B5EF4-FFF2-40B4-BE49-F238E27FC236}">
                  <a16:creationId xmlns:a16="http://schemas.microsoft.com/office/drawing/2014/main" id="{DB954869-8726-4A0C-B931-F304C82A8558}"/>
                </a:ext>
              </a:extLst>
            </p:cNvPr>
            <p:cNvSpPr/>
            <p:nvPr/>
          </p:nvSpPr>
          <p:spPr>
            <a:xfrm>
              <a:off x="7132307" y="3127931"/>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5" name="Freeform: Shape 14">
              <a:extLst>
                <a:ext uri="{FF2B5EF4-FFF2-40B4-BE49-F238E27FC236}">
                  <a16:creationId xmlns:a16="http://schemas.microsoft.com/office/drawing/2014/main" id="{B9F4BBEA-CD23-4F48-AB2D-13878F572418}"/>
                </a:ext>
              </a:extLst>
            </p:cNvPr>
            <p:cNvSpPr/>
            <p:nvPr/>
          </p:nvSpPr>
          <p:spPr>
            <a:xfrm>
              <a:off x="7132307" y="3473367"/>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6" name="Freeform: Shape 15">
              <a:extLst>
                <a:ext uri="{FF2B5EF4-FFF2-40B4-BE49-F238E27FC236}">
                  <a16:creationId xmlns:a16="http://schemas.microsoft.com/office/drawing/2014/main" id="{6C0C8372-F135-44D1-806E-4F4CB68EA21F}"/>
                </a:ext>
              </a:extLst>
            </p:cNvPr>
            <p:cNvSpPr/>
            <p:nvPr/>
          </p:nvSpPr>
          <p:spPr>
            <a:xfrm>
              <a:off x="7132307" y="3818803"/>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7" name="Freeform: Shape 16">
              <a:extLst>
                <a:ext uri="{FF2B5EF4-FFF2-40B4-BE49-F238E27FC236}">
                  <a16:creationId xmlns:a16="http://schemas.microsoft.com/office/drawing/2014/main" id="{674BC990-2D4B-42A7-8965-85695E72096B}"/>
                </a:ext>
              </a:extLst>
            </p:cNvPr>
            <p:cNvSpPr/>
            <p:nvPr/>
          </p:nvSpPr>
          <p:spPr>
            <a:xfrm>
              <a:off x="7132307" y="4164239"/>
              <a:ext cx="529668" cy="46058"/>
            </a:xfrm>
            <a:custGeom>
              <a:avLst/>
              <a:gdLst>
                <a:gd fmla="*/ 0 w 529668" name="connsiteX0"/>
                <a:gd fmla="*/ 0 h 46058" name="connsiteY0"/>
                <a:gd fmla="*/ 529668 w 529668" name="connsiteX1"/>
                <a:gd fmla="*/ 0 h 46058" name="connsiteY1"/>
                <a:gd fmla="*/ 529668 w 529668" name="connsiteX2"/>
                <a:gd fmla="*/ 46058 h 46058" name="connsiteY2"/>
                <a:gd fmla="*/ 0 w 529668" name="connsiteX3"/>
                <a:gd fmla="*/ 46058 h 46058" name="connsiteY3"/>
              </a:gdLst>
              <a:ahLst/>
              <a:cxnLst>
                <a:cxn ang="0">
                  <a:pos x="connsiteX0" y="connsiteY0"/>
                </a:cxn>
                <a:cxn ang="0">
                  <a:pos x="connsiteX1" y="connsiteY1"/>
                </a:cxn>
                <a:cxn ang="0">
                  <a:pos x="connsiteX2" y="connsiteY2"/>
                </a:cxn>
                <a:cxn ang="0">
                  <a:pos x="connsiteX3" y="connsiteY3"/>
                </a:cxn>
              </a:cxnLst>
              <a:rect b="b" l="l" r="r" t="t"/>
              <a:pathLst>
                <a:path h="46058" w="529668">
                  <a:moveTo>
                    <a:pt x="0" y="0"/>
                  </a:moveTo>
                  <a:lnTo>
                    <a:pt x="529668" y="0"/>
                  </a:lnTo>
                  <a:lnTo>
                    <a:pt x="529668" y="46058"/>
                  </a:lnTo>
                  <a:lnTo>
                    <a:pt x="0" y="46058"/>
                  </a:lnTo>
                  <a:close/>
                </a:path>
              </a:pathLst>
            </a:custGeom>
            <a:solidFill>
              <a:srgbClr val="008CCF"/>
            </a:solidFill>
            <a:ln cap="flat" w="23019">
              <a:noFill/>
              <a:prstDash val="solid"/>
              <a:miter/>
            </a:ln>
          </p:spPr>
          <p:txBody>
            <a:bodyPr anchor="ctr" rtlCol="0"/>
            <a:lstStyle/>
            <a:p>
              <a:endParaRPr lang="en-GB"/>
            </a:p>
          </p:txBody>
        </p:sp>
        <p:sp>
          <p:nvSpPr>
            <p:cNvPr id="18" name="Freeform: Shape 17">
              <a:extLst>
                <a:ext uri="{FF2B5EF4-FFF2-40B4-BE49-F238E27FC236}">
                  <a16:creationId xmlns:a16="http://schemas.microsoft.com/office/drawing/2014/main" id="{831F6BAC-6A37-43A7-9291-F17BADFDABA7}"/>
                </a:ext>
              </a:extLst>
            </p:cNvPr>
            <p:cNvSpPr/>
            <p:nvPr/>
          </p:nvSpPr>
          <p:spPr>
            <a:xfrm>
              <a:off x="6510523" y="2736437"/>
              <a:ext cx="1381743" cy="1842325"/>
            </a:xfrm>
            <a:custGeom>
              <a:avLst/>
              <a:gdLst>
                <a:gd fmla="*/ 0 w 1381743" name="connsiteX0"/>
                <a:gd fmla="*/ 1842325 h 1842325" name="connsiteY0"/>
                <a:gd fmla="*/ 1381744 w 1381743" name="connsiteX1"/>
                <a:gd fmla="*/ 1842325 h 1842325" name="connsiteY1"/>
                <a:gd fmla="*/ 1381744 w 1381743" name="connsiteX2"/>
                <a:gd fmla="*/ 0 h 1842325" name="connsiteY2"/>
                <a:gd fmla="*/ 0 w 1381743" name="connsiteX3"/>
                <a:gd fmla="*/ 0 h 1842325" name="connsiteY3"/>
                <a:gd fmla="*/ 46058 w 1381743" name="connsiteX4"/>
                <a:gd fmla="*/ 46058 h 1842325" name="connsiteY4"/>
                <a:gd fmla="*/ 1335686 w 1381743" name="connsiteX5"/>
                <a:gd fmla="*/ 46058 h 1842325" name="connsiteY5"/>
                <a:gd fmla="*/ 1335686 w 1381743" name="connsiteX6"/>
                <a:gd fmla="*/ 1796267 h 1842325" name="connsiteY6"/>
                <a:gd fmla="*/ 46058 w 1381743" name="connsiteX7"/>
                <a:gd fmla="*/ 1796267 h 1842325"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842325" w="1381743">
                  <a:moveTo>
                    <a:pt x="0" y="1842325"/>
                  </a:moveTo>
                  <a:lnTo>
                    <a:pt x="1381744" y="1842325"/>
                  </a:lnTo>
                  <a:lnTo>
                    <a:pt x="1381744" y="0"/>
                  </a:lnTo>
                  <a:lnTo>
                    <a:pt x="0" y="0"/>
                  </a:lnTo>
                  <a:close/>
                  <a:moveTo>
                    <a:pt x="46058" y="46058"/>
                  </a:moveTo>
                  <a:lnTo>
                    <a:pt x="1335686" y="46058"/>
                  </a:lnTo>
                  <a:lnTo>
                    <a:pt x="1335686" y="1796267"/>
                  </a:lnTo>
                  <a:lnTo>
                    <a:pt x="46058" y="1796267"/>
                  </a:lnTo>
                  <a:close/>
                </a:path>
              </a:pathLst>
            </a:custGeom>
            <a:solidFill>
              <a:schemeClr val="tx2">
                <a:lumMod val="75000"/>
              </a:schemeClr>
            </a:solidFill>
            <a:ln cap="flat" w="23019">
              <a:noFill/>
              <a:prstDash val="solid"/>
              <a:miter/>
            </a:ln>
          </p:spPr>
          <p:txBody>
            <a:bodyPr anchor="ctr" rtlCol="0"/>
            <a:lstStyle/>
            <a:p>
              <a:endParaRPr lang="en-GB"/>
            </a:p>
          </p:txBody>
        </p:sp>
        <p:sp>
          <p:nvSpPr>
            <p:cNvPr id="19" name="Freeform: Shape 18">
              <a:extLst>
                <a:ext uri="{FF2B5EF4-FFF2-40B4-BE49-F238E27FC236}">
                  <a16:creationId xmlns:a16="http://schemas.microsoft.com/office/drawing/2014/main" id="{0E29F84B-50F9-4E5F-BAEC-BBAAE1F97153}"/>
                </a:ext>
              </a:extLst>
            </p:cNvPr>
            <p:cNvSpPr/>
            <p:nvPr/>
          </p:nvSpPr>
          <p:spPr>
            <a:xfrm>
              <a:off x="6740813" y="3047329"/>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0" name="Freeform: Shape 19">
              <a:extLst>
                <a:ext uri="{FF2B5EF4-FFF2-40B4-BE49-F238E27FC236}">
                  <a16:creationId xmlns:a16="http://schemas.microsoft.com/office/drawing/2014/main" id="{0CF325CA-B5D4-43B4-BEB0-61F756A936CF}"/>
                </a:ext>
              </a:extLst>
            </p:cNvPr>
            <p:cNvSpPr/>
            <p:nvPr/>
          </p:nvSpPr>
          <p:spPr>
            <a:xfrm>
              <a:off x="6740813" y="3392765"/>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sp>
          <p:nvSpPr>
            <p:cNvPr id="21" name="Freeform: Shape 20">
              <a:extLst>
                <a:ext uri="{FF2B5EF4-FFF2-40B4-BE49-F238E27FC236}">
                  <a16:creationId xmlns:a16="http://schemas.microsoft.com/office/drawing/2014/main" id="{A21F75C6-B0B4-47DB-B4BF-2BD3CD6165C0}"/>
                </a:ext>
              </a:extLst>
            </p:cNvPr>
            <p:cNvSpPr/>
            <p:nvPr/>
          </p:nvSpPr>
          <p:spPr>
            <a:xfrm>
              <a:off x="6740813" y="3738201"/>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chemeClr val="accent2"/>
            </a:solidFill>
            <a:ln cap="flat" w="23019">
              <a:noFill/>
              <a:prstDash val="solid"/>
              <a:miter/>
            </a:ln>
          </p:spPr>
          <p:txBody>
            <a:bodyPr anchor="ctr" rtlCol="0"/>
            <a:lstStyle/>
            <a:p>
              <a:endParaRPr lang="en-GB"/>
            </a:p>
          </p:txBody>
        </p:sp>
        <p:sp>
          <p:nvSpPr>
            <p:cNvPr id="22" name="Freeform: Shape 21">
              <a:extLst>
                <a:ext uri="{FF2B5EF4-FFF2-40B4-BE49-F238E27FC236}">
                  <a16:creationId xmlns:a16="http://schemas.microsoft.com/office/drawing/2014/main" id="{B611A6E8-F728-4F2F-8012-C2E1D8E0A42E}"/>
                </a:ext>
              </a:extLst>
            </p:cNvPr>
            <p:cNvSpPr/>
            <p:nvPr/>
          </p:nvSpPr>
          <p:spPr>
            <a:xfrm>
              <a:off x="6740813" y="4083637"/>
              <a:ext cx="207261" cy="207261"/>
            </a:xfrm>
            <a:custGeom>
              <a:avLst/>
              <a:gdLst>
                <a:gd fmla="*/ 0 w 207261" name="connsiteX0"/>
                <a:gd fmla="*/ 207262 h 207261" name="connsiteY0"/>
                <a:gd fmla="*/ 207262 w 207261" name="connsiteX1"/>
                <a:gd fmla="*/ 207262 h 207261" name="connsiteY1"/>
                <a:gd fmla="*/ 207262 w 207261" name="connsiteX2"/>
                <a:gd fmla="*/ 0 h 207261" name="connsiteY2"/>
                <a:gd fmla="*/ 0 w 207261" name="connsiteX3"/>
                <a:gd fmla="*/ 0 h 207261" name="connsiteY3"/>
                <a:gd fmla="*/ 46058 w 207261" name="connsiteX4"/>
                <a:gd fmla="*/ 46058 h 207261" name="connsiteY4"/>
                <a:gd fmla="*/ 161203 w 207261" name="connsiteX5"/>
                <a:gd fmla="*/ 46058 h 207261" name="connsiteY5"/>
                <a:gd fmla="*/ 161203 w 207261" name="connsiteX6"/>
                <a:gd fmla="*/ 161203 h 207261" name="connsiteY6"/>
                <a:gd fmla="*/ 46058 w 207261" name="connsiteX7"/>
                <a:gd fmla="*/ 161203 h 207261"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207261" w="207261">
                  <a:moveTo>
                    <a:pt x="0" y="207262"/>
                  </a:moveTo>
                  <a:lnTo>
                    <a:pt x="207262" y="207262"/>
                  </a:lnTo>
                  <a:lnTo>
                    <a:pt x="207262" y="0"/>
                  </a:lnTo>
                  <a:lnTo>
                    <a:pt x="0" y="0"/>
                  </a:lnTo>
                  <a:close/>
                  <a:moveTo>
                    <a:pt x="46058" y="46058"/>
                  </a:moveTo>
                  <a:lnTo>
                    <a:pt x="161203" y="46058"/>
                  </a:lnTo>
                  <a:lnTo>
                    <a:pt x="161203" y="161203"/>
                  </a:lnTo>
                  <a:lnTo>
                    <a:pt x="46058" y="161203"/>
                  </a:lnTo>
                  <a:close/>
                </a:path>
              </a:pathLst>
            </a:custGeom>
            <a:solidFill>
              <a:srgbClr val="008CCF"/>
            </a:solidFill>
            <a:ln cap="flat" w="23019">
              <a:noFill/>
              <a:prstDash val="solid"/>
              <a:miter/>
            </a:ln>
          </p:spPr>
          <p:txBody>
            <a:bodyPr anchor="ctr" rtlCol="0"/>
            <a:lstStyle/>
            <a:p>
              <a:endParaRPr lang="en-GB"/>
            </a:p>
          </p:txBody>
        </p:sp>
      </p:grpSp>
      <p:sp>
        <p:nvSpPr>
          <p:cNvPr id="25" name="Rectangle: Rounded Corners 24">
            <a:extLst>
              <a:ext uri="{FF2B5EF4-FFF2-40B4-BE49-F238E27FC236}">
                <a16:creationId xmlns:a16="http://schemas.microsoft.com/office/drawing/2014/main" id="{E2A60315-C822-4C7D-8A23-67A26E85A973}"/>
              </a:ext>
            </a:extLst>
          </p:cNvPr>
          <p:cNvSpPr/>
          <p:nvPr/>
        </p:nvSpPr>
        <p:spPr>
          <a:xfrm>
            <a:off x="4521525" y="1551178"/>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b9aa117c92d4ce0f8dfad0406b411cc1">
            <a:pPr algn="ctr"/>
            <a:r>
              <a:rPr dirty="0" lang="en-GB" sz="2400"/>
              <a:t>docs.dhis2.org</a:t>
            </a:r>
          </a:p>
        </p:txBody>
      </p:sp>
      <p:grpSp>
        <p:nvGrpSpPr>
          <p:cNvPr id="58" name="Group 57">
            <a:extLst>
              <a:ext uri="{FF2B5EF4-FFF2-40B4-BE49-F238E27FC236}">
                <a16:creationId xmlns:a16="http://schemas.microsoft.com/office/drawing/2014/main" id="{1F36B957-EB54-4742-9FFD-E5C843420B5C}"/>
              </a:ext>
            </a:extLst>
          </p:cNvPr>
          <p:cNvGrpSpPr/>
          <p:nvPr/>
        </p:nvGrpSpPr>
        <p:grpSpPr>
          <a:xfrm>
            <a:off x="8043873" y="3707071"/>
            <a:ext cx="757021" cy="1012710"/>
            <a:chOff x="8043873" y="3823490"/>
            <a:chExt cx="757021" cy="1012710"/>
          </a:xfrm>
        </p:grpSpPr>
        <p:grpSp>
          <p:nvGrpSpPr>
            <p:cNvPr descr="Programmer female outline" id="33" name="Graphic 6">
              <a:extLst>
                <a:ext uri="{FF2B5EF4-FFF2-40B4-BE49-F238E27FC236}">
                  <a16:creationId xmlns:a16="http://schemas.microsoft.com/office/drawing/2014/main" id="{5C84714F-D4E9-4E80-96C6-4133CC8AFE32}"/>
                </a:ext>
              </a:extLst>
            </p:cNvPr>
            <p:cNvGrpSpPr/>
            <p:nvPr/>
          </p:nvGrpSpPr>
          <p:grpSpPr>
            <a:xfrm>
              <a:off x="8043873" y="3823490"/>
              <a:ext cx="757021" cy="1012710"/>
              <a:chOff x="3660994" y="3975068"/>
              <a:chExt cx="899963" cy="1203932"/>
            </a:xfrm>
            <a:solidFill>
              <a:srgbClr val="000000"/>
            </a:solidFill>
          </p:grpSpPr>
          <p:sp>
            <p:nvSpPr>
              <p:cNvPr id="34" name="Freeform: Shape 33">
                <a:extLst>
                  <a:ext uri="{FF2B5EF4-FFF2-40B4-BE49-F238E27FC236}">
                    <a16:creationId xmlns:a16="http://schemas.microsoft.com/office/drawing/2014/main" id="{B9DE4D16-D126-442D-BFB1-AE740F11C9E9}"/>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35" name="Freeform: Shape 34">
                <a:extLst>
                  <a:ext uri="{FF2B5EF4-FFF2-40B4-BE49-F238E27FC236}">
                    <a16:creationId xmlns:a16="http://schemas.microsoft.com/office/drawing/2014/main" id="{5D70CBDC-2840-4FE0-8BC7-3B0777ACC8C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56" name="Picture 55">
              <a:extLst>
                <a:ext uri="{FF2B5EF4-FFF2-40B4-BE49-F238E27FC236}">
                  <a16:creationId xmlns:a16="http://schemas.microsoft.com/office/drawing/2014/main" id="{E172B94A-0135-4167-82DD-33C913C6F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59" name="Group 58">
            <a:extLst>
              <a:ext uri="{FF2B5EF4-FFF2-40B4-BE49-F238E27FC236}">
                <a16:creationId xmlns:a16="http://schemas.microsoft.com/office/drawing/2014/main" id="{DEDF1B29-F153-4C69-BC59-C8738BCF7B72}"/>
              </a:ext>
            </a:extLst>
          </p:cNvPr>
          <p:cNvGrpSpPr/>
          <p:nvPr/>
        </p:nvGrpSpPr>
        <p:grpSpPr>
          <a:xfrm>
            <a:off x="9107159" y="3717934"/>
            <a:ext cx="774663" cy="1004496"/>
            <a:chOff x="9107159" y="3834353"/>
            <a:chExt cx="774663" cy="1004496"/>
          </a:xfrm>
        </p:grpSpPr>
        <p:grpSp>
          <p:nvGrpSpPr>
            <p:cNvPr id="39" name="Group 38">
              <a:extLst>
                <a:ext uri="{FF2B5EF4-FFF2-40B4-BE49-F238E27FC236}">
                  <a16:creationId xmlns:a16="http://schemas.microsoft.com/office/drawing/2014/main" id="{76CABB02-EB1F-4D50-B596-BBBD27A6C427}"/>
                </a:ext>
              </a:extLst>
            </p:cNvPr>
            <p:cNvGrpSpPr/>
            <p:nvPr/>
          </p:nvGrpSpPr>
          <p:grpSpPr>
            <a:xfrm>
              <a:off x="9107159" y="3834353"/>
              <a:ext cx="774663" cy="1004496"/>
              <a:chOff x="3642140" y="2179717"/>
              <a:chExt cx="908858" cy="1178505"/>
            </a:xfrm>
          </p:grpSpPr>
          <p:sp>
            <p:nvSpPr>
              <p:cNvPr id="40" name="Freeform: Shape 39">
                <a:extLst>
                  <a:ext uri="{FF2B5EF4-FFF2-40B4-BE49-F238E27FC236}">
                    <a16:creationId xmlns:a16="http://schemas.microsoft.com/office/drawing/2014/main" id="{238EA462-6C3D-42D8-8D34-D636BA2DCEBB}"/>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41" name="Freeform: Shape 40">
                <a:extLst>
                  <a:ext uri="{FF2B5EF4-FFF2-40B4-BE49-F238E27FC236}">
                    <a16:creationId xmlns:a16="http://schemas.microsoft.com/office/drawing/2014/main" id="{1203D39C-E341-4841-82FE-7D54C968F93B}"/>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57" name="Picture 56">
              <a:extLst>
                <a:ext uri="{FF2B5EF4-FFF2-40B4-BE49-F238E27FC236}">
                  <a16:creationId xmlns:a16="http://schemas.microsoft.com/office/drawing/2014/main" id="{52A854B0-7EC9-4538-8A29-B7D983C4E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0" name="Group 59">
            <a:extLst>
              <a:ext uri="{FF2B5EF4-FFF2-40B4-BE49-F238E27FC236}">
                <a16:creationId xmlns:a16="http://schemas.microsoft.com/office/drawing/2014/main" id="{1FAB4F15-D589-4661-9569-CD519736FCE8}"/>
              </a:ext>
            </a:extLst>
          </p:cNvPr>
          <p:cNvGrpSpPr/>
          <p:nvPr/>
        </p:nvGrpSpPr>
        <p:grpSpPr>
          <a:xfrm>
            <a:off x="8026231" y="2586029"/>
            <a:ext cx="774663" cy="1004496"/>
            <a:chOff x="9107159" y="3834353"/>
            <a:chExt cx="774663" cy="1004496"/>
          </a:xfrm>
        </p:grpSpPr>
        <p:grpSp>
          <p:nvGrpSpPr>
            <p:cNvPr id="61" name="Group 60">
              <a:extLst>
                <a:ext uri="{FF2B5EF4-FFF2-40B4-BE49-F238E27FC236}">
                  <a16:creationId xmlns:a16="http://schemas.microsoft.com/office/drawing/2014/main" id="{58166129-B902-46C1-8F23-308A87E3011B}"/>
                </a:ext>
              </a:extLst>
            </p:cNvPr>
            <p:cNvGrpSpPr/>
            <p:nvPr/>
          </p:nvGrpSpPr>
          <p:grpSpPr>
            <a:xfrm>
              <a:off x="9107159" y="3834353"/>
              <a:ext cx="774663" cy="1004496"/>
              <a:chOff x="3642140" y="2179717"/>
              <a:chExt cx="908858" cy="1178505"/>
            </a:xfrm>
          </p:grpSpPr>
          <p:sp>
            <p:nvSpPr>
              <p:cNvPr id="63" name="Freeform: Shape 62">
                <a:extLst>
                  <a:ext uri="{FF2B5EF4-FFF2-40B4-BE49-F238E27FC236}">
                    <a16:creationId xmlns:a16="http://schemas.microsoft.com/office/drawing/2014/main" id="{F139255F-9BA1-4F97-9E7E-4C1A880B5EAE}"/>
                  </a:ext>
                </a:extLst>
              </p:cNvPr>
              <p:cNvSpPr/>
              <p:nvPr/>
            </p:nvSpPr>
            <p:spPr>
              <a:xfrm>
                <a:off x="3642140" y="2179717"/>
                <a:ext cx="908858" cy="1081265"/>
              </a:xfrm>
              <a:custGeom>
                <a:avLst/>
                <a:gdLst>
                  <a:gd fmla="*/ 657097 w 908858" name="connsiteX0"/>
                  <a:gd fmla="*/ 620029 h 1081265" name="connsiteY0"/>
                  <a:gd fmla="*/ 820158 w 908858" name="connsiteX1"/>
                  <a:gd fmla="*/ 704179 h 1081265" name="connsiteY1"/>
                  <a:gd fmla="*/ 856438 w 908858" name="connsiteX2"/>
                  <a:gd fmla="*/ 776745 h 1081265" name="connsiteY2"/>
                  <a:gd fmla="*/ 880782 w 908858" name="connsiteX3"/>
                  <a:gd fmla="*/ 976314 h 1081265" name="connsiteY3"/>
                  <a:gd fmla="*/ 863606 w 908858" name="connsiteX4"/>
                  <a:gd fmla="*/ 1014957 h 1081265" name="connsiteY4"/>
                  <a:gd fmla="*/ 787234 w 908858" name="connsiteX5"/>
                  <a:gd fmla="*/ 1052009 h 1081265" name="connsiteY5"/>
                  <a:gd fmla="*/ 787234 w 908858" name="connsiteX6"/>
                  <a:gd fmla="*/ 1081243 h 1081265" name="connsiteY6"/>
                  <a:gd fmla="*/ 879083 w 908858" name="connsiteX7"/>
                  <a:gd fmla="*/ 1037961 h 1081265" name="connsiteY7"/>
                  <a:gd fmla="*/ 908321 w 908858" name="connsiteX8"/>
                  <a:gd fmla="*/ 973050 h 1081265" name="connsiteY8"/>
                  <a:gd fmla="*/ 884147 w 908858" name="connsiteX9"/>
                  <a:gd fmla="*/ 775454 h 1081265" name="connsiteY9"/>
                  <a:gd fmla="*/ 837489 w 908858" name="connsiteX10"/>
                  <a:gd fmla="*/ 682543 h 1081265" name="connsiteY10"/>
                  <a:gd fmla="*/ 664655 w 908858" name="connsiteX11"/>
                  <a:gd fmla="*/ 593316 h 1081265" name="connsiteY11"/>
                  <a:gd fmla="*/ 596411 w 908858" name="connsiteX12"/>
                  <a:gd fmla="*/ 565309 h 1081265" name="connsiteY12"/>
                  <a:gd fmla="*/ 579209 w 908858" name="connsiteX13"/>
                  <a:gd fmla="*/ 539653 h 1081265" name="connsiteY13"/>
                  <a:gd fmla="*/ 579209 w 908858" name="connsiteX14"/>
                  <a:gd fmla="*/ 498785 h 1081265" name="connsiteY14"/>
                  <a:gd fmla="*/ 662426 w 908858" name="connsiteX15"/>
                  <a:gd fmla="*/ 332783 h 1081265" name="connsiteY15"/>
                  <a:gd fmla="*/ 662426 w 908858" name="connsiteX16"/>
                  <a:gd fmla="*/ 292591 h 1081265" name="connsiteY16"/>
                  <a:gd fmla="*/ 685036 w 908858" name="connsiteX17"/>
                  <a:gd fmla="*/ 297322 h 1081265" name="connsiteY17"/>
                  <a:gd fmla="*/ 698901 w 908858" name="connsiteX18"/>
                  <a:gd fmla="*/ 283457 h 1081265" name="connsiteY18"/>
                  <a:gd fmla="*/ 698191 w 908858" name="connsiteX19"/>
                  <a:gd fmla="*/ 279077 h 1081265" name="connsiteY19"/>
                  <a:gd fmla="*/ 684150 w 908858" name="connsiteX20"/>
                  <a:gd fmla="*/ 236928 h 1081265" name="connsiteY20"/>
                  <a:gd fmla="*/ 669469 w 908858" name="connsiteX21"/>
                  <a:gd fmla="*/ 178226 h 1081265" name="connsiteY21"/>
                  <a:gd fmla="*/ 550176 w 908858" name="connsiteX22"/>
                  <a:gd fmla="*/ 24412 h 1081265" name="connsiteY22"/>
                  <a:gd fmla="*/ 519372 w 908858" name="connsiteX23"/>
                  <a:gd fmla="*/ 26680 h 1081265" name="connsiteY23"/>
                  <a:gd fmla="*/ 515188 w 908858" name="connsiteX24"/>
                  <a:gd fmla="*/ 20473 h 1081265" name="connsiteY24"/>
                  <a:gd fmla="*/ 490275 w 908858" name="connsiteX25"/>
                  <a:gd fmla="*/ 3534 h 1081265" name="connsiteY25"/>
                  <a:gd fmla="*/ 244197 w 908858" name="connsiteX26"/>
                  <a:gd fmla="*/ 159411 h 1081265" name="connsiteY26"/>
                  <a:gd fmla="*/ 235046 w 908858" name="connsiteX27"/>
                  <a:gd fmla="*/ 217643 h 1081265" name="connsiteY27"/>
                  <a:gd fmla="*/ 234917 w 908858" name="connsiteX28"/>
                  <a:gd fmla="*/ 238360 h 1081265" name="connsiteY28"/>
                  <a:gd fmla="*/ 223164 w 908858" name="connsiteX29"/>
                  <a:gd fmla="*/ 294733 h 1081265" name="connsiteY29"/>
                  <a:gd fmla="*/ 197342 w 908858" name="connsiteX30"/>
                  <a:gd fmla="*/ 355016 h 1081265" name="connsiteY30"/>
                  <a:gd fmla="*/ 204622 w 908858" name="connsiteX31"/>
                  <a:gd fmla="*/ 373222 h 1081265" name="connsiteY31"/>
                  <a:gd fmla="*/ 210084 w 908858" name="connsiteX32"/>
                  <a:gd fmla="*/ 374344 h 1081265" name="connsiteY32"/>
                  <a:gd fmla="*/ 213292 w 908858" name="connsiteX33"/>
                  <a:gd fmla="*/ 373965 h 1081265" name="connsiteY33"/>
                  <a:gd fmla="*/ 249019 w 908858" name="connsiteX34"/>
                  <a:gd fmla="*/ 364480 h 1081265" name="connsiteY34"/>
                  <a:gd fmla="*/ 329574 w 908858" name="connsiteX35"/>
                  <a:gd fmla="*/ 498705 h 1081265" name="connsiteY35"/>
                  <a:gd fmla="*/ 329574 w 908858" name="connsiteX36"/>
                  <a:gd fmla="*/ 539653 h 1081265" name="connsiteY36"/>
                  <a:gd fmla="*/ 312370 w 908858" name="connsiteX37"/>
                  <a:gd fmla="*/ 565303 h 1081265" name="connsiteY37"/>
                  <a:gd fmla="*/ 243666 w 908858" name="connsiteX38"/>
                  <a:gd fmla="*/ 593504 h 1081265" name="connsiteY38"/>
                  <a:gd fmla="*/ 71584 w 908858" name="connsiteX39"/>
                  <a:gd fmla="*/ 682354 h 1081265" name="connsiteY39"/>
                  <a:gd fmla="*/ 24688 w 908858" name="connsiteX40"/>
                  <a:gd fmla="*/ 775454 h 1081265" name="connsiteY40"/>
                  <a:gd fmla="*/ 526 w 908858" name="connsiteX41"/>
                  <a:gd fmla="*/ 973153 h 1081265" name="connsiteY41"/>
                  <a:gd fmla="*/ 29793 w 908858" name="connsiteX42"/>
                  <a:gd fmla="*/ 1037968 h 1081265" name="connsiteY42"/>
                  <a:gd fmla="*/ 121717 w 908858" name="connsiteX43"/>
                  <a:gd fmla="*/ 1081265 h 1081265" name="connsiteY43"/>
                  <a:gd fmla="*/ 121717 w 908858" name="connsiteX44"/>
                  <a:gd fmla="*/ 1052031 h 1081265" name="connsiteY44"/>
                  <a:gd fmla="*/ 45265 w 908858" name="connsiteX45"/>
                  <a:gd fmla="*/ 1014957 h 1081265" name="connsiteY45"/>
                  <a:gd fmla="*/ 28063 w 908858" name="connsiteX46"/>
                  <a:gd fmla="*/ 976412 h 1081265" name="connsiteY46"/>
                  <a:gd fmla="*/ 52292 w 908858" name="connsiteX47"/>
                  <a:gd fmla="*/ 778145 h 1081265" name="connsiteY47"/>
                  <a:gd fmla="*/ 52393 w 908858" name="connsiteX48"/>
                  <a:gd fmla="*/ 776759 h 1081265" name="connsiteY48"/>
                  <a:gd fmla="*/ 88903 w 908858" name="connsiteX49"/>
                  <a:gd fmla="*/ 704010 h 1081265" name="connsiteY49"/>
                  <a:gd fmla="*/ 251677 w 908858" name="connsiteX50"/>
                  <a:gd fmla="*/ 620065 h 1081265" name="connsiteY50"/>
                  <a:gd fmla="*/ 280516 w 908858" name="connsiteX51"/>
                  <a:gd fmla="*/ 609955 h 1081265" name="connsiteY51"/>
                  <a:gd fmla="*/ 454428 w 908858" name="connsiteX52"/>
                  <a:gd fmla="*/ 651688 h 1081265" name="connsiteY52"/>
                  <a:gd fmla="*/ 628307 w 908858" name="connsiteX53"/>
                  <a:gd fmla="*/ 609955 h 1081265" name="connsiteY53"/>
                  <a:gd fmla="*/ 248651 w 908858" name="connsiteX54"/>
                  <a:gd fmla="*/ 305663 h 1081265" name="connsiteY54"/>
                  <a:gd fmla="*/ 262655 w 908858" name="connsiteX55"/>
                  <a:gd fmla="*/ 238532 h 1081265" name="connsiteY55"/>
                  <a:gd fmla="*/ 262784 w 908858" name="connsiteX56"/>
                  <a:gd fmla="*/ 217822 h 1081265" name="connsiteY56"/>
                  <a:gd fmla="*/ 270562 w 908858" name="connsiteX57"/>
                  <a:gd fmla="*/ 168023 h 1081265" name="connsiteY57"/>
                  <a:gd fmla="*/ 452820 w 908858" name="connsiteX58"/>
                  <a:gd fmla="*/ 27723 h 1081265" name="connsiteY58"/>
                  <a:gd fmla="*/ 485166 w 908858" name="connsiteX59"/>
                  <a:gd fmla="*/ 30790 h 1081265" name="connsiteY59"/>
                  <a:gd fmla="*/ 492187 w 908858" name="connsiteX60"/>
                  <a:gd fmla="*/ 35956 h 1081265" name="connsiteY60"/>
                  <a:gd fmla="*/ 504556 w 908858" name="connsiteX61"/>
                  <a:gd fmla="*/ 54316 h 1081265" name="connsiteY61"/>
                  <a:gd fmla="*/ 523801 w 908858" name="connsiteX62"/>
                  <a:gd fmla="*/ 58072 h 1081265" name="connsiteY62"/>
                  <a:gd fmla="*/ 524426 w 908858" name="connsiteX63"/>
                  <a:gd fmla="*/ 57625 h 1081265" name="connsiteY63"/>
                  <a:gd fmla="*/ 535589 w 908858" name="connsiteX64"/>
                  <a:gd fmla="*/ 49184 h 1081265" name="connsiteY64"/>
                  <a:gd fmla="*/ 537194 w 908858" name="connsiteX65"/>
                  <a:gd fmla="*/ 48907 h 1081265" name="connsiteY65"/>
                  <a:gd fmla="*/ 642256 w 908858" name="connsiteX66"/>
                  <a:gd fmla="*/ 183568 h 1081265" name="connsiteY66"/>
                  <a:gd fmla="*/ 642263 w 908858" name="connsiteX67"/>
                  <a:gd fmla="*/ 183568 h 1081265" name="connsiteY67"/>
                  <a:gd fmla="*/ 657840 w 908858" name="connsiteX68"/>
                  <a:gd fmla="*/ 245696 h 1081265" name="connsiteY68"/>
                  <a:gd fmla="*/ 663514 w 908858" name="connsiteX69"/>
                  <a:gd fmla="*/ 262729 h 1081265" name="connsiteY69"/>
                  <a:gd fmla="*/ 581157 w 908858" name="connsiteX70"/>
                  <a:gd fmla="*/ 173440 h 1081265" name="connsiteY70"/>
                  <a:gd fmla="*/ 570115 w 908858" name="connsiteX71"/>
                  <a:gd fmla="*/ 166954 h 1081265" name="connsiteY71"/>
                  <a:gd fmla="*/ 558468 w 908858" name="connsiteX72"/>
                  <a:gd fmla="*/ 172289 h 1081265" name="connsiteY72"/>
                  <a:gd fmla="*/ 234035 w 908858" name="connsiteX73"/>
                  <a:gd fmla="*/ 339783 h 1081265" name="connsiteY73"/>
                  <a:gd fmla="*/ 275965 w 908858" name="connsiteX74"/>
                  <a:gd fmla="*/ 356501 h 1081265" name="connsiteY74"/>
                  <a:gd fmla="*/ 568056 w 908858" name="connsiteX75"/>
                  <a:gd fmla="*/ 203741 h 1081265" name="connsiteY75"/>
                  <a:gd fmla="*/ 634700 w 908858" name="connsiteX76"/>
                  <a:gd fmla="*/ 276670 h 1081265" name="connsiteY76"/>
                  <a:gd fmla="*/ 634700 w 908858" name="connsiteX77"/>
                  <a:gd fmla="*/ 332780 h 1081265" name="connsiteY77"/>
                  <a:gd fmla="*/ 454662 w 908858" name="connsiteX78"/>
                  <a:gd fmla="*/ 513030 h 1081265" name="connsiteY78"/>
                  <a:gd fmla="*/ 275965 w 908858" name="connsiteX79"/>
                  <a:gd fmla="*/ 356498 h 1081265" name="connsiteY79"/>
                  <a:gd fmla="*/ 454438 w 908858" name="connsiteX80"/>
                  <a:gd fmla="*/ 623944 h 1081265" name="connsiteY80"/>
                  <a:gd fmla="*/ 311330 w 908858" name="connsiteX81"/>
                  <a:gd fmla="*/ 595700 h 1081265" name="connsiteY81"/>
                  <a:gd fmla="*/ 322891 w 908858" name="connsiteX82"/>
                  <a:gd fmla="*/ 590954 h 1081265" name="connsiteY82"/>
                  <a:gd fmla="*/ 357296 w 908858" name="connsiteX83"/>
                  <a:gd fmla="*/ 539654 h 1081265" name="connsiteY83"/>
                  <a:gd fmla="*/ 357296 w 908858" name="connsiteX84"/>
                  <a:gd fmla="*/ 516389 h 1081265" name="connsiteY84"/>
                  <a:gd fmla="*/ 551479 w 908858" name="connsiteX85"/>
                  <a:gd fmla="*/ 516597 h 1081265" name="connsiteY85"/>
                  <a:gd fmla="*/ 551479 w 908858" name="connsiteX86"/>
                  <a:gd fmla="*/ 539656 h 1081265" name="connsiteY86"/>
                  <a:gd fmla="*/ 585878 w 908858" name="connsiteX87"/>
                  <a:gd fmla="*/ 590956 h 1081265" name="connsiteY87"/>
                  <a:gd fmla="*/ 597478 w 908858" name="connsiteX88"/>
                  <a:gd fmla="*/ 595718 h 1081265" name="connsiteY88"/>
                  <a:gd fmla="*/ 454438 w 908858" name="connsiteX89"/>
                  <a:gd fmla="*/ 623944 h 1081265" name="connsiteY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b="b" l="l" r="r" t="t"/>
                <a:pathLst>
                  <a:path h="1081265" w="908858">
                    <a:moveTo>
                      <a:pt x="657097" y="620029"/>
                    </a:moveTo>
                    <a:cubicBezTo>
                      <a:pt x="716835" y="641465"/>
                      <a:pt x="773358" y="665892"/>
                      <a:pt x="820158" y="704179"/>
                    </a:cubicBezTo>
                    <a:cubicBezTo>
                      <a:pt x="842571" y="721661"/>
                      <a:pt x="855902" y="748323"/>
                      <a:pt x="856438" y="776745"/>
                    </a:cubicBezTo>
                    <a:lnTo>
                      <a:pt x="880782" y="976314"/>
                    </a:lnTo>
                    <a:cubicBezTo>
                      <a:pt x="882748" y="991395"/>
                      <a:pt x="876117" y="1006310"/>
                      <a:pt x="863606" y="1014957"/>
                    </a:cubicBezTo>
                    <a:cubicBezTo>
                      <a:pt x="839753" y="1030372"/>
                      <a:pt x="814106" y="1042815"/>
                      <a:pt x="787234" y="1052009"/>
                    </a:cubicBezTo>
                    <a:lnTo>
                      <a:pt x="787234" y="1081243"/>
                    </a:lnTo>
                    <a:cubicBezTo>
                      <a:pt x="819595" y="1070851"/>
                      <a:pt x="850469" y="1056303"/>
                      <a:pt x="879083" y="1037961"/>
                    </a:cubicBezTo>
                    <a:cubicBezTo>
                      <a:pt x="900235" y="1023524"/>
                      <a:pt x="911525" y="998459"/>
                      <a:pt x="908321" y="973050"/>
                    </a:cubicBezTo>
                    <a:lnTo>
                      <a:pt x="884147" y="775454"/>
                    </a:lnTo>
                    <a:cubicBezTo>
                      <a:pt x="883262" y="739067"/>
                      <a:pt x="866146" y="704983"/>
                      <a:pt x="837489" y="682543"/>
                    </a:cubicBezTo>
                    <a:cubicBezTo>
                      <a:pt x="787190" y="641392"/>
                      <a:pt x="727468" y="615761"/>
                      <a:pt x="664655" y="593316"/>
                    </a:cubicBezTo>
                    <a:lnTo>
                      <a:pt x="596411" y="565309"/>
                    </a:lnTo>
                    <a:cubicBezTo>
                      <a:pt x="585985" y="561062"/>
                      <a:pt x="579178" y="550911"/>
                      <a:pt x="579209" y="539653"/>
                    </a:cubicBezTo>
                    <a:lnTo>
                      <a:pt x="579209" y="498785"/>
                    </a:lnTo>
                    <a:cubicBezTo>
                      <a:pt x="631533" y="459636"/>
                      <a:pt x="662366" y="398132"/>
                      <a:pt x="662426" y="332783"/>
                    </a:cubicBezTo>
                    <a:lnTo>
                      <a:pt x="662426" y="292591"/>
                    </a:lnTo>
                    <a:cubicBezTo>
                      <a:pt x="669605" y="295553"/>
                      <a:pt x="677272" y="297157"/>
                      <a:pt x="685036" y="297322"/>
                    </a:cubicBezTo>
                    <a:cubicBezTo>
                      <a:pt x="692694" y="297322"/>
                      <a:pt x="698901" y="291115"/>
                      <a:pt x="698901" y="283457"/>
                    </a:cubicBezTo>
                    <a:cubicBezTo>
                      <a:pt x="698901" y="281968"/>
                      <a:pt x="698661" y="280490"/>
                      <a:pt x="698191" y="279077"/>
                    </a:cubicBezTo>
                    <a:lnTo>
                      <a:pt x="684150" y="236928"/>
                    </a:lnTo>
                    <a:cubicBezTo>
                      <a:pt x="678025" y="217689"/>
                      <a:pt x="673121" y="198083"/>
                      <a:pt x="669469" y="178226"/>
                    </a:cubicBezTo>
                    <a:cubicBezTo>
                      <a:pt x="655795" y="111189"/>
                      <a:pt x="611701" y="54335"/>
                      <a:pt x="550176" y="24412"/>
                    </a:cubicBezTo>
                    <a:cubicBezTo>
                      <a:pt x="540308" y="19269"/>
                      <a:pt x="528380" y="20148"/>
                      <a:pt x="519372" y="26680"/>
                    </a:cubicBezTo>
                    <a:lnTo>
                      <a:pt x="515188" y="20473"/>
                    </a:lnTo>
                    <a:cubicBezTo>
                      <a:pt x="509510" y="11696"/>
                      <a:pt x="500526" y="5587"/>
                      <a:pt x="490275" y="3534"/>
                    </a:cubicBezTo>
                    <a:cubicBezTo>
                      <a:pt x="382953" y="-16645"/>
                      <a:pt x="279462" y="51486"/>
                      <a:pt x="244197" y="159411"/>
                    </a:cubicBezTo>
                    <a:cubicBezTo>
                      <a:pt x="238154" y="178233"/>
                      <a:pt x="235067" y="197876"/>
                      <a:pt x="235046" y="217643"/>
                    </a:cubicBezTo>
                    <a:lnTo>
                      <a:pt x="234917" y="238360"/>
                    </a:lnTo>
                    <a:cubicBezTo>
                      <a:pt x="234818" y="257749"/>
                      <a:pt x="230823" y="276921"/>
                      <a:pt x="223164" y="294733"/>
                    </a:cubicBezTo>
                    <a:lnTo>
                      <a:pt x="197342" y="355016"/>
                    </a:lnTo>
                    <a:cubicBezTo>
                      <a:pt x="194325" y="362054"/>
                      <a:pt x="197584" y="370205"/>
                      <a:pt x="204622" y="373222"/>
                    </a:cubicBezTo>
                    <a:cubicBezTo>
                      <a:pt x="206348" y="373963"/>
                      <a:pt x="208206" y="374344"/>
                      <a:pt x="210084" y="374344"/>
                    </a:cubicBezTo>
                    <a:cubicBezTo>
                      <a:pt x="211164" y="374345"/>
                      <a:pt x="212241" y="374218"/>
                      <a:pt x="213292" y="373965"/>
                    </a:cubicBezTo>
                    <a:cubicBezTo>
                      <a:pt x="215610" y="373411"/>
                      <a:pt x="228800" y="370222"/>
                      <a:pt x="249019" y="364480"/>
                    </a:cubicBezTo>
                    <a:cubicBezTo>
                      <a:pt x="257350" y="418011"/>
                      <a:pt x="286254" y="466172"/>
                      <a:pt x="329574" y="498705"/>
                    </a:cubicBezTo>
                    <a:lnTo>
                      <a:pt x="329574" y="539653"/>
                    </a:lnTo>
                    <a:cubicBezTo>
                      <a:pt x="329601" y="550910"/>
                      <a:pt x="322795" y="561058"/>
                      <a:pt x="312370" y="565303"/>
                    </a:cubicBezTo>
                    <a:lnTo>
                      <a:pt x="243666" y="593504"/>
                    </a:lnTo>
                    <a:cubicBezTo>
                      <a:pt x="181049" y="615904"/>
                      <a:pt x="121548" y="641476"/>
                      <a:pt x="71584" y="682354"/>
                    </a:cubicBezTo>
                    <a:cubicBezTo>
                      <a:pt x="42807" y="704806"/>
                      <a:pt x="25601" y="738967"/>
                      <a:pt x="24688" y="775454"/>
                    </a:cubicBezTo>
                    <a:lnTo>
                      <a:pt x="526" y="973153"/>
                    </a:lnTo>
                    <a:cubicBezTo>
                      <a:pt x="-2641" y="998536"/>
                      <a:pt x="8658" y="1023558"/>
                      <a:pt x="29793" y="1037968"/>
                    </a:cubicBezTo>
                    <a:cubicBezTo>
                      <a:pt x="58433" y="1056315"/>
                      <a:pt x="89332" y="1070869"/>
                      <a:pt x="121717" y="1081265"/>
                    </a:cubicBezTo>
                    <a:lnTo>
                      <a:pt x="121717" y="1052031"/>
                    </a:lnTo>
                    <a:cubicBezTo>
                      <a:pt x="94818" y="1042833"/>
                      <a:pt x="69143" y="1030383"/>
                      <a:pt x="45265" y="1014957"/>
                    </a:cubicBezTo>
                    <a:cubicBezTo>
                      <a:pt x="32772" y="1006340"/>
                      <a:pt x="26135" y="991467"/>
                      <a:pt x="28063" y="976412"/>
                    </a:cubicBezTo>
                    <a:lnTo>
                      <a:pt x="52292" y="778145"/>
                    </a:lnTo>
                    <a:lnTo>
                      <a:pt x="52393" y="776759"/>
                    </a:lnTo>
                    <a:cubicBezTo>
                      <a:pt x="52953" y="748240"/>
                      <a:pt x="66372" y="721502"/>
                      <a:pt x="88903" y="704010"/>
                    </a:cubicBezTo>
                    <a:cubicBezTo>
                      <a:pt x="135500" y="665881"/>
                      <a:pt x="191962" y="641494"/>
                      <a:pt x="251677" y="620065"/>
                    </a:cubicBezTo>
                    <a:lnTo>
                      <a:pt x="280516" y="609955"/>
                    </a:lnTo>
                    <a:cubicBezTo>
                      <a:pt x="318027" y="635822"/>
                      <a:pt x="383580" y="651688"/>
                      <a:pt x="454428" y="651688"/>
                    </a:cubicBezTo>
                    <a:cubicBezTo>
                      <a:pt x="525248" y="651688"/>
                      <a:pt x="590796" y="635827"/>
                      <a:pt x="628307" y="609955"/>
                    </a:cubicBezTo>
                    <a:close/>
                    <a:moveTo>
                      <a:pt x="248651" y="305663"/>
                    </a:moveTo>
                    <a:cubicBezTo>
                      <a:pt x="257776" y="284453"/>
                      <a:pt x="262538" y="261623"/>
                      <a:pt x="262655" y="238532"/>
                    </a:cubicBezTo>
                    <a:lnTo>
                      <a:pt x="262784" y="217822"/>
                    </a:lnTo>
                    <a:cubicBezTo>
                      <a:pt x="262784" y="200920"/>
                      <a:pt x="265408" y="184120"/>
                      <a:pt x="270562" y="168023"/>
                    </a:cubicBezTo>
                    <a:cubicBezTo>
                      <a:pt x="297971" y="84103"/>
                      <a:pt x="371222" y="27723"/>
                      <a:pt x="452820" y="27723"/>
                    </a:cubicBezTo>
                    <a:cubicBezTo>
                      <a:pt x="463673" y="27742"/>
                      <a:pt x="474503" y="28768"/>
                      <a:pt x="485166" y="30790"/>
                    </a:cubicBezTo>
                    <a:cubicBezTo>
                      <a:pt x="488096" y="31520"/>
                      <a:pt x="490618" y="33377"/>
                      <a:pt x="492187" y="35956"/>
                    </a:cubicBezTo>
                    <a:lnTo>
                      <a:pt x="504556" y="54316"/>
                    </a:lnTo>
                    <a:cubicBezTo>
                      <a:pt x="508834" y="60667"/>
                      <a:pt x="517449" y="62349"/>
                      <a:pt x="523801" y="58072"/>
                    </a:cubicBezTo>
                    <a:cubicBezTo>
                      <a:pt x="524013" y="57929"/>
                      <a:pt x="524222" y="57779"/>
                      <a:pt x="524426" y="57625"/>
                    </a:cubicBezTo>
                    <a:lnTo>
                      <a:pt x="535589" y="49184"/>
                    </a:lnTo>
                    <a:cubicBezTo>
                      <a:pt x="536034" y="48806"/>
                      <a:pt x="536648" y="48699"/>
                      <a:pt x="537194" y="48907"/>
                    </a:cubicBezTo>
                    <a:cubicBezTo>
                      <a:pt x="591493" y="74712"/>
                      <a:pt x="630434" y="124623"/>
                      <a:pt x="642256" y="183568"/>
                    </a:cubicBezTo>
                    <a:lnTo>
                      <a:pt x="642263" y="183568"/>
                    </a:lnTo>
                    <a:cubicBezTo>
                      <a:pt x="646134" y="204587"/>
                      <a:pt x="651338" y="225337"/>
                      <a:pt x="657840" y="245696"/>
                    </a:cubicBezTo>
                    <a:lnTo>
                      <a:pt x="663514" y="262729"/>
                    </a:lnTo>
                    <a:cubicBezTo>
                      <a:pt x="634180" y="246116"/>
                      <a:pt x="599647" y="202916"/>
                      <a:pt x="581157" y="173440"/>
                    </a:cubicBezTo>
                    <a:cubicBezTo>
                      <a:pt x="578755" y="169606"/>
                      <a:pt x="574633" y="167185"/>
                      <a:pt x="570115" y="166954"/>
                    </a:cubicBezTo>
                    <a:cubicBezTo>
                      <a:pt x="565588" y="166692"/>
                      <a:pt x="561226" y="168689"/>
                      <a:pt x="558468" y="172289"/>
                    </a:cubicBezTo>
                    <a:cubicBezTo>
                      <a:pt x="489107" y="261462"/>
                      <a:pt x="303895" y="320204"/>
                      <a:pt x="234035" y="339783"/>
                    </a:cubicBezTo>
                    <a:close/>
                    <a:moveTo>
                      <a:pt x="275965" y="356501"/>
                    </a:moveTo>
                    <a:cubicBezTo>
                      <a:pt x="357504" y="331428"/>
                      <a:pt x="497446" y="279804"/>
                      <a:pt x="568056" y="203741"/>
                    </a:cubicBezTo>
                    <a:cubicBezTo>
                      <a:pt x="586582" y="231181"/>
                      <a:pt x="609036" y="255752"/>
                      <a:pt x="634700" y="276670"/>
                    </a:cubicBezTo>
                    <a:lnTo>
                      <a:pt x="634700" y="332780"/>
                    </a:lnTo>
                    <a:cubicBezTo>
                      <a:pt x="634758" y="432271"/>
                      <a:pt x="554152" y="512972"/>
                      <a:pt x="454662" y="513030"/>
                    </a:cubicBezTo>
                    <a:cubicBezTo>
                      <a:pt x="364257" y="513084"/>
                      <a:pt x="287815" y="446124"/>
                      <a:pt x="275965" y="356498"/>
                    </a:cubicBezTo>
                    <a:close/>
                    <a:moveTo>
                      <a:pt x="454438" y="623944"/>
                    </a:moveTo>
                    <a:cubicBezTo>
                      <a:pt x="405240" y="625156"/>
                      <a:pt x="356378" y="615513"/>
                      <a:pt x="311330" y="595700"/>
                    </a:cubicBezTo>
                    <a:lnTo>
                      <a:pt x="322891" y="590954"/>
                    </a:lnTo>
                    <a:cubicBezTo>
                      <a:pt x="343737" y="582458"/>
                      <a:pt x="357346" y="562165"/>
                      <a:pt x="357296" y="539654"/>
                    </a:cubicBezTo>
                    <a:lnTo>
                      <a:pt x="357296" y="516389"/>
                    </a:lnTo>
                    <a:cubicBezTo>
                      <a:pt x="417947" y="548807"/>
                      <a:pt x="490759" y="548884"/>
                      <a:pt x="551479" y="516597"/>
                    </a:cubicBezTo>
                    <a:lnTo>
                      <a:pt x="551479" y="539656"/>
                    </a:lnTo>
                    <a:cubicBezTo>
                      <a:pt x="551431" y="562164"/>
                      <a:pt x="565036" y="582455"/>
                      <a:pt x="585878" y="590956"/>
                    </a:cubicBezTo>
                    <a:lnTo>
                      <a:pt x="597478" y="595718"/>
                    </a:lnTo>
                    <a:cubicBezTo>
                      <a:pt x="552450" y="615517"/>
                      <a:pt x="503612" y="625155"/>
                      <a:pt x="454438" y="623944"/>
                    </a:cubicBezTo>
                    <a:close/>
                  </a:path>
                </a:pathLst>
              </a:custGeom>
              <a:solidFill>
                <a:srgbClr val="008CCF"/>
              </a:solidFill>
              <a:ln cap="flat" w="13791">
                <a:noFill/>
                <a:prstDash val="solid"/>
                <a:miter/>
              </a:ln>
            </p:spPr>
            <p:txBody>
              <a:bodyPr anchor="ctr" rtlCol="0"/>
              <a:lstStyle/>
              <a:p>
                <a:endParaRPr lang="en-GB"/>
              </a:p>
            </p:txBody>
          </p:sp>
          <p:sp>
            <p:nvSpPr>
              <p:cNvPr id="64" name="Freeform: Shape 63">
                <a:extLst>
                  <a:ext uri="{FF2B5EF4-FFF2-40B4-BE49-F238E27FC236}">
                    <a16:creationId xmlns:a16="http://schemas.microsoft.com/office/drawing/2014/main" id="{22943817-CCCF-4FC0-9C42-2B3D6A0B48D3}"/>
                  </a:ext>
                </a:extLst>
              </p:cNvPr>
              <p:cNvSpPr/>
              <p:nvPr/>
            </p:nvSpPr>
            <p:spPr>
              <a:xfrm>
                <a:off x="3694540" y="2914547"/>
                <a:ext cx="804158" cy="443675"/>
              </a:xfrm>
              <a:custGeom>
                <a:avLst/>
                <a:gdLst>
                  <a:gd fmla="*/ 707104 w 804158" name="connsiteX0"/>
                  <a:gd fmla="*/ 49082 h 443675" name="connsiteY0"/>
                  <a:gd fmla="*/ 657747 w 804158" name="connsiteX1"/>
                  <a:gd fmla="*/ 0 h 443675" name="connsiteY1"/>
                  <a:gd fmla="*/ 657610 w 804158" name="connsiteX2"/>
                  <a:gd fmla="*/ 0 h 443675" name="connsiteY2"/>
                  <a:gd fmla="*/ 146135 w 804158" name="connsiteX3"/>
                  <a:gd fmla="*/ 0 h 443675" name="connsiteY3"/>
                  <a:gd fmla="*/ 97054 w 804158" name="connsiteX4"/>
                  <a:gd fmla="*/ 49082 h 443675" name="connsiteY4"/>
                  <a:gd fmla="*/ 97054 w 804158" name="connsiteX5"/>
                  <a:gd fmla="*/ 363121 h 443675" name="connsiteY5"/>
                  <a:gd fmla="*/ 0 w 804158" name="connsiteX6"/>
                  <a:gd fmla="*/ 363121 h 443675" name="connsiteY6"/>
                  <a:gd fmla="*/ 0 w 804158" name="connsiteX7"/>
                  <a:gd fmla="*/ 394649 h 443675" name="connsiteY7"/>
                  <a:gd fmla="*/ 49080 w 804158" name="connsiteX8"/>
                  <a:gd fmla="*/ 443675 h 443675" name="connsiteY8"/>
                  <a:gd fmla="*/ 755131 w 804158" name="connsiteX9"/>
                  <a:gd fmla="*/ 443675 h 443675" name="connsiteY9"/>
                  <a:gd fmla="*/ 804158 w 804158" name="connsiteX10"/>
                  <a:gd fmla="*/ 394594 h 443675" name="connsiteY10"/>
                  <a:gd fmla="*/ 804158 w 804158" name="connsiteX11"/>
                  <a:gd fmla="*/ 363121 h 443675" name="connsiteY11"/>
                  <a:gd fmla="*/ 707104 w 804158" name="connsiteX12"/>
                  <a:gd fmla="*/ 363121 h 443675" name="connsiteY12"/>
                  <a:gd fmla="*/ 776429 w 804158" name="connsiteX13"/>
                  <a:gd fmla="*/ 390850 h 443675" name="connsiteY13"/>
                  <a:gd fmla="*/ 776429 w 804158" name="connsiteX14"/>
                  <a:gd fmla="*/ 394541 h 443675" name="connsiteY14"/>
                  <a:gd fmla="*/ 755077 w 804158" name="connsiteX15"/>
                  <a:gd fmla="*/ 415946 h 443675" name="connsiteY15"/>
                  <a:gd fmla="*/ 49134 w 804158" name="connsiteX16"/>
                  <a:gd fmla="*/ 415946 h 443675" name="connsiteY16"/>
                  <a:gd fmla="*/ 27727 w 804158" name="connsiteX17"/>
                  <a:gd fmla="*/ 394594 h 443675" name="connsiteY17"/>
                  <a:gd fmla="*/ 27727 w 804158" name="connsiteX18"/>
                  <a:gd fmla="*/ 390850 h 443675" name="connsiteY18"/>
                  <a:gd fmla="*/ 124781 w 804158" name="connsiteX19"/>
                  <a:gd fmla="*/ 390850 h 443675" name="connsiteY19"/>
                  <a:gd fmla="*/ 124781 w 804158" name="connsiteX20"/>
                  <a:gd fmla="*/ 49082 h 443675" name="connsiteY20"/>
                  <a:gd fmla="*/ 146133 w 804158" name="connsiteX21"/>
                  <a:gd fmla="*/ 27730 h 443675" name="connsiteY21"/>
                  <a:gd fmla="*/ 658023 w 804158" name="connsiteX22"/>
                  <a:gd fmla="*/ 27730 h 443675" name="connsiteY22"/>
                  <a:gd fmla="*/ 679375 w 804158" name="connsiteX23"/>
                  <a:gd fmla="*/ 49082 h 443675" name="connsiteY23"/>
                  <a:gd fmla="*/ 679375 w 804158" name="connsiteX24"/>
                  <a:gd fmla="*/ 390850 h 443675"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43675" w="804158">
                    <a:moveTo>
                      <a:pt x="707104" y="49082"/>
                    </a:moveTo>
                    <a:cubicBezTo>
                      <a:pt x="707028" y="21898"/>
                      <a:pt x="684930" y="-76"/>
                      <a:pt x="657747" y="0"/>
                    </a:cubicBezTo>
                    <a:cubicBezTo>
                      <a:pt x="657701" y="0"/>
                      <a:pt x="657655" y="0"/>
                      <a:pt x="657610" y="0"/>
                    </a:cubicBezTo>
                    <a:lnTo>
                      <a:pt x="146135" y="0"/>
                    </a:lnTo>
                    <a:cubicBezTo>
                      <a:pt x="119041" y="29"/>
                      <a:pt x="97083" y="21987"/>
                      <a:pt x="97054" y="49082"/>
                    </a:cubicBezTo>
                    <a:lnTo>
                      <a:pt x="97054" y="363121"/>
                    </a:lnTo>
                    <a:lnTo>
                      <a:pt x="0" y="363121"/>
                    </a:lnTo>
                    <a:lnTo>
                      <a:pt x="0" y="394649"/>
                    </a:lnTo>
                    <a:cubicBezTo>
                      <a:pt x="182" y="421670"/>
                      <a:pt x="22058" y="443523"/>
                      <a:pt x="49080" y="443675"/>
                    </a:cubicBezTo>
                    <a:lnTo>
                      <a:pt x="755131" y="443675"/>
                    </a:lnTo>
                    <a:cubicBezTo>
                      <a:pt x="782153" y="443494"/>
                      <a:pt x="804007" y="421616"/>
                      <a:pt x="804158" y="394594"/>
                    </a:cubicBezTo>
                    <a:lnTo>
                      <a:pt x="804158" y="363121"/>
                    </a:lnTo>
                    <a:lnTo>
                      <a:pt x="707104" y="363121"/>
                    </a:lnTo>
                    <a:close/>
                    <a:moveTo>
                      <a:pt x="776429" y="390850"/>
                    </a:moveTo>
                    <a:lnTo>
                      <a:pt x="776429" y="394541"/>
                    </a:lnTo>
                    <a:cubicBezTo>
                      <a:pt x="776356" y="406312"/>
                      <a:pt x="766848" y="415844"/>
                      <a:pt x="755077" y="415946"/>
                    </a:cubicBezTo>
                    <a:lnTo>
                      <a:pt x="49134" y="415946"/>
                    </a:lnTo>
                    <a:cubicBezTo>
                      <a:pt x="37363" y="415873"/>
                      <a:pt x="27830" y="406365"/>
                      <a:pt x="27727" y="394594"/>
                    </a:cubicBezTo>
                    <a:lnTo>
                      <a:pt x="27727" y="390850"/>
                    </a:lnTo>
                    <a:lnTo>
                      <a:pt x="124781" y="390850"/>
                    </a:lnTo>
                    <a:lnTo>
                      <a:pt x="124781" y="49082"/>
                    </a:lnTo>
                    <a:cubicBezTo>
                      <a:pt x="124795" y="37295"/>
                      <a:pt x="134346" y="27744"/>
                      <a:pt x="146133" y="27730"/>
                    </a:cubicBezTo>
                    <a:lnTo>
                      <a:pt x="658023" y="27730"/>
                    </a:lnTo>
                    <a:cubicBezTo>
                      <a:pt x="669809" y="27744"/>
                      <a:pt x="679361" y="37295"/>
                      <a:pt x="679375" y="49082"/>
                    </a:cubicBezTo>
                    <a:lnTo>
                      <a:pt x="679375" y="390850"/>
                    </a:lnTo>
                    <a:close/>
                  </a:path>
                </a:pathLst>
              </a:custGeom>
              <a:solidFill>
                <a:schemeClr val="tx2">
                  <a:lumMod val="75000"/>
                </a:schemeClr>
              </a:solidFill>
              <a:ln cap="flat" w="13791">
                <a:noFill/>
                <a:prstDash val="solid"/>
                <a:miter/>
              </a:ln>
            </p:spPr>
            <p:txBody>
              <a:bodyPr anchor="ctr" rtlCol="0"/>
              <a:lstStyle/>
              <a:p>
                <a:endParaRPr lang="en-GB"/>
              </a:p>
            </p:txBody>
          </p:sp>
        </p:grpSp>
        <p:pic>
          <p:nvPicPr>
            <p:cNvPr descr="Icon  Description automatically generated" id="62" name="Picture 61">
              <a:extLst>
                <a:ext uri="{FF2B5EF4-FFF2-40B4-BE49-F238E27FC236}">
                  <a16:creationId xmlns:a16="http://schemas.microsoft.com/office/drawing/2014/main" id="{21C005AC-C3F2-41B8-A1EE-42A99022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2799" y="4532321"/>
              <a:ext cx="247243" cy="225102"/>
            </a:xfrm>
            <a:prstGeom prst="rect">
              <a:avLst/>
            </a:prstGeom>
          </p:spPr>
        </p:pic>
      </p:grpSp>
      <p:grpSp>
        <p:nvGrpSpPr>
          <p:cNvPr id="65" name="Group 64">
            <a:extLst>
              <a:ext uri="{FF2B5EF4-FFF2-40B4-BE49-F238E27FC236}">
                <a16:creationId xmlns:a16="http://schemas.microsoft.com/office/drawing/2014/main" id="{9D7327AB-1657-420B-BD37-03D77E1E03FA}"/>
              </a:ext>
            </a:extLst>
          </p:cNvPr>
          <p:cNvGrpSpPr/>
          <p:nvPr/>
        </p:nvGrpSpPr>
        <p:grpSpPr>
          <a:xfrm>
            <a:off x="9124801" y="2591217"/>
            <a:ext cx="757021" cy="1012710"/>
            <a:chOff x="8043873" y="3823490"/>
            <a:chExt cx="757021" cy="1012710"/>
          </a:xfrm>
        </p:grpSpPr>
        <p:grpSp>
          <p:nvGrpSpPr>
            <p:cNvPr descr="Programmer female outline" id="66" name="Graphic 6">
              <a:extLst>
                <a:ext uri="{FF2B5EF4-FFF2-40B4-BE49-F238E27FC236}">
                  <a16:creationId xmlns:a16="http://schemas.microsoft.com/office/drawing/2014/main" id="{F39AA67B-694D-4508-BB9A-C201942F1685}"/>
                </a:ext>
              </a:extLst>
            </p:cNvPr>
            <p:cNvGrpSpPr/>
            <p:nvPr/>
          </p:nvGrpSpPr>
          <p:grpSpPr>
            <a:xfrm>
              <a:off x="8043873" y="3823490"/>
              <a:ext cx="757021" cy="1012710"/>
              <a:chOff x="3660994" y="3975068"/>
              <a:chExt cx="899963" cy="1203932"/>
            </a:xfrm>
            <a:solidFill>
              <a:srgbClr val="000000"/>
            </a:solidFill>
          </p:grpSpPr>
          <p:sp>
            <p:nvSpPr>
              <p:cNvPr id="68" name="Freeform: Shape 67">
                <a:extLst>
                  <a:ext uri="{FF2B5EF4-FFF2-40B4-BE49-F238E27FC236}">
                    <a16:creationId xmlns:a16="http://schemas.microsoft.com/office/drawing/2014/main" id="{9D5C4F2B-933C-40E0-BF1D-A919063833C7}"/>
                  </a:ext>
                </a:extLst>
              </p:cNvPr>
              <p:cNvSpPr/>
              <p:nvPr/>
            </p:nvSpPr>
            <p:spPr>
              <a:xfrm>
                <a:off x="3660994" y="3975068"/>
                <a:ext cx="899963" cy="1095182"/>
              </a:xfrm>
              <a:custGeom>
                <a:avLst/>
                <a:gdLst>
                  <a:gd fmla="*/ 627421 w 899963" name="connsiteX0"/>
                  <a:gd fmla="*/ 623217 h 1095182" name="connsiteY0"/>
                  <a:gd fmla="*/ 808958 w 899963" name="connsiteX1"/>
                  <a:gd fmla="*/ 719035 h 1095182" name="connsiteY1"/>
                  <a:gd fmla="*/ 846506 w 899963" name="connsiteX2"/>
                  <a:gd fmla="*/ 793508 h 1095182" name="connsiteY2"/>
                  <a:gd fmla="*/ 871392 w 899963" name="connsiteX3"/>
                  <a:gd fmla="*/ 992127 h 1095182" name="connsiteY3"/>
                  <a:gd fmla="*/ 854041 w 899963" name="connsiteX4"/>
                  <a:gd fmla="*/ 1031601 h 1095182" name="connsiteY4"/>
                  <a:gd fmla="*/ 789851 w 899963" name="connsiteX5"/>
                  <a:gd fmla="*/ 1064660 h 1095182" name="connsiteY5"/>
                  <a:gd fmla="*/ 789851 w 899963" name="connsiteX6"/>
                  <a:gd fmla="*/ 1095183 h 1095182" name="connsiteY6"/>
                  <a:gd fmla="*/ 869891 w 899963" name="connsiteX7"/>
                  <a:gd fmla="*/ 1055000 h 1095182" name="connsiteY7"/>
                  <a:gd fmla="*/ 899394 w 899963" name="connsiteX8"/>
                  <a:gd fmla="*/ 988714 h 1095182" name="connsiteY8"/>
                  <a:gd fmla="*/ 874834 w 899963" name="connsiteX9"/>
                  <a:gd fmla="*/ 792163 h 1095182" name="connsiteY9"/>
                  <a:gd fmla="*/ 827371 w 899963" name="connsiteX10"/>
                  <a:gd fmla="*/ 697435 h 1095182" name="connsiteY10"/>
                  <a:gd fmla="*/ 701951 w 899963" name="connsiteX11"/>
                  <a:gd fmla="*/ 622736 h 1095182" name="connsiteY11"/>
                  <a:gd fmla="*/ 704925 w 899963" name="connsiteX12"/>
                  <a:gd fmla="*/ 263726 h 1095182" name="connsiteY12"/>
                  <a:gd fmla="*/ 696512 w 899963" name="connsiteX13"/>
                  <a:gd fmla="*/ 192001 h 1095182" name="connsiteY13"/>
                  <a:gd fmla="*/ 561304 w 899963" name="connsiteX14"/>
                  <a:gd fmla="*/ 26525 h 1095182" name="connsiteY14"/>
                  <a:gd fmla="*/ 527708 w 899963" name="connsiteX15"/>
                  <a:gd fmla="*/ 29358 h 1095182" name="connsiteY15"/>
                  <a:gd fmla="*/ 526121 w 899963" name="connsiteX16"/>
                  <a:gd fmla="*/ 30491 h 1095182" name="connsiteY16"/>
                  <a:gd fmla="*/ 519847 w 899963" name="connsiteX17"/>
                  <a:gd fmla="*/ 21724 h 1095182" name="connsiteY17"/>
                  <a:gd fmla="*/ 491902 w 899963" name="connsiteX18"/>
                  <a:gd fmla="*/ 3792 h 1095182" name="connsiteY18"/>
                  <a:gd fmla="*/ 283368 w 899963" name="connsiteX19"/>
                  <a:gd fmla="*/ 61382 h 1095182" name="connsiteY19"/>
                  <a:gd fmla="*/ 195822 w 899963" name="connsiteX20"/>
                  <a:gd fmla="*/ 260157 h 1095182" name="connsiteY20"/>
                  <a:gd fmla="*/ 198088 w 899963" name="connsiteX21"/>
                  <a:gd fmla="*/ 622750 h 1095182" name="connsiteY21"/>
                  <a:gd fmla="*/ 72555 w 899963" name="connsiteX22"/>
                  <a:gd fmla="*/ 697506 h 1095182" name="connsiteY22"/>
                  <a:gd fmla="*/ 25078 w 899963" name="connsiteX23"/>
                  <a:gd fmla="*/ 792234 h 1095182" name="connsiteY23"/>
                  <a:gd fmla="*/ 546 w 899963" name="connsiteX24"/>
                  <a:gd fmla="*/ 988884 h 1095182" name="connsiteY24"/>
                  <a:gd fmla="*/ 30077 w 899963" name="connsiteX25"/>
                  <a:gd fmla="*/ 1054986 h 1095182" name="connsiteY25"/>
                  <a:gd fmla="*/ 109989 w 899963" name="connsiteX26"/>
                  <a:gd fmla="*/ 1095169 h 1095182" name="connsiteY26"/>
                  <a:gd fmla="*/ 109989 w 899963" name="connsiteX27"/>
                  <a:gd fmla="*/ 1064631 h 1095182" name="connsiteY27"/>
                  <a:gd fmla="*/ 45983 w 899963" name="connsiteX28"/>
                  <a:gd fmla="*/ 1031587 h 1095182" name="connsiteY28"/>
                  <a:gd fmla="*/ 28619 w 899963" name="connsiteX29"/>
                  <a:gd fmla="*/ 992269 h 1095182" name="connsiteY29"/>
                  <a:gd fmla="*/ 53334 w 899963" name="connsiteX30"/>
                  <a:gd fmla="*/ 794967 h 1095182" name="connsiteY30"/>
                  <a:gd fmla="*/ 53448 w 899963" name="connsiteX31"/>
                  <a:gd fmla="*/ 793551 h 1095182" name="connsiteY31"/>
                  <a:gd fmla="*/ 90939 w 899963" name="connsiteX32"/>
                  <a:gd fmla="*/ 719078 h 1095182" name="connsiteY32"/>
                  <a:gd fmla="*/ 272420 w 899963" name="connsiteX33"/>
                  <a:gd fmla="*/ 623217 h 1095182" name="connsiteY33"/>
                  <a:gd fmla="*/ 449920 w 899963" name="connsiteX34"/>
                  <a:gd fmla="*/ 665709 h 1095182" name="connsiteY34"/>
                  <a:gd fmla="*/ 627421 w 899963" name="connsiteX35"/>
                  <a:gd fmla="*/ 623217 h 1095182" name="connsiteY35"/>
                  <a:gd fmla="*/ 260692 w 899963" name="connsiteX36"/>
                  <a:gd fmla="*/ 597453 h 1095182" name="connsiteY36"/>
                  <a:gd fmla="*/ 226345 w 899963" name="connsiteX37"/>
                  <a:gd fmla="*/ 610725 h 1095182" name="connsiteY37"/>
                  <a:gd fmla="*/ 224150 w 899963" name="connsiteX38"/>
                  <a:gd fmla="*/ 259973 h 1095182" name="connsiteY38"/>
                  <a:gd fmla="*/ 301739 w 899963" name="connsiteX39"/>
                  <a:gd fmla="*/ 82926 h 1095182" name="connsiteY39"/>
                  <a:gd fmla="*/ 486916 w 899963" name="connsiteX40"/>
                  <a:gd fmla="*/ 31723 h 1095182" name="connsiteY40"/>
                  <a:gd fmla="*/ 496746 w 899963" name="connsiteX41"/>
                  <a:gd fmla="*/ 38239 h 1095182" name="connsiteY41"/>
                  <a:gd fmla="*/ 511235 w 899963" name="connsiteX42"/>
                  <a:gd fmla="*/ 58493 h 1095182" name="connsiteY42"/>
                  <a:gd fmla="*/ 530965 w 899963" name="connsiteX43"/>
                  <a:gd fmla="*/ 61793 h 1095182" name="connsiteY43"/>
                  <a:gd fmla="*/ 544067 w 899963" name="connsiteX44"/>
                  <a:gd fmla="*/ 52459 h 1095182" name="connsiteY44"/>
                  <a:gd fmla="*/ 548599 w 899963" name="connsiteX45"/>
                  <a:gd fmla="*/ 51893 h 1095182" name="connsiteY45"/>
                  <a:gd fmla="*/ 669105 w 899963" name="connsiteX46"/>
                  <a:gd fmla="*/ 199479 h 1095182" name="connsiteY46"/>
                  <a:gd fmla="*/ 676541 w 899963" name="connsiteX47"/>
                  <a:gd fmla="*/ 263599 h 1095182" name="connsiteY47"/>
                  <a:gd fmla="*/ 673708 w 899963" name="connsiteX48"/>
                  <a:gd fmla="*/ 610796 h 1095182" name="connsiteY48"/>
                  <a:gd fmla="*/ 640338 w 899963" name="connsiteX49"/>
                  <a:gd fmla="*/ 597878 h 1095182" name="connsiteY49"/>
                  <a:gd fmla="*/ 595014 w 899963" name="connsiteX50"/>
                  <a:gd fmla="*/ 579281 h 1095182" name="connsiteY50"/>
                  <a:gd fmla="*/ 577394 w 899963" name="connsiteX51"/>
                  <a:gd fmla="*/ 553078 h 1095182" name="connsiteY51"/>
                  <a:gd fmla="*/ 577394 w 899963" name="connsiteX52"/>
                  <a:gd fmla="*/ 505799 h 1095182" name="connsiteY52"/>
                  <a:gd fmla="*/ 648213 w 899963" name="connsiteX53"/>
                  <a:gd fmla="*/ 354105 h 1095182" name="connsiteY53"/>
                  <a:gd fmla="*/ 648213 w 899963" name="connsiteX54"/>
                  <a:gd fmla="*/ 283286 h 1095182" name="connsiteY54"/>
                  <a:gd fmla="*/ 605722 w 899963" name="connsiteX55"/>
                  <a:gd fmla="*/ 240795 h 1095182" name="connsiteY55"/>
                  <a:gd fmla="*/ 294119 w 899963" name="connsiteX56"/>
                  <a:gd fmla="*/ 240795 h 1095182" name="connsiteY56"/>
                  <a:gd fmla="*/ 251627 w 899963" name="connsiteX57"/>
                  <a:gd fmla="*/ 283286 h 1095182" name="connsiteY57"/>
                  <a:gd fmla="*/ 251627 w 899963" name="connsiteX58"/>
                  <a:gd fmla="*/ 354105 h 1095182" name="connsiteY58"/>
                  <a:gd fmla="*/ 322333 w 899963" name="connsiteX59"/>
                  <a:gd fmla="*/ 505658 h 1095182" name="connsiteY59"/>
                  <a:gd fmla="*/ 322333 w 899963" name="connsiteX60"/>
                  <a:gd fmla="*/ 553021 h 1095182" name="connsiteY60"/>
                  <a:gd fmla="*/ 304798 w 899963" name="connsiteX61"/>
                  <a:gd fmla="*/ 579309 h 1095182" name="connsiteY61"/>
                  <a:gd fmla="*/ 279955 w 899963" name="connsiteX62"/>
                  <a:gd fmla="*/ 354105 h 1095182" name="connsiteY62"/>
                  <a:gd fmla="*/ 279955 w 899963" name="connsiteX63"/>
                  <a:gd fmla="*/ 283286 h 1095182" name="connsiteY63"/>
                  <a:gd fmla="*/ 294119 w 899963" name="connsiteX64"/>
                  <a:gd fmla="*/ 269123 h 1095182" name="connsiteY64"/>
                  <a:gd fmla="*/ 605722 w 899963" name="connsiteX65"/>
                  <a:gd fmla="*/ 269123 h 1095182" name="connsiteY65"/>
                  <a:gd fmla="*/ 619886 w 899963" name="connsiteX66"/>
                  <a:gd fmla="*/ 283286 h 1095182" name="connsiteY66"/>
                  <a:gd fmla="*/ 619886 w 899963" name="connsiteX67"/>
                  <a:gd fmla="*/ 354105 h 1095182" name="connsiteY67"/>
                  <a:gd fmla="*/ 449920 w 899963" name="connsiteX68"/>
                  <a:gd fmla="*/ 524071 h 1095182" name="connsiteY68"/>
                  <a:gd fmla="*/ 279955 w 899963" name="connsiteX69"/>
                  <a:gd fmla="*/ 354105 h 1095182" name="connsiteY69"/>
                  <a:gd fmla="*/ 449920 w 899963" name="connsiteX70"/>
                  <a:gd fmla="*/ 637381 h 1095182" name="connsiteY70"/>
                  <a:gd fmla="*/ 305676 w 899963" name="connsiteX71"/>
                  <a:gd fmla="*/ 609507 h 1095182" name="connsiteY71"/>
                  <a:gd fmla="*/ 315591 w 899963" name="connsiteX72"/>
                  <a:gd fmla="*/ 605456 h 1095182" name="connsiteY72"/>
                  <a:gd fmla="*/ 350774 w 899963" name="connsiteX73"/>
                  <a:gd fmla="*/ 553064 h 1095182" name="connsiteY73"/>
                  <a:gd fmla="*/ 350774 w 899963" name="connsiteX74"/>
                  <a:gd fmla="*/ 525487 h 1095182" name="connsiteY74"/>
                  <a:gd fmla="*/ 549067 w 899963" name="connsiteX75"/>
                  <a:gd fmla="*/ 525586 h 1095182" name="connsiteY75"/>
                  <a:gd fmla="*/ 549067 w 899963" name="connsiteX76"/>
                  <a:gd fmla="*/ 553064 h 1095182" name="connsiteY76"/>
                  <a:gd fmla="*/ 584207 w 899963" name="connsiteX77"/>
                  <a:gd fmla="*/ 605470 h 1095182" name="connsiteY77"/>
                  <a:gd fmla="*/ 594122 w 899963" name="connsiteX78"/>
                  <a:gd fmla="*/ 609535 h 1095182" name="connsiteY78"/>
                  <a:gd fmla="*/ 449920 w 899963" name="connsiteX79"/>
                  <a:gd fmla="*/ 637381 h 1095182" name="connsiteY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b="b" l="l" r="r" t="t"/>
                <a:pathLst>
                  <a:path h="1095182" w="899963">
                    <a:moveTo>
                      <a:pt x="627421" y="623217"/>
                    </a:moveTo>
                    <a:cubicBezTo>
                      <a:pt x="707276" y="652961"/>
                      <a:pt x="768605" y="684730"/>
                      <a:pt x="808958" y="719035"/>
                    </a:cubicBezTo>
                    <a:cubicBezTo>
                      <a:pt x="831675" y="737246"/>
                      <a:pt x="845374" y="764416"/>
                      <a:pt x="846506" y="793508"/>
                    </a:cubicBezTo>
                    <a:lnTo>
                      <a:pt x="871392" y="992127"/>
                    </a:lnTo>
                    <a:cubicBezTo>
                      <a:pt x="873427" y="1007492"/>
                      <a:pt x="866738" y="1022712"/>
                      <a:pt x="854041" y="1031601"/>
                    </a:cubicBezTo>
                    <a:cubicBezTo>
                      <a:pt x="833885" y="1044879"/>
                      <a:pt x="812366" y="1055962"/>
                      <a:pt x="789851" y="1064660"/>
                    </a:cubicBezTo>
                    <a:lnTo>
                      <a:pt x="789851" y="1095183"/>
                    </a:lnTo>
                    <a:cubicBezTo>
                      <a:pt x="818017" y="1084982"/>
                      <a:pt x="844883" y="1071494"/>
                      <a:pt x="869891" y="1055000"/>
                    </a:cubicBezTo>
                    <a:cubicBezTo>
                      <a:pt x="891336" y="1040151"/>
                      <a:pt x="902715" y="1014585"/>
                      <a:pt x="899394" y="988714"/>
                    </a:cubicBezTo>
                    <a:lnTo>
                      <a:pt x="874834" y="792163"/>
                    </a:lnTo>
                    <a:cubicBezTo>
                      <a:pt x="873144" y="755290"/>
                      <a:pt x="855894" y="720864"/>
                      <a:pt x="827371" y="697435"/>
                    </a:cubicBezTo>
                    <a:cubicBezTo>
                      <a:pt x="789338" y="666686"/>
                      <a:pt x="747103" y="641531"/>
                      <a:pt x="701951" y="622736"/>
                    </a:cubicBezTo>
                    <a:cubicBezTo>
                      <a:pt x="702333" y="583488"/>
                      <a:pt x="704528" y="354544"/>
                      <a:pt x="704925" y="263726"/>
                    </a:cubicBezTo>
                    <a:cubicBezTo>
                      <a:pt x="705395" y="239546"/>
                      <a:pt x="702564" y="215415"/>
                      <a:pt x="696512" y="192001"/>
                    </a:cubicBezTo>
                    <a:cubicBezTo>
                      <a:pt x="677051" y="120111"/>
                      <a:pt x="627873" y="59924"/>
                      <a:pt x="561304" y="26525"/>
                    </a:cubicBezTo>
                    <a:cubicBezTo>
                      <a:pt x="550445" y="21173"/>
                      <a:pt x="537518" y="22263"/>
                      <a:pt x="527708" y="29358"/>
                    </a:cubicBezTo>
                    <a:lnTo>
                      <a:pt x="526121" y="30491"/>
                    </a:lnTo>
                    <a:lnTo>
                      <a:pt x="519847" y="21724"/>
                    </a:lnTo>
                    <a:cubicBezTo>
                      <a:pt x="513258" y="12299"/>
                      <a:pt x="503214" y="5855"/>
                      <a:pt x="491902" y="3792"/>
                    </a:cubicBezTo>
                    <a:cubicBezTo>
                      <a:pt x="417270" y="-9290"/>
                      <a:pt x="340709" y="11853"/>
                      <a:pt x="283368" y="61382"/>
                    </a:cubicBezTo>
                    <a:cubicBezTo>
                      <a:pt x="226345" y="111521"/>
                      <a:pt x="194318" y="184242"/>
                      <a:pt x="195822" y="260157"/>
                    </a:cubicBezTo>
                    <a:lnTo>
                      <a:pt x="198088" y="622750"/>
                    </a:lnTo>
                    <a:cubicBezTo>
                      <a:pt x="152890" y="641548"/>
                      <a:pt x="110616" y="666723"/>
                      <a:pt x="72555" y="697506"/>
                    </a:cubicBezTo>
                    <a:cubicBezTo>
                      <a:pt x="44026" y="720932"/>
                      <a:pt x="26772" y="755358"/>
                      <a:pt x="25078" y="792234"/>
                    </a:cubicBezTo>
                    <a:lnTo>
                      <a:pt x="546" y="988884"/>
                    </a:lnTo>
                    <a:cubicBezTo>
                      <a:pt x="-2698" y="1014698"/>
                      <a:pt x="8684" y="1040176"/>
                      <a:pt x="30077" y="1054986"/>
                    </a:cubicBezTo>
                    <a:cubicBezTo>
                      <a:pt x="55045" y="1071471"/>
                      <a:pt x="81867" y="1084958"/>
                      <a:pt x="109989" y="1095169"/>
                    </a:cubicBezTo>
                    <a:lnTo>
                      <a:pt x="109989" y="1064631"/>
                    </a:lnTo>
                    <a:cubicBezTo>
                      <a:pt x="87540" y="1055925"/>
                      <a:pt x="66082" y="1044847"/>
                      <a:pt x="45983" y="1031587"/>
                    </a:cubicBezTo>
                    <a:cubicBezTo>
                      <a:pt x="33329" y="1022734"/>
                      <a:pt x="26640" y="1007585"/>
                      <a:pt x="28619" y="992269"/>
                    </a:cubicBezTo>
                    <a:lnTo>
                      <a:pt x="53334" y="794967"/>
                    </a:lnTo>
                    <a:lnTo>
                      <a:pt x="53448" y="793551"/>
                    </a:lnTo>
                    <a:cubicBezTo>
                      <a:pt x="54565" y="764467"/>
                      <a:pt x="68243" y="737298"/>
                      <a:pt x="90939" y="719078"/>
                    </a:cubicBezTo>
                    <a:cubicBezTo>
                      <a:pt x="131943" y="684121"/>
                      <a:pt x="190468" y="653372"/>
                      <a:pt x="272420" y="623217"/>
                    </a:cubicBezTo>
                    <a:cubicBezTo>
                      <a:pt x="310775" y="649576"/>
                      <a:pt x="377685" y="665709"/>
                      <a:pt x="449920" y="665709"/>
                    </a:cubicBezTo>
                    <a:cubicBezTo>
                      <a:pt x="522156" y="665709"/>
                      <a:pt x="589065" y="649576"/>
                      <a:pt x="627421" y="623217"/>
                    </a:cubicBezTo>
                    <a:close/>
                    <a:moveTo>
                      <a:pt x="260692" y="597453"/>
                    </a:moveTo>
                    <a:cubicBezTo>
                      <a:pt x="248748" y="601854"/>
                      <a:pt x="237298" y="606277"/>
                      <a:pt x="226345" y="610725"/>
                    </a:cubicBezTo>
                    <a:lnTo>
                      <a:pt x="224150" y="259973"/>
                    </a:lnTo>
                    <a:cubicBezTo>
                      <a:pt x="222698" y="192414"/>
                      <a:pt x="251082" y="127648"/>
                      <a:pt x="301739" y="82926"/>
                    </a:cubicBezTo>
                    <a:cubicBezTo>
                      <a:pt x="352634" y="38897"/>
                      <a:pt x="420632" y="20095"/>
                      <a:pt x="486916" y="31723"/>
                    </a:cubicBezTo>
                    <a:cubicBezTo>
                      <a:pt x="490912" y="32544"/>
                      <a:pt x="494434" y="34878"/>
                      <a:pt x="496746" y="38239"/>
                    </a:cubicBezTo>
                    <a:lnTo>
                      <a:pt x="511235" y="58493"/>
                    </a:lnTo>
                    <a:cubicBezTo>
                      <a:pt x="515778" y="64843"/>
                      <a:pt x="524603" y="66320"/>
                      <a:pt x="530965" y="61793"/>
                    </a:cubicBezTo>
                    <a:lnTo>
                      <a:pt x="544067" y="52459"/>
                    </a:lnTo>
                    <a:cubicBezTo>
                      <a:pt x="545367" y="51473"/>
                      <a:pt x="547097" y="51257"/>
                      <a:pt x="548599" y="51893"/>
                    </a:cubicBezTo>
                    <a:cubicBezTo>
                      <a:pt x="607941" y="81696"/>
                      <a:pt x="651771" y="135375"/>
                      <a:pt x="669105" y="199479"/>
                    </a:cubicBezTo>
                    <a:cubicBezTo>
                      <a:pt x="674488" y="220415"/>
                      <a:pt x="676991" y="241986"/>
                      <a:pt x="676541" y="263599"/>
                    </a:cubicBezTo>
                    <a:cubicBezTo>
                      <a:pt x="676172" y="347618"/>
                      <a:pt x="674260" y="550075"/>
                      <a:pt x="673708" y="610796"/>
                    </a:cubicBezTo>
                    <a:cubicBezTo>
                      <a:pt x="663029" y="606471"/>
                      <a:pt x="651906" y="602166"/>
                      <a:pt x="640338" y="597878"/>
                    </a:cubicBezTo>
                    <a:lnTo>
                      <a:pt x="595014" y="579281"/>
                    </a:lnTo>
                    <a:cubicBezTo>
                      <a:pt x="584366" y="574934"/>
                      <a:pt x="577404" y="564579"/>
                      <a:pt x="577394" y="553078"/>
                    </a:cubicBezTo>
                    <a:lnTo>
                      <a:pt x="577394" y="505799"/>
                    </a:lnTo>
                    <a:cubicBezTo>
                      <a:pt x="622282" y="468203"/>
                      <a:pt x="648215" y="412657"/>
                      <a:pt x="648213" y="354105"/>
                    </a:cubicBezTo>
                    <a:lnTo>
                      <a:pt x="648213" y="283286"/>
                    </a:lnTo>
                    <a:cubicBezTo>
                      <a:pt x="648213" y="259818"/>
                      <a:pt x="629190" y="240795"/>
                      <a:pt x="605722" y="240795"/>
                    </a:cubicBezTo>
                    <a:lnTo>
                      <a:pt x="294119" y="240795"/>
                    </a:lnTo>
                    <a:cubicBezTo>
                      <a:pt x="270651" y="240795"/>
                      <a:pt x="251627" y="259818"/>
                      <a:pt x="251627" y="283286"/>
                    </a:cubicBezTo>
                    <a:lnTo>
                      <a:pt x="251627" y="354105"/>
                    </a:lnTo>
                    <a:cubicBezTo>
                      <a:pt x="251634" y="412590"/>
                      <a:pt x="277520" y="468076"/>
                      <a:pt x="322333" y="505658"/>
                    </a:cubicBezTo>
                    <a:lnTo>
                      <a:pt x="322333" y="553021"/>
                    </a:lnTo>
                    <a:cubicBezTo>
                      <a:pt x="322373" y="564532"/>
                      <a:pt x="315442" y="574923"/>
                      <a:pt x="304798" y="579309"/>
                    </a:cubicBezTo>
                    <a:close/>
                    <a:moveTo>
                      <a:pt x="279955" y="354105"/>
                    </a:moveTo>
                    <a:lnTo>
                      <a:pt x="279955" y="283286"/>
                    </a:lnTo>
                    <a:cubicBezTo>
                      <a:pt x="279955" y="275464"/>
                      <a:pt x="286296" y="269123"/>
                      <a:pt x="294119" y="269123"/>
                    </a:cubicBezTo>
                    <a:lnTo>
                      <a:pt x="605722" y="269123"/>
                    </a:lnTo>
                    <a:cubicBezTo>
                      <a:pt x="613544" y="269123"/>
                      <a:pt x="619886" y="275464"/>
                      <a:pt x="619886" y="283286"/>
                    </a:cubicBezTo>
                    <a:lnTo>
                      <a:pt x="619886" y="354105"/>
                    </a:lnTo>
                    <a:cubicBezTo>
                      <a:pt x="619886" y="447974"/>
                      <a:pt x="543789" y="524071"/>
                      <a:pt x="449920" y="524071"/>
                    </a:cubicBezTo>
                    <a:cubicBezTo>
                      <a:pt x="356051" y="524071"/>
                      <a:pt x="279955" y="447974"/>
                      <a:pt x="279955" y="354105"/>
                    </a:cubicBezTo>
                    <a:close/>
                    <a:moveTo>
                      <a:pt x="449920" y="637381"/>
                    </a:moveTo>
                    <a:cubicBezTo>
                      <a:pt x="400398" y="638521"/>
                      <a:pt x="351209" y="629014"/>
                      <a:pt x="305676" y="609507"/>
                    </a:cubicBezTo>
                    <a:lnTo>
                      <a:pt x="315591" y="605456"/>
                    </a:lnTo>
                    <a:cubicBezTo>
                      <a:pt x="336890" y="596782"/>
                      <a:pt x="350805" y="576062"/>
                      <a:pt x="350774" y="553064"/>
                    </a:cubicBezTo>
                    <a:lnTo>
                      <a:pt x="350774" y="525487"/>
                    </a:lnTo>
                    <a:cubicBezTo>
                      <a:pt x="412014" y="561287"/>
                      <a:pt x="487790" y="561326"/>
                      <a:pt x="549067" y="525586"/>
                    </a:cubicBezTo>
                    <a:lnTo>
                      <a:pt x="549067" y="553064"/>
                    </a:lnTo>
                    <a:cubicBezTo>
                      <a:pt x="549026" y="576056"/>
                      <a:pt x="562922" y="596779"/>
                      <a:pt x="584207" y="605470"/>
                    </a:cubicBezTo>
                    <a:lnTo>
                      <a:pt x="594122" y="609535"/>
                    </a:lnTo>
                    <a:cubicBezTo>
                      <a:pt x="548602" y="629033"/>
                      <a:pt x="499427" y="638530"/>
                      <a:pt x="449920" y="637381"/>
                    </a:cubicBezTo>
                    <a:close/>
                  </a:path>
                </a:pathLst>
              </a:custGeom>
              <a:solidFill>
                <a:srgbClr val="008CCF"/>
              </a:solidFill>
              <a:ln cap="flat" w="14089">
                <a:noFill/>
                <a:prstDash val="solid"/>
                <a:miter/>
              </a:ln>
            </p:spPr>
            <p:txBody>
              <a:bodyPr anchor="ctr" rtlCol="0"/>
              <a:lstStyle/>
              <a:p>
                <a:endParaRPr lang="en-GB"/>
              </a:p>
            </p:txBody>
          </p:sp>
          <p:sp>
            <p:nvSpPr>
              <p:cNvPr id="69" name="Freeform: Shape 68">
                <a:extLst>
                  <a:ext uri="{FF2B5EF4-FFF2-40B4-BE49-F238E27FC236}">
                    <a16:creationId xmlns:a16="http://schemas.microsoft.com/office/drawing/2014/main" id="{69561E5A-7AE3-4285-863D-0BB66BE829EA}"/>
                  </a:ext>
                </a:extLst>
              </p:cNvPr>
              <p:cNvSpPr/>
              <p:nvPr/>
            </p:nvSpPr>
            <p:spPr>
              <a:xfrm>
                <a:off x="3700164" y="4725759"/>
                <a:ext cx="821499" cy="453241"/>
              </a:xfrm>
              <a:custGeom>
                <a:avLst/>
                <a:gdLst>
                  <a:gd fmla="*/ 722353 w 821499" name="connsiteX0"/>
                  <a:gd fmla="*/ 50140 h 453241" name="connsiteY0"/>
                  <a:gd fmla="*/ 671930 w 821499" name="connsiteX1"/>
                  <a:gd fmla="*/ 0 h 453241" name="connsiteY1"/>
                  <a:gd fmla="*/ 671845 w 821499" name="connsiteX2"/>
                  <a:gd fmla="*/ 0 h 453241" name="connsiteY2"/>
                  <a:gd fmla="*/ 149343 w 821499" name="connsiteX3"/>
                  <a:gd fmla="*/ 0 h 453241" name="connsiteY3"/>
                  <a:gd fmla="*/ 99146 w 821499" name="connsiteX4"/>
                  <a:gd fmla="*/ 50140 h 453241" name="connsiteY4"/>
                  <a:gd fmla="*/ 99146 w 821499" name="connsiteX5"/>
                  <a:gd fmla="*/ 370950 h 453241" name="connsiteY5"/>
                  <a:gd fmla="*/ 0 w 821499" name="connsiteX6"/>
                  <a:gd fmla="*/ 370950 h 453241" name="connsiteY6"/>
                  <a:gd fmla="*/ 0 w 821499" name="connsiteX7"/>
                  <a:gd fmla="*/ 403158 h 453241" name="connsiteY7"/>
                  <a:gd fmla="*/ 50196 w 821499" name="connsiteX8"/>
                  <a:gd fmla="*/ 453241 h 453241" name="connsiteY8"/>
                  <a:gd fmla="*/ 771473 w 821499" name="connsiteX9"/>
                  <a:gd fmla="*/ 453241 h 453241" name="connsiteY9"/>
                  <a:gd fmla="*/ 821499 w 821499" name="connsiteX10"/>
                  <a:gd fmla="*/ 403101 h 453241" name="connsiteY10"/>
                  <a:gd fmla="*/ 821499 w 821499" name="connsiteX11"/>
                  <a:gd fmla="*/ 370950 h 453241" name="connsiteY11"/>
                  <a:gd fmla="*/ 722353 w 821499" name="connsiteX12"/>
                  <a:gd fmla="*/ 370950 h 453241" name="connsiteY12"/>
                  <a:gd fmla="*/ 793172 w 821499" name="connsiteX13"/>
                  <a:gd fmla="*/ 399277 h 453241" name="connsiteY13"/>
                  <a:gd fmla="*/ 793172 w 821499" name="connsiteX14"/>
                  <a:gd fmla="*/ 403045 h 453241" name="connsiteY14"/>
                  <a:gd fmla="*/ 771416 w 821499" name="connsiteX15"/>
                  <a:gd fmla="*/ 424914 h 453241" name="connsiteY15"/>
                  <a:gd fmla="*/ 50253 w 821499" name="connsiteX16"/>
                  <a:gd fmla="*/ 424914 h 453241" name="connsiteY16"/>
                  <a:gd fmla="*/ 28328 w 821499" name="connsiteX17"/>
                  <a:gd fmla="*/ 403101 h 453241" name="connsiteY17"/>
                  <a:gd fmla="*/ 28328 w 821499" name="connsiteX18"/>
                  <a:gd fmla="*/ 399277 h 453241" name="connsiteY18"/>
                  <a:gd fmla="*/ 127474 w 821499" name="connsiteX19"/>
                  <a:gd fmla="*/ 399277 h 453241" name="connsiteY19"/>
                  <a:gd fmla="*/ 127474 w 821499" name="connsiteX20"/>
                  <a:gd fmla="*/ 50140 h 453241" name="connsiteY20"/>
                  <a:gd fmla="*/ 149343 w 821499" name="connsiteX21"/>
                  <a:gd fmla="*/ 28328 h 453241" name="connsiteY21"/>
                  <a:gd fmla="*/ 672270 w 821499" name="connsiteX22"/>
                  <a:gd fmla="*/ 28328 h 453241" name="connsiteY22"/>
                  <a:gd fmla="*/ 694025 w 821499" name="connsiteX23"/>
                  <a:gd fmla="*/ 50140 h 453241" name="connsiteY23"/>
                  <a:gd fmla="*/ 694025 w 821499" name="connsiteX24"/>
                  <a:gd fmla="*/ 399277 h 453241" name="connsiteY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b="b" l="l" r="r" t="t"/>
                <a:pathLst>
                  <a:path h="453241" w="821499">
                    <a:moveTo>
                      <a:pt x="722353" y="50140"/>
                    </a:moveTo>
                    <a:cubicBezTo>
                      <a:pt x="722275" y="22370"/>
                      <a:pt x="699701" y="-78"/>
                      <a:pt x="671930" y="0"/>
                    </a:cubicBezTo>
                    <a:cubicBezTo>
                      <a:pt x="671902" y="0"/>
                      <a:pt x="671873" y="0"/>
                      <a:pt x="671845" y="0"/>
                    </a:cubicBezTo>
                    <a:lnTo>
                      <a:pt x="149343" y="0"/>
                    </a:lnTo>
                    <a:cubicBezTo>
                      <a:pt x="121643" y="0"/>
                      <a:pt x="99178" y="22440"/>
                      <a:pt x="99146" y="50140"/>
                    </a:cubicBezTo>
                    <a:lnTo>
                      <a:pt x="99146" y="370950"/>
                    </a:lnTo>
                    <a:lnTo>
                      <a:pt x="0" y="370950"/>
                    </a:lnTo>
                    <a:lnTo>
                      <a:pt x="0" y="403158"/>
                    </a:lnTo>
                    <a:cubicBezTo>
                      <a:pt x="186" y="430785"/>
                      <a:pt x="22569" y="453118"/>
                      <a:pt x="50196" y="453241"/>
                    </a:cubicBezTo>
                    <a:lnTo>
                      <a:pt x="771473" y="453241"/>
                    </a:lnTo>
                    <a:cubicBezTo>
                      <a:pt x="799055" y="453025"/>
                      <a:pt x="821345" y="430684"/>
                      <a:pt x="821499" y="403101"/>
                    </a:cubicBezTo>
                    <a:lnTo>
                      <a:pt x="821499" y="370950"/>
                    </a:lnTo>
                    <a:lnTo>
                      <a:pt x="722353" y="370950"/>
                    </a:lnTo>
                    <a:close/>
                    <a:moveTo>
                      <a:pt x="793172" y="399277"/>
                    </a:moveTo>
                    <a:lnTo>
                      <a:pt x="793172" y="403045"/>
                    </a:lnTo>
                    <a:cubicBezTo>
                      <a:pt x="793095" y="415047"/>
                      <a:pt x="783417" y="424775"/>
                      <a:pt x="771416" y="424914"/>
                    </a:cubicBezTo>
                    <a:lnTo>
                      <a:pt x="50253" y="424914"/>
                    </a:lnTo>
                    <a:cubicBezTo>
                      <a:pt x="38204" y="424875"/>
                      <a:pt x="28428" y="415151"/>
                      <a:pt x="28328" y="403101"/>
                    </a:cubicBezTo>
                    <a:lnTo>
                      <a:pt x="28328" y="399277"/>
                    </a:lnTo>
                    <a:lnTo>
                      <a:pt x="127474" y="399277"/>
                    </a:lnTo>
                    <a:lnTo>
                      <a:pt x="127474" y="50140"/>
                    </a:lnTo>
                    <a:cubicBezTo>
                      <a:pt x="127490" y="38078"/>
                      <a:pt x="137281" y="28312"/>
                      <a:pt x="149343" y="28328"/>
                    </a:cubicBezTo>
                    <a:lnTo>
                      <a:pt x="672270" y="28328"/>
                    </a:lnTo>
                    <a:cubicBezTo>
                      <a:pt x="684288" y="28375"/>
                      <a:pt x="694010" y="38122"/>
                      <a:pt x="694025" y="50140"/>
                    </a:cubicBezTo>
                    <a:lnTo>
                      <a:pt x="694025" y="399277"/>
                    </a:lnTo>
                    <a:close/>
                  </a:path>
                </a:pathLst>
              </a:custGeom>
              <a:solidFill>
                <a:schemeClr val="tx2">
                  <a:lumMod val="75000"/>
                </a:schemeClr>
              </a:solidFill>
              <a:ln cap="flat" w="14089">
                <a:noFill/>
                <a:prstDash val="solid"/>
                <a:miter/>
              </a:ln>
            </p:spPr>
            <p:txBody>
              <a:bodyPr anchor="ctr" rtlCol="0"/>
              <a:lstStyle/>
              <a:p>
                <a:endParaRPr lang="en-GB"/>
              </a:p>
            </p:txBody>
          </p:sp>
        </p:grpSp>
        <p:pic>
          <p:nvPicPr>
            <p:cNvPr descr="Icon  Description automatically generated" id="67" name="Picture 66">
              <a:extLst>
                <a:ext uri="{FF2B5EF4-FFF2-40B4-BE49-F238E27FC236}">
                  <a16:creationId xmlns:a16="http://schemas.microsoft.com/office/drawing/2014/main" id="{02999A98-28FF-46DF-8E5B-A3E71FB58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4790" y="4530865"/>
              <a:ext cx="247243" cy="225102"/>
            </a:xfrm>
            <a:prstGeom prst="rect">
              <a:avLst/>
            </a:prstGeom>
          </p:spPr>
        </p:pic>
      </p:grpSp>
      <p:grpSp>
        <p:nvGrpSpPr>
          <p:cNvPr id="42" name="Group 41">
            <a:extLst>
              <a:ext uri="{FF2B5EF4-FFF2-40B4-BE49-F238E27FC236}">
                <a16:creationId xmlns:a16="http://schemas.microsoft.com/office/drawing/2014/main" id="{66BD9198-7604-4843-B78D-2780B2FBC71C}"/>
              </a:ext>
            </a:extLst>
          </p:cNvPr>
          <p:cNvGrpSpPr/>
          <p:nvPr/>
        </p:nvGrpSpPr>
        <p:grpSpPr>
          <a:xfrm>
            <a:off x="4913589" y="2760182"/>
            <a:ext cx="2355143" cy="1802132"/>
            <a:chOff x="837586" y="3079912"/>
            <a:chExt cx="1755800" cy="1343521"/>
          </a:xfrm>
        </p:grpSpPr>
        <p:sp>
          <p:nvSpPr>
            <p:cNvPr id="43" name="Freeform: Shape 42">
              <a:extLst>
                <a:ext uri="{FF2B5EF4-FFF2-40B4-BE49-F238E27FC236}">
                  <a16:creationId xmlns:a16="http://schemas.microsoft.com/office/drawing/2014/main" id="{D4062720-EF0E-4466-BC6A-5517E0333C22}"/>
                </a:ext>
              </a:extLst>
            </p:cNvPr>
            <p:cNvSpPr/>
            <p:nvPr/>
          </p:nvSpPr>
          <p:spPr>
            <a:xfrm flipH="1">
              <a:off x="837586" y="3079912"/>
              <a:ext cx="1755800" cy="1343521"/>
            </a:xfrm>
            <a:custGeom>
              <a:avLst/>
              <a:gdLst>
                <a:gd fmla="*/ 0 w 1079210" name="connsiteX0"/>
                <a:gd fmla="*/ 827890 h 827890" name="connsiteY0"/>
                <a:gd fmla="*/ 1079210 w 1079210" name="connsiteX1"/>
                <a:gd fmla="*/ 827890 h 827890" name="connsiteY1"/>
                <a:gd fmla="*/ 1079210 w 1079210" name="connsiteX2"/>
                <a:gd fmla="*/ 0 h 827890" name="connsiteY2"/>
                <a:gd fmla="*/ 0 w 1079210" name="connsiteX3"/>
                <a:gd fmla="*/ 0 h 827890" name="connsiteY3"/>
                <a:gd fmla="*/ 26938 w 1079210" name="connsiteX4"/>
                <a:gd fmla="*/ 213563 h 827890" name="connsiteY4"/>
                <a:gd fmla="*/ 1052273 w 1079210" name="connsiteX5"/>
                <a:gd fmla="*/ 213563 h 827890" name="connsiteY5"/>
                <a:gd fmla="*/ 1052273 w 1079210" name="connsiteX6"/>
                <a:gd fmla="*/ 801195 h 827890" name="connsiteY6"/>
                <a:gd fmla="*/ 26938 w 1079210" name="connsiteX7"/>
                <a:gd fmla="*/ 801195 h 827890" name="connsiteY7"/>
                <a:gd fmla="*/ 26938 w 1079210" name="connsiteX8"/>
                <a:gd fmla="*/ 26695 h 827890" name="connsiteY8"/>
                <a:gd fmla="*/ 1052273 w 1079210" name="connsiteX9"/>
                <a:gd fmla="*/ 26695 h 827890" name="connsiteY9"/>
                <a:gd fmla="*/ 1052273 w 1079210" name="connsiteX10"/>
                <a:gd fmla="*/ 186868 h 827890" name="connsiteY10"/>
                <a:gd fmla="*/ 26938 w 1079210" name="connsiteX11"/>
                <a:gd fmla="*/ 186868 h 827890" name="connsiteY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b="b" l="l" r="r" t="t"/>
              <a:pathLst>
                <a:path h="827890" w="1079210">
                  <a:moveTo>
                    <a:pt x="0" y="827890"/>
                  </a:moveTo>
                  <a:lnTo>
                    <a:pt x="1079210" y="827890"/>
                  </a:lnTo>
                  <a:lnTo>
                    <a:pt x="1079210" y="0"/>
                  </a:lnTo>
                  <a:lnTo>
                    <a:pt x="0" y="0"/>
                  </a:lnTo>
                  <a:close/>
                  <a:moveTo>
                    <a:pt x="26938" y="213563"/>
                  </a:moveTo>
                  <a:lnTo>
                    <a:pt x="1052273" y="213563"/>
                  </a:lnTo>
                  <a:lnTo>
                    <a:pt x="1052273" y="801195"/>
                  </a:lnTo>
                  <a:lnTo>
                    <a:pt x="26938" y="801195"/>
                  </a:lnTo>
                  <a:close/>
                  <a:moveTo>
                    <a:pt x="26938" y="26695"/>
                  </a:moveTo>
                  <a:lnTo>
                    <a:pt x="1052273" y="26695"/>
                  </a:lnTo>
                  <a:lnTo>
                    <a:pt x="1052273" y="186868"/>
                  </a:lnTo>
                  <a:lnTo>
                    <a:pt x="26938" y="186868"/>
                  </a:lnTo>
                  <a:close/>
                </a:path>
              </a:pathLst>
            </a:custGeom>
            <a:solidFill>
              <a:schemeClr val="tx2"/>
            </a:solidFill>
            <a:ln cap="flat" w="13395">
              <a:noFill/>
              <a:prstDash val="solid"/>
              <a:miter/>
            </a:ln>
          </p:spPr>
          <p:txBody>
            <a:bodyPr anchor="ctr" rtlCol="0"/>
            <a:lstStyle/>
            <a:p>
              <a:endParaRPr lang="en-GB"/>
            </a:p>
          </p:txBody>
        </p:sp>
        <p:pic>
          <p:nvPicPr>
            <p:cNvPr id="44" name="Graphic 43">
              <a:extLst>
                <a:ext uri="{FF2B5EF4-FFF2-40B4-BE49-F238E27FC236}">
                  <a16:creationId xmlns:a16="http://schemas.microsoft.com/office/drawing/2014/main" id="{88CBA025-A836-4091-A7BA-1677FC6906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3311" y="3393996"/>
              <a:ext cx="596342" cy="596342"/>
            </a:xfrm>
            <a:prstGeom prst="rect">
              <a:avLst/>
            </a:prstGeom>
          </p:spPr>
        </p:pic>
        <p:pic>
          <p:nvPicPr>
            <p:cNvPr id="45" name="Graphic 44">
              <a:extLst>
                <a:ext uri="{FF2B5EF4-FFF2-40B4-BE49-F238E27FC236}">
                  <a16:creationId xmlns:a16="http://schemas.microsoft.com/office/drawing/2014/main" id="{D37A9952-AB11-4C28-B327-415B366FD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97" y="3422711"/>
              <a:ext cx="538913" cy="538913"/>
            </a:xfrm>
            <a:prstGeom prst="rect">
              <a:avLst/>
            </a:prstGeom>
          </p:spPr>
        </p:pic>
        <p:pic>
          <p:nvPicPr>
            <p:cNvPr id="46" name="Graphic 45">
              <a:extLst>
                <a:ext uri="{FF2B5EF4-FFF2-40B4-BE49-F238E27FC236}">
                  <a16:creationId xmlns:a16="http://schemas.microsoft.com/office/drawing/2014/main" id="{438771AB-6272-492A-B3C7-C0AAB969A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0657" y="3881972"/>
              <a:ext cx="509271" cy="509271"/>
            </a:xfrm>
            <a:prstGeom prst="rect">
              <a:avLst/>
            </a:prstGeom>
          </p:spPr>
        </p:pic>
        <p:pic>
          <p:nvPicPr>
            <p:cNvPr id="47" name="Graphic 46">
              <a:extLst>
                <a:ext uri="{FF2B5EF4-FFF2-40B4-BE49-F238E27FC236}">
                  <a16:creationId xmlns:a16="http://schemas.microsoft.com/office/drawing/2014/main" id="{78E39026-E397-4705-A2E6-23BCCC7CFB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87450" y="3882065"/>
              <a:ext cx="509063" cy="509063"/>
            </a:xfrm>
            <a:prstGeom prst="rect">
              <a:avLst/>
            </a:prstGeom>
          </p:spPr>
        </p:pic>
        <p:pic>
          <p:nvPicPr>
            <p:cNvPr id="48" name="Graphic 47">
              <a:extLst>
                <a:ext uri="{FF2B5EF4-FFF2-40B4-BE49-F238E27FC236}">
                  <a16:creationId xmlns:a16="http://schemas.microsoft.com/office/drawing/2014/main" id="{35A928A9-2488-421A-B4D4-44101F1DF5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966654" y="3408959"/>
              <a:ext cx="566416" cy="566416"/>
            </a:xfrm>
            <a:prstGeom prst="rect">
              <a:avLst/>
            </a:prstGeom>
          </p:spPr>
        </p:pic>
        <p:pic>
          <p:nvPicPr>
            <p:cNvPr id="49" name="Graphic 48">
              <a:extLst>
                <a:ext uri="{FF2B5EF4-FFF2-40B4-BE49-F238E27FC236}">
                  <a16:creationId xmlns:a16="http://schemas.microsoft.com/office/drawing/2014/main" id="{8DA6FC55-4C44-447C-81BC-3418C540C9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04035" y="3886374"/>
              <a:ext cx="499274" cy="499274"/>
            </a:xfrm>
            <a:prstGeom prst="rect">
              <a:avLst/>
            </a:prstGeom>
          </p:spPr>
        </p:pic>
        <p:sp>
          <p:nvSpPr>
            <p:cNvPr id="50" name="Oval 49">
              <a:extLst>
                <a:ext uri="{FF2B5EF4-FFF2-40B4-BE49-F238E27FC236}">
                  <a16:creationId xmlns:a16="http://schemas.microsoft.com/office/drawing/2014/main" id="{EF2AED5B-E173-405B-B38A-6AD21FB05419}"/>
                </a:ext>
              </a:extLst>
            </p:cNvPr>
            <p:cNvSpPr/>
            <p:nvPr/>
          </p:nvSpPr>
          <p:spPr>
            <a:xfrm>
              <a:off x="2161310"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1" name="Oval 50">
              <a:extLst>
                <a:ext uri="{FF2B5EF4-FFF2-40B4-BE49-F238E27FC236}">
                  <a16:creationId xmlns:a16="http://schemas.microsoft.com/office/drawing/2014/main" id="{FBB48050-E09D-45E9-BFC2-742C60603F85}"/>
                </a:ext>
              </a:extLst>
            </p:cNvPr>
            <p:cNvSpPr/>
            <p:nvPr/>
          </p:nvSpPr>
          <p:spPr>
            <a:xfrm>
              <a:off x="2275839"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sp>
          <p:nvSpPr>
            <p:cNvPr id="52" name="Oval 51">
              <a:extLst>
                <a:ext uri="{FF2B5EF4-FFF2-40B4-BE49-F238E27FC236}">
                  <a16:creationId xmlns:a16="http://schemas.microsoft.com/office/drawing/2014/main" id="{12240DA0-1BBC-410A-B390-6D059D346471}"/>
                </a:ext>
              </a:extLst>
            </p:cNvPr>
            <p:cNvSpPr/>
            <p:nvPr/>
          </p:nvSpPr>
          <p:spPr>
            <a:xfrm>
              <a:off x="2390368" y="3200963"/>
              <a:ext cx="91440" cy="91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s-ES"/>
            </a:p>
          </p:txBody>
        </p:sp>
      </p:grpSp>
      <p:grpSp>
        <p:nvGrpSpPr>
          <p:cNvPr id="5" name="Graphic 3">
            <a:extLst>
              <a:ext uri="{FF2B5EF4-FFF2-40B4-BE49-F238E27FC236}">
                <a16:creationId xmlns:a16="http://schemas.microsoft.com/office/drawing/2014/main" id="{E2EFACD1-C264-4D31-A9E9-2A37EF6DF925}"/>
              </a:ext>
            </a:extLst>
          </p:cNvPr>
          <p:cNvGrpSpPr/>
          <p:nvPr/>
        </p:nvGrpSpPr>
        <p:grpSpPr>
          <a:xfrm>
            <a:off x="5949404" y="1379904"/>
            <a:ext cx="1246827" cy="1197430"/>
            <a:chOff x="6125308" y="882376"/>
            <a:chExt cx="1246827" cy="1197430"/>
          </a:xfrm>
        </p:grpSpPr>
        <p:sp>
          <p:nvSpPr>
            <p:cNvPr id="6" name="Freeform: Shape 5">
              <a:extLst>
                <a:ext uri="{FF2B5EF4-FFF2-40B4-BE49-F238E27FC236}">
                  <a16:creationId xmlns:a16="http://schemas.microsoft.com/office/drawing/2014/main" id="{343D65A6-C777-4E0D-8040-4AFBCC86173A}"/>
                </a:ext>
              </a:extLst>
            </p:cNvPr>
            <p:cNvSpPr/>
            <p:nvPr/>
          </p:nvSpPr>
          <p:spPr>
            <a:xfrm rot="20588211">
              <a:off x="6125308" y="882376"/>
              <a:ext cx="1246827" cy="1197430"/>
            </a:xfrm>
            <a:custGeom>
              <a:avLst/>
              <a:gdLst>
                <a:gd fmla="*/ 1246828 w 1246827" name="connsiteX0"/>
                <a:gd fmla="*/ 598795 h 1197430" name="connsiteY0"/>
                <a:gd fmla="*/ 648033 w 1246827" name="connsiteX1"/>
                <a:gd fmla="*/ 0 h 1197430" name="connsiteY1"/>
                <a:gd fmla="*/ 49079 w 1246827" name="connsiteX2"/>
                <a:gd fmla="*/ 598795 h 1197430" name="connsiteY2"/>
                <a:gd fmla="*/ 131195 w 1246827" name="connsiteX3"/>
                <a:gd fmla="*/ 901686 h 1197430" name="connsiteY3"/>
                <a:gd fmla="*/ 0 w 1246827" name="connsiteX4"/>
                <a:gd fmla="*/ 1123256 h 1197430" name="connsiteY4"/>
                <a:gd fmla="*/ 253813 w 1246827" name="connsiteX5"/>
                <a:gd fmla="*/ 1056229 h 1197430" name="connsiteY5"/>
                <a:gd fmla="*/ 648191 w 1246827" name="connsiteX6"/>
                <a:gd fmla="*/ 1197431 h 1197430" name="connsiteY6"/>
                <a:gd fmla="*/ 1246828 w 1246827" name="connsiteX7"/>
                <a:gd fmla="*/ 598795 h 1197430" name="connsiteY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b="b" l="l" r="r" t="t"/>
              <a:pathLst>
                <a:path h="1197430" w="1246827">
                  <a:moveTo>
                    <a:pt x="1246828" y="598795"/>
                  </a:moveTo>
                  <a:cubicBezTo>
                    <a:pt x="1246828" y="268266"/>
                    <a:pt x="978720" y="0"/>
                    <a:pt x="648033" y="0"/>
                  </a:cubicBezTo>
                  <a:cubicBezTo>
                    <a:pt x="317345" y="0"/>
                    <a:pt x="49079" y="268266"/>
                    <a:pt x="49079" y="598795"/>
                  </a:cubicBezTo>
                  <a:cubicBezTo>
                    <a:pt x="49079" y="709500"/>
                    <a:pt x="122936" y="869602"/>
                    <a:pt x="131195" y="901686"/>
                  </a:cubicBezTo>
                  <a:cubicBezTo>
                    <a:pt x="0" y="1123256"/>
                    <a:pt x="0" y="1123256"/>
                    <a:pt x="0" y="1123256"/>
                  </a:cubicBezTo>
                  <a:cubicBezTo>
                    <a:pt x="0" y="1123256"/>
                    <a:pt x="0" y="1123256"/>
                    <a:pt x="253813" y="1056229"/>
                  </a:cubicBezTo>
                  <a:cubicBezTo>
                    <a:pt x="358165" y="1136598"/>
                    <a:pt x="506037" y="1197431"/>
                    <a:pt x="648191" y="1197431"/>
                  </a:cubicBezTo>
                  <a:cubicBezTo>
                    <a:pt x="978720" y="1197431"/>
                    <a:pt x="1246828" y="929482"/>
                    <a:pt x="1246828" y="598795"/>
                  </a:cubicBezTo>
                  <a:close/>
                </a:path>
              </a:pathLst>
            </a:custGeom>
            <a:noFill/>
            <a:ln cap="rnd" w="68263">
              <a:solidFill>
                <a:schemeClr val="tx2"/>
              </a:solidFill>
              <a:prstDash val="solid"/>
              <a:round/>
            </a:ln>
          </p:spPr>
          <p:txBody>
            <a:bodyPr anchor="ctr" rtlCol="0"/>
            <a:lstStyle/>
            <a:p>
              <a:endParaRPr lang="es-ES"/>
            </a:p>
          </p:txBody>
        </p:sp>
        <p:sp>
          <p:nvSpPr>
            <p:cNvPr id="7" name="Freeform: Shape 6">
              <a:extLst>
                <a:ext uri="{FF2B5EF4-FFF2-40B4-BE49-F238E27FC236}">
                  <a16:creationId xmlns:a16="http://schemas.microsoft.com/office/drawing/2014/main" id="{70F3C55D-9A3D-4C0F-B226-0550212FDCA3}"/>
                </a:ext>
              </a:extLst>
            </p:cNvPr>
            <p:cNvSpPr/>
            <p:nvPr/>
          </p:nvSpPr>
          <p:spPr>
            <a:xfrm>
              <a:off x="6571466" y="1211793"/>
              <a:ext cx="380719" cy="597524"/>
            </a:xfrm>
            <a:custGeom>
              <a:avLst/>
              <a:gdLst>
                <a:gd fmla="*/ 210134 w 380719" name="connsiteX0"/>
                <a:gd fmla="*/ 421698 h 597524" name="connsiteY0"/>
                <a:gd fmla="*/ 177415 w 380719" name="connsiteX1"/>
                <a:gd fmla="*/ 450764 h 597524" name="connsiteY1"/>
                <a:gd fmla="*/ 143107 w 380719" name="connsiteX2"/>
                <a:gd fmla="*/ 421698 h 597524" name="connsiteY2"/>
                <a:gd fmla="*/ 143107 w 380719" name="connsiteX3"/>
                <a:gd fmla="*/ 400891 h 597524" name="connsiteY3"/>
                <a:gd fmla="*/ 170744 w 380719" name="connsiteX4"/>
                <a:gd fmla="*/ 304003 h 597524" name="connsiteY4"/>
                <a:gd fmla="*/ 237771 w 380719" name="connsiteX5"/>
                <a:gd fmla="*/ 247301 h 597524" name="connsiteY5"/>
                <a:gd fmla="*/ 309245 w 380719" name="connsiteX6"/>
                <a:gd fmla="*/ 151208 h 597524" name="connsiteY6"/>
                <a:gd fmla="*/ 195998 w 380719" name="connsiteX7"/>
                <a:gd fmla="*/ 60991 h 597524" name="connsiteY7"/>
                <a:gd fmla="*/ 72268 w 380719" name="connsiteX8"/>
                <a:gd fmla="*/ 146760 h 597524" name="connsiteY8"/>
                <a:gd fmla="*/ 40979 w 380719" name="connsiteX9"/>
                <a:gd fmla="*/ 171379 h 597524" name="connsiteY9"/>
                <a:gd fmla="*/ 27637 w 380719" name="connsiteX10"/>
                <a:gd fmla="*/ 169950 h 597524" name="connsiteY10"/>
                <a:gd fmla="*/ 0 w 380719" name="connsiteX11"/>
                <a:gd fmla="*/ 140884 h 597524" name="connsiteY11"/>
                <a:gd fmla="*/ 2224 w 380719" name="connsiteX12"/>
                <a:gd fmla="*/ 128177 h 597524" name="connsiteY12"/>
                <a:gd fmla="*/ 58132 w 380719" name="connsiteX13"/>
                <a:gd fmla="*/ 43202 h 597524" name="connsiteY13"/>
                <a:gd fmla="*/ 199651 w 380719" name="connsiteX14"/>
                <a:gd fmla="*/ 0 h 597524" name="connsiteY14"/>
                <a:gd fmla="*/ 380719 w 380719" name="connsiteX15"/>
                <a:gd fmla="*/ 148349 h 597524" name="connsiteY15"/>
                <a:gd fmla="*/ 292727 w 380719" name="connsiteX16"/>
                <a:gd fmla="*/ 284785 h 597524" name="connsiteY16"/>
                <a:gd fmla="*/ 209975 w 380719" name="connsiteX17"/>
                <a:gd fmla="*/ 401844 h 597524" name="connsiteY17"/>
                <a:gd fmla="*/ 209975 w 380719" name="connsiteX18"/>
                <a:gd fmla="*/ 421698 h 597524" name="connsiteY18"/>
                <a:gd fmla="*/ 227288 w 380719" name="connsiteX19"/>
                <a:gd fmla="*/ 546063 h 597524" name="connsiteY19"/>
                <a:gd fmla="*/ 175827 w 380719" name="connsiteX20"/>
                <a:gd fmla="*/ 597524 h 597524" name="connsiteY20"/>
                <a:gd fmla="*/ 124365 w 380719" name="connsiteX21"/>
                <a:gd fmla="*/ 546063 h 597524" name="connsiteY21"/>
                <a:gd fmla="*/ 175827 w 380719" name="connsiteX22"/>
                <a:gd fmla="*/ 494601 h 597524" name="connsiteY22"/>
                <a:gd fmla="*/ 227288 w 380719" name="connsiteX23"/>
                <a:gd fmla="*/ 546063 h 597524" name="connsiteY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b="b" l="l" r="r" t="t"/>
              <a:pathLst>
                <a:path h="597524" w="380719">
                  <a:moveTo>
                    <a:pt x="210134" y="421698"/>
                  </a:moveTo>
                  <a:cubicBezTo>
                    <a:pt x="210134" y="441075"/>
                    <a:pt x="195998" y="450764"/>
                    <a:pt x="177415" y="450764"/>
                  </a:cubicBezTo>
                  <a:cubicBezTo>
                    <a:pt x="158037" y="450764"/>
                    <a:pt x="143107" y="441075"/>
                    <a:pt x="143107" y="421698"/>
                  </a:cubicBezTo>
                  <a:lnTo>
                    <a:pt x="143107" y="400891"/>
                  </a:lnTo>
                  <a:cubicBezTo>
                    <a:pt x="143107" y="353877"/>
                    <a:pt x="150572" y="329417"/>
                    <a:pt x="170744" y="304003"/>
                  </a:cubicBezTo>
                  <a:cubicBezTo>
                    <a:pt x="185674" y="284626"/>
                    <a:pt x="193774" y="277161"/>
                    <a:pt x="237771" y="247301"/>
                  </a:cubicBezTo>
                  <a:cubicBezTo>
                    <a:pt x="292885" y="208546"/>
                    <a:pt x="309245" y="189168"/>
                    <a:pt x="309245" y="151208"/>
                  </a:cubicBezTo>
                  <a:cubicBezTo>
                    <a:pt x="309245" y="96093"/>
                    <a:pt x="266837" y="60991"/>
                    <a:pt x="195998" y="60991"/>
                  </a:cubicBezTo>
                  <a:cubicBezTo>
                    <a:pt x="127383" y="60991"/>
                    <a:pt x="89422" y="96093"/>
                    <a:pt x="72268" y="146760"/>
                  </a:cubicBezTo>
                  <a:cubicBezTo>
                    <a:pt x="66233" y="164708"/>
                    <a:pt x="54320" y="171379"/>
                    <a:pt x="40979" y="171379"/>
                  </a:cubicBezTo>
                  <a:cubicBezTo>
                    <a:pt x="36531" y="171379"/>
                    <a:pt x="32084" y="170585"/>
                    <a:pt x="27637" y="169950"/>
                  </a:cubicBezTo>
                  <a:cubicBezTo>
                    <a:pt x="13501" y="166297"/>
                    <a:pt x="0" y="157243"/>
                    <a:pt x="0" y="140884"/>
                  </a:cubicBezTo>
                  <a:cubicBezTo>
                    <a:pt x="0" y="137230"/>
                    <a:pt x="794" y="132624"/>
                    <a:pt x="2224" y="128177"/>
                  </a:cubicBezTo>
                  <a:cubicBezTo>
                    <a:pt x="12707" y="95458"/>
                    <a:pt x="31290" y="65597"/>
                    <a:pt x="58132" y="43202"/>
                  </a:cubicBezTo>
                  <a:cubicBezTo>
                    <a:pt x="90216" y="16360"/>
                    <a:pt x="134848" y="0"/>
                    <a:pt x="199651" y="0"/>
                  </a:cubicBezTo>
                  <a:cubicBezTo>
                    <a:pt x="309880" y="0"/>
                    <a:pt x="380719" y="57338"/>
                    <a:pt x="380719" y="148349"/>
                  </a:cubicBezTo>
                  <a:cubicBezTo>
                    <a:pt x="380719" y="210134"/>
                    <a:pt x="350224" y="244442"/>
                    <a:pt x="292727" y="284785"/>
                  </a:cubicBezTo>
                  <a:cubicBezTo>
                    <a:pt x="230941" y="327987"/>
                    <a:pt x="209975" y="344347"/>
                    <a:pt x="209975" y="401844"/>
                  </a:cubicBezTo>
                  <a:lnTo>
                    <a:pt x="209975" y="421698"/>
                  </a:lnTo>
                  <a:close/>
                  <a:moveTo>
                    <a:pt x="227288" y="546063"/>
                  </a:moveTo>
                  <a:cubicBezTo>
                    <a:pt x="227288" y="577353"/>
                    <a:pt x="204257" y="597524"/>
                    <a:pt x="175827" y="597524"/>
                  </a:cubicBezTo>
                  <a:cubicBezTo>
                    <a:pt x="146760" y="597524"/>
                    <a:pt x="124365" y="577353"/>
                    <a:pt x="124365" y="546063"/>
                  </a:cubicBezTo>
                  <a:cubicBezTo>
                    <a:pt x="124365" y="514773"/>
                    <a:pt x="146760" y="494601"/>
                    <a:pt x="175827" y="494601"/>
                  </a:cubicBezTo>
                  <a:cubicBezTo>
                    <a:pt x="204099" y="494601"/>
                    <a:pt x="227288" y="514773"/>
                    <a:pt x="227288" y="546063"/>
                  </a:cubicBezTo>
                  <a:close/>
                </a:path>
              </a:pathLst>
            </a:custGeom>
            <a:solidFill>
              <a:schemeClr val="accent1"/>
            </a:solidFill>
            <a:ln cap="flat" w="1588">
              <a:solidFill>
                <a:schemeClr val="accent1"/>
              </a:solidFill>
              <a:prstDash val="solid"/>
              <a:miter/>
            </a:ln>
          </p:spPr>
          <p:txBody>
            <a:bodyPr anchor="ctr" rtlCol="0"/>
            <a:lstStyle/>
            <a:p>
              <a:endParaRPr lang="es-ES"/>
            </a:p>
          </p:txBody>
        </p:sp>
      </p:grpSp>
      <p:sp>
        <p:nvSpPr>
          <p:cNvPr id="23" name="TextBox 22">
            <a:extLst>
              <a:ext uri="{FF2B5EF4-FFF2-40B4-BE49-F238E27FC236}">
                <a16:creationId xmlns:a16="http://schemas.microsoft.com/office/drawing/2014/main" id="{6642C0F4-E6AA-4047-9CF3-2FEBCE82CC48}"/>
              </a:ext>
            </a:extLst>
          </p:cNvPr>
          <p:cNvSpPr txBox="1"/>
          <p:nvPr/>
        </p:nvSpPr>
        <p:spPr>
          <a:xfrm>
            <a:off x="4913589" y="4799929"/>
            <a:ext cx="2355144" cy="830997"/>
          </a:xfrm>
          <a:prstGeom prst="rect">
            <a:avLst/>
          </a:prstGeom>
          <a:noFill/>
        </p:spPr>
        <p:txBody>
          <a:bodyPr rtlCol="0" wrap="square">
            <a:spAutoFit/>
          </a:bodyPr>
          <a:lstStyle/>
          <a:p txid="1e3211680421b2ed34f5c40542ec8e4c">
            <a:pPr algn="ctr">
              <a:buClr>
                <a:srgbClr val="008CCF"/>
              </a:buClr>
            </a:pPr>
            <a:r>
              <a:rPr lang="es-ES" sz="2400"/>
              <a:t>Fonctionnalité de l'application</a:t>
            </a:r>
          </a:p>
        </p:txBody>
      </p:sp>
      <p:sp>
        <p:nvSpPr>
          <p:cNvPr id="70" name="TextBox 69">
            <a:extLst>
              <a:ext uri="{FF2B5EF4-FFF2-40B4-BE49-F238E27FC236}">
                <a16:creationId xmlns:a16="http://schemas.microsoft.com/office/drawing/2014/main" id="{F9AEE2B7-8259-4D13-8345-85E39FC10BC8}"/>
              </a:ext>
            </a:extLst>
          </p:cNvPr>
          <p:cNvSpPr txBox="1"/>
          <p:nvPr/>
        </p:nvSpPr>
        <p:spPr>
          <a:xfrm>
            <a:off x="2019690" y="4799929"/>
            <a:ext cx="2486176" cy="830997"/>
          </a:xfrm>
          <a:prstGeom prst="rect">
            <a:avLst/>
          </a:prstGeom>
          <a:noFill/>
        </p:spPr>
        <p:txBody>
          <a:bodyPr rtlCol="0" wrap="square">
            <a:spAutoFit/>
          </a:bodyPr>
          <a:lstStyle/>
          <a:p txid="52144a6a5ea9d66ee61ebfe37d9be3b1">
            <a:pPr algn="ctr">
              <a:buClr>
                <a:srgbClr val="008CCF"/>
              </a:buClr>
            </a:pPr>
            <a:r>
              <a:rPr lang="es-ES" sz="2400"/>
              <a:t>Directives de mise en œuvre</a:t>
            </a:r>
          </a:p>
        </p:txBody>
      </p:sp>
      <p:sp>
        <p:nvSpPr>
          <p:cNvPr id="71" name="TextBox 70">
            <a:extLst>
              <a:ext uri="{FF2B5EF4-FFF2-40B4-BE49-F238E27FC236}">
                <a16:creationId xmlns:a16="http://schemas.microsoft.com/office/drawing/2014/main" id="{88946F15-1A95-455E-904A-CDB89FA8207B}"/>
              </a:ext>
            </a:extLst>
          </p:cNvPr>
          <p:cNvSpPr txBox="1"/>
          <p:nvPr/>
        </p:nvSpPr>
        <p:spPr>
          <a:xfrm>
            <a:off x="7817166" y="4984595"/>
            <a:ext cx="2355144" cy="461665"/>
          </a:xfrm>
          <a:prstGeom prst="rect">
            <a:avLst/>
          </a:prstGeom>
          <a:noFill/>
        </p:spPr>
        <p:txBody>
          <a:bodyPr rtlCol="0" wrap="square">
            <a:spAutoFit/>
          </a:bodyPr>
          <a:lstStyle/>
          <a:p txid="ca3a4664f94f1a53208cffbaa0dd0501">
            <a:pPr algn="ctr">
              <a:buClr>
                <a:srgbClr val="008CCF"/>
              </a:buClr>
            </a:pPr>
            <a:r>
              <a:rPr lang="es-ES" sz="2400"/>
              <a:t>Conseils d'experts</a:t>
            </a:r>
          </a:p>
        </p:txBody>
      </p:sp>
      <p:pic>
        <p:nvPicPr>
          <p:cNvPr id="72" name="Graphic 71">
            <a:extLst>
              <a:ext uri="{FF2B5EF4-FFF2-40B4-BE49-F238E27FC236}">
                <a16:creationId xmlns:a16="http://schemas.microsoft.com/office/drawing/2014/main" id="{7A1BAE8E-D896-4F82-843D-1C219EE6DE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93045" y="1592965"/>
            <a:ext cx="747468" cy="746763"/>
          </a:xfrm>
          <a:prstGeom prst="rect">
            <a:avLst/>
          </a:prstGeom>
        </p:spPr>
      </p:pic>
    </p:spTree>
    <p:custDataLst>
      <p:tags r:id="rId1"/>
    </p:custDataLst>
    <p:extLst>
      <p:ext uri="{BB962C8B-B14F-4D97-AF65-F5344CB8AC3E}">
        <p14:creationId xmlns:p14="http://schemas.microsoft.com/office/powerpoint/2010/main" val="4136053629"/>
      </p:ext>
    </p:extLst>
  </p:cSld>
  <p:clrMapOvr>
    <a:masterClrMapping/>
  </p:clrMapOvr>
  <mc:AlternateContent xmlns:mc="http://schemas.openxmlformats.org/markup-compatibility/2006">
    <mc:Choice xmlns:p14="http://schemas.microsoft.com/office/powerpoint/2010/main" Requires="p14">
      <p:transition advTm="31221" p14:dur="2000" spd="slow"/>
    </mc:Choice>
    <mc:Fallback>
      <p:transition advTm="31221"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2" presetSubtype="2">
                                  <p:stCondLst>
                                    <p:cond delay="0"/>
                                  </p:stCondLst>
                                  <p:childTnLst>
                                    <p:set>
                                      <p:cBhvr>
                                        <p:cTn dur="1" fill="hold" id="6">
                                          <p:stCondLst>
                                            <p:cond delay="0"/>
                                          </p:stCondLst>
                                        </p:cTn>
                                        <p:tgtEl>
                                          <p:spTgt spid="42"/>
                                        </p:tgtEl>
                                        <p:attrNameLst>
                                          <p:attrName>style.visibility</p:attrName>
                                        </p:attrNameLst>
                                      </p:cBhvr>
                                      <p:to>
                                        <p:strVal val="visible"/>
                                      </p:to>
                                    </p:set>
                                    <p:animEffect filter="wipe(right)" transition="in">
                                      <p:cBhvr>
                                        <p:cTn dur="500" id="7"/>
                                        <p:tgtEl>
                                          <p:spTgt spid="42"/>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5"/>
                                        </p:tgtEl>
                                        <p:attrNameLst>
                                          <p:attrName>style.visibility</p:attrName>
                                        </p:attrNameLst>
                                      </p:cBhvr>
                                      <p:to>
                                        <p:strVal val="visible"/>
                                      </p:to>
                                    </p:set>
                                    <p:animEffect filter="fade" transition="in">
                                      <p:cBhvr>
                                        <p:cTn dur="250" id="12"/>
                                        <p:tgtEl>
                                          <p:spTgt spid="5"/>
                                        </p:tgtEl>
                                      </p:cBhvr>
                                    </p:animEffect>
                                    <p:anim calcmode="lin" valueType="num">
                                      <p:cBhvr>
                                        <p:cTn dur="250" fill="hold" id="13"/>
                                        <p:tgtEl>
                                          <p:spTgt spid="5"/>
                                        </p:tgtEl>
                                        <p:attrNameLst>
                                          <p:attrName>ppt_x</p:attrName>
                                        </p:attrNameLst>
                                      </p:cBhvr>
                                      <p:tavLst>
                                        <p:tav tm="0">
                                          <p:val>
                                            <p:strVal val="#ppt_x"/>
                                          </p:val>
                                        </p:tav>
                                        <p:tav tm="100000">
                                          <p:val>
                                            <p:strVal val="#ppt_x"/>
                                          </p:val>
                                        </p:tav>
                                      </p:tavLst>
                                    </p:anim>
                                    <p:anim calcmode="lin" valueType="num">
                                      <p:cBhvr>
                                        <p:cTn dur="250" fill="hold" id="14"/>
                                        <p:tgtEl>
                                          <p:spTgt spid="5"/>
                                        </p:tgtEl>
                                        <p:attrNameLst>
                                          <p:attrName>ppt_y</p:attrName>
                                        </p:attrNameLst>
                                      </p:cBhvr>
                                      <p:tavLst>
                                        <p:tav tm="0">
                                          <p:val>
                                            <p:strVal val="#ppt_y+.1"/>
                                          </p:val>
                                        </p:tav>
                                        <p:tav tm="100000">
                                          <p:val>
                                            <p:strVal val="#ppt_y"/>
                                          </p:val>
                                        </p:tav>
                                      </p:tavLst>
                                    </p:anim>
                                  </p:childTnLst>
                                </p:cTn>
                              </p:par>
                              <p:par>
                                <p:cTn fill="hold" grpId="0" id="15" nodeType="withEffect" presetClass="entr" presetID="10" presetSubtype="0">
                                  <p:stCondLst>
                                    <p:cond delay="0"/>
                                  </p:stCondLst>
                                  <p:childTnLst>
                                    <p:set>
                                      <p:cBhvr>
                                        <p:cTn dur="1" fill="hold" id="16">
                                          <p:stCondLst>
                                            <p:cond delay="0"/>
                                          </p:stCondLst>
                                        </p:cTn>
                                        <p:tgtEl>
                                          <p:spTgt spid="23"/>
                                        </p:tgtEl>
                                        <p:attrNameLst>
                                          <p:attrName>style.visibility</p:attrName>
                                        </p:attrNameLst>
                                      </p:cBhvr>
                                      <p:to>
                                        <p:strVal val="visible"/>
                                      </p:to>
                                    </p:set>
                                    <p:animEffect filter="fade" transition="in">
                                      <p:cBhvr>
                                        <p:cTn dur="500" id="17"/>
                                        <p:tgtEl>
                                          <p:spTgt spid="23"/>
                                        </p:tgtEl>
                                      </p:cBhvr>
                                    </p:animEffect>
                                  </p:childTnLst>
                                </p:cTn>
                              </p:par>
                            </p:childTnLst>
                          </p:cTn>
                        </p:par>
                      </p:childTnLst>
                    </p:cTn>
                  </p:par>
                  <p:par>
                    <p:cTn fill="hold" id="18">
                      <p:stCondLst>
                        <p:cond delay="indefinite"/>
                      </p:stCondLst>
                      <p:childTnLst>
                        <p:par>
                          <p:cTn fill="hold" id="19">
                            <p:stCondLst>
                              <p:cond delay="0"/>
                            </p:stCondLst>
                            <p:childTnLst>
                              <p:par>
                                <p:cTn fill="hold" id="20" nodeType="clickEffect" presetClass="exit" presetID="10" presetSubtype="0">
                                  <p:stCondLst>
                                    <p:cond delay="0"/>
                                  </p:stCondLst>
                                  <p:childTnLst>
                                    <p:animEffect filter="fade" transition="out">
                                      <p:cBhvr>
                                        <p:cTn dur="500" id="21"/>
                                        <p:tgtEl>
                                          <p:spTgt spid="5"/>
                                        </p:tgtEl>
                                      </p:cBhvr>
                                    </p:animEffect>
                                    <p:set>
                                      <p:cBhvr>
                                        <p:cTn dur="1" fill="hold" id="22">
                                          <p:stCondLst>
                                            <p:cond delay="499"/>
                                          </p:stCondLst>
                                        </p:cTn>
                                        <p:tgtEl>
                                          <p:spTgt spid="5"/>
                                        </p:tgtEl>
                                        <p:attrNameLst>
                                          <p:attrName>style.visibility</p:attrName>
                                        </p:attrNameLst>
                                      </p:cBhvr>
                                      <p:to>
                                        <p:strVal val="hidden"/>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25"/>
                                        </p:tgtEl>
                                        <p:attrNameLst>
                                          <p:attrName>style.visibility</p:attrName>
                                        </p:attrNameLst>
                                      </p:cBhvr>
                                      <p:to>
                                        <p:strVal val="visible"/>
                                      </p:to>
                                    </p:set>
                                    <p:animEffect filter="fade" transition="in">
                                      <p:cBhvr>
                                        <p:cTn dur="500" id="27"/>
                                        <p:tgtEl>
                                          <p:spTgt spid="25"/>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53" presetSubtype="16">
                                  <p:stCondLst>
                                    <p:cond delay="0"/>
                                  </p:stCondLst>
                                  <p:childTnLst>
                                    <p:set>
                                      <p:cBhvr>
                                        <p:cTn dur="1" fill="hold" id="31">
                                          <p:stCondLst>
                                            <p:cond delay="0"/>
                                          </p:stCondLst>
                                        </p:cTn>
                                        <p:tgtEl>
                                          <p:spTgt spid="8"/>
                                        </p:tgtEl>
                                        <p:attrNameLst>
                                          <p:attrName>style.visibility</p:attrName>
                                        </p:attrNameLst>
                                      </p:cBhvr>
                                      <p:to>
                                        <p:strVal val="visible"/>
                                      </p:to>
                                    </p:set>
                                    <p:anim calcmode="lin" valueType="num">
                                      <p:cBhvr>
                                        <p:cTn dur="250" fill="hold" id="32"/>
                                        <p:tgtEl>
                                          <p:spTgt spid="8"/>
                                        </p:tgtEl>
                                        <p:attrNameLst>
                                          <p:attrName>ppt_w</p:attrName>
                                        </p:attrNameLst>
                                      </p:cBhvr>
                                      <p:tavLst>
                                        <p:tav tm="0">
                                          <p:val>
                                            <p:fltVal val="0"/>
                                          </p:val>
                                        </p:tav>
                                        <p:tav tm="100000">
                                          <p:val>
                                            <p:strVal val="#ppt_w"/>
                                          </p:val>
                                        </p:tav>
                                      </p:tavLst>
                                    </p:anim>
                                    <p:anim calcmode="lin" valueType="num">
                                      <p:cBhvr>
                                        <p:cTn dur="250" fill="hold" id="33"/>
                                        <p:tgtEl>
                                          <p:spTgt spid="8"/>
                                        </p:tgtEl>
                                        <p:attrNameLst>
                                          <p:attrName>ppt_h</p:attrName>
                                        </p:attrNameLst>
                                      </p:cBhvr>
                                      <p:tavLst>
                                        <p:tav tm="0">
                                          <p:val>
                                            <p:fltVal val="0"/>
                                          </p:val>
                                        </p:tav>
                                        <p:tav tm="100000">
                                          <p:val>
                                            <p:strVal val="#ppt_h"/>
                                          </p:val>
                                        </p:tav>
                                      </p:tavLst>
                                    </p:anim>
                                    <p:animEffect filter="fade" transition="in">
                                      <p:cBhvr>
                                        <p:cTn dur="250" id="34"/>
                                        <p:tgtEl>
                                          <p:spTgt spid="8"/>
                                        </p:tgtEl>
                                      </p:cBhvr>
                                    </p:animEffect>
                                  </p:childTnLst>
                                </p:cTn>
                              </p:par>
                              <p:par>
                                <p:cTn fill="hold" grpId="0" id="35" nodeType="withEffect" presetClass="entr" presetID="10" presetSubtype="0">
                                  <p:stCondLst>
                                    <p:cond delay="0"/>
                                  </p:stCondLst>
                                  <p:childTnLst>
                                    <p:set>
                                      <p:cBhvr>
                                        <p:cTn dur="1" fill="hold" id="36">
                                          <p:stCondLst>
                                            <p:cond delay="0"/>
                                          </p:stCondLst>
                                        </p:cTn>
                                        <p:tgtEl>
                                          <p:spTgt spid="70"/>
                                        </p:tgtEl>
                                        <p:attrNameLst>
                                          <p:attrName>style.visibility</p:attrName>
                                        </p:attrNameLst>
                                      </p:cBhvr>
                                      <p:to>
                                        <p:strVal val="visible"/>
                                      </p:to>
                                    </p:set>
                                    <p:animEffect filter="fade" transition="in">
                                      <p:cBhvr>
                                        <p:cTn dur="500" id="37"/>
                                        <p:tgtEl>
                                          <p:spTgt spid="70"/>
                                        </p:tgtEl>
                                      </p:cBhvr>
                                    </p:animEffec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0" presetSubtype="0">
                                  <p:stCondLst>
                                    <p:cond delay="0"/>
                                  </p:stCondLst>
                                  <p:childTnLst>
                                    <p:set>
                                      <p:cBhvr>
                                        <p:cTn dur="1" fill="hold" id="41">
                                          <p:stCondLst>
                                            <p:cond delay="0"/>
                                          </p:stCondLst>
                                        </p:cTn>
                                        <p:tgtEl>
                                          <p:spTgt spid="13"/>
                                        </p:tgtEl>
                                        <p:attrNameLst>
                                          <p:attrName>style.visibility</p:attrName>
                                        </p:attrNameLst>
                                      </p:cBhvr>
                                      <p:to>
                                        <p:strVal val="visible"/>
                                      </p:to>
                                    </p:set>
                                    <p:animEffect filter="fade" transition="in">
                                      <p:cBhvr>
                                        <p:cTn dur="250" id="42"/>
                                        <p:tgtEl>
                                          <p:spTgt spid="13"/>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10" presetSubtype="0">
                                  <p:stCondLst>
                                    <p:cond delay="0"/>
                                  </p:stCondLst>
                                  <p:childTnLst>
                                    <p:set>
                                      <p:cBhvr>
                                        <p:cTn dur="1" fill="hold" id="46">
                                          <p:stCondLst>
                                            <p:cond delay="0"/>
                                          </p:stCondLst>
                                        </p:cTn>
                                        <p:tgtEl>
                                          <p:spTgt spid="58"/>
                                        </p:tgtEl>
                                        <p:attrNameLst>
                                          <p:attrName>style.visibility</p:attrName>
                                        </p:attrNameLst>
                                      </p:cBhvr>
                                      <p:to>
                                        <p:strVal val="visible"/>
                                      </p:to>
                                    </p:set>
                                    <p:animEffect filter="fade" transition="in">
                                      <p:cBhvr>
                                        <p:cTn dur="250" id="47"/>
                                        <p:tgtEl>
                                          <p:spTgt spid="58"/>
                                        </p:tgtEl>
                                      </p:cBhvr>
                                    </p:animEffect>
                                  </p:childTnLst>
                                </p:cTn>
                              </p:par>
                              <p:par>
                                <p:cTn fill="hold" id="48" nodeType="withEffect" presetClass="entr" presetID="10" presetSubtype="0">
                                  <p:stCondLst>
                                    <p:cond delay="0"/>
                                  </p:stCondLst>
                                  <p:childTnLst>
                                    <p:set>
                                      <p:cBhvr>
                                        <p:cTn dur="1" fill="hold" id="49">
                                          <p:stCondLst>
                                            <p:cond delay="0"/>
                                          </p:stCondLst>
                                        </p:cTn>
                                        <p:tgtEl>
                                          <p:spTgt spid="59"/>
                                        </p:tgtEl>
                                        <p:attrNameLst>
                                          <p:attrName>style.visibility</p:attrName>
                                        </p:attrNameLst>
                                      </p:cBhvr>
                                      <p:to>
                                        <p:strVal val="visible"/>
                                      </p:to>
                                    </p:set>
                                    <p:animEffect filter="fade" transition="in">
                                      <p:cBhvr>
                                        <p:cTn dur="250" id="50"/>
                                        <p:tgtEl>
                                          <p:spTgt spid="59"/>
                                        </p:tgtEl>
                                      </p:cBhvr>
                                    </p:animEffect>
                                  </p:childTnLst>
                                </p:cTn>
                              </p:par>
                              <p:par>
                                <p:cTn fill="hold" id="51" nodeType="withEffect" presetClass="entr" presetID="10" presetSubtype="0">
                                  <p:stCondLst>
                                    <p:cond delay="0"/>
                                  </p:stCondLst>
                                  <p:childTnLst>
                                    <p:set>
                                      <p:cBhvr>
                                        <p:cTn dur="1" fill="hold" id="52">
                                          <p:stCondLst>
                                            <p:cond delay="0"/>
                                          </p:stCondLst>
                                        </p:cTn>
                                        <p:tgtEl>
                                          <p:spTgt spid="60"/>
                                        </p:tgtEl>
                                        <p:attrNameLst>
                                          <p:attrName>style.visibility</p:attrName>
                                        </p:attrNameLst>
                                      </p:cBhvr>
                                      <p:to>
                                        <p:strVal val="visible"/>
                                      </p:to>
                                    </p:set>
                                    <p:animEffect filter="fade" transition="in">
                                      <p:cBhvr>
                                        <p:cTn dur="250" id="53"/>
                                        <p:tgtEl>
                                          <p:spTgt spid="60"/>
                                        </p:tgtEl>
                                      </p:cBhvr>
                                    </p:animEffect>
                                  </p:childTnLst>
                                </p:cTn>
                              </p:par>
                              <p:par>
                                <p:cTn fill="hold" id="54" nodeType="withEffect" presetClass="entr" presetID="10" presetSubtype="0">
                                  <p:stCondLst>
                                    <p:cond delay="0"/>
                                  </p:stCondLst>
                                  <p:childTnLst>
                                    <p:set>
                                      <p:cBhvr>
                                        <p:cTn dur="1" fill="hold" id="55">
                                          <p:stCondLst>
                                            <p:cond delay="0"/>
                                          </p:stCondLst>
                                        </p:cTn>
                                        <p:tgtEl>
                                          <p:spTgt spid="65"/>
                                        </p:tgtEl>
                                        <p:attrNameLst>
                                          <p:attrName>style.visibility</p:attrName>
                                        </p:attrNameLst>
                                      </p:cBhvr>
                                      <p:to>
                                        <p:strVal val="visible"/>
                                      </p:to>
                                    </p:set>
                                    <p:animEffect filter="fade" transition="in">
                                      <p:cBhvr>
                                        <p:cTn dur="250" id="56"/>
                                        <p:tgtEl>
                                          <p:spTgt spid="65"/>
                                        </p:tgtEl>
                                      </p:cBhvr>
                                    </p:animEffect>
                                  </p:childTnLst>
                                </p:cTn>
                              </p:par>
                              <p:par>
                                <p:cTn fill="hold" grpId="0" id="57" nodeType="withEffect" presetClass="entr" presetID="10" presetSubtype="0">
                                  <p:stCondLst>
                                    <p:cond delay="0"/>
                                  </p:stCondLst>
                                  <p:childTnLst>
                                    <p:set>
                                      <p:cBhvr>
                                        <p:cTn dur="1" fill="hold" id="58">
                                          <p:stCondLst>
                                            <p:cond delay="0"/>
                                          </p:stCondLst>
                                        </p:cTn>
                                        <p:tgtEl>
                                          <p:spTgt spid="71"/>
                                        </p:tgtEl>
                                        <p:attrNameLst>
                                          <p:attrName>style.visibility</p:attrName>
                                        </p:attrNameLst>
                                      </p:cBhvr>
                                      <p:to>
                                        <p:strVal val="visible"/>
                                      </p:to>
                                    </p:set>
                                    <p:animEffect filter="fade" transition="in">
                                      <p:cBhvr>
                                        <p:cTn dur="500" id="59"/>
                                        <p:tgtEl>
                                          <p:spTgt spid="71"/>
                                        </p:tgtEl>
                                      </p:cBhvr>
                                    </p:animEffect>
                                  </p:childTnLst>
                                </p:cTn>
                              </p:par>
                            </p:childTnLst>
                          </p:cTn>
                        </p:par>
                      </p:childTnLst>
                    </p:cTn>
                  </p:par>
                  <p:par>
                    <p:cTn fill="hold" id="60">
                      <p:stCondLst>
                        <p:cond delay="indefinite"/>
                      </p:stCondLst>
                      <p:childTnLst>
                        <p:par>
                          <p:cTn fill="hold" id="61">
                            <p:stCondLst>
                              <p:cond delay="0"/>
                            </p:stCondLst>
                            <p:childTnLst>
                              <p:par>
                                <p:cTn fill="hold" id="62" nodeType="clickEffect" presetClass="entr" presetID="47" presetSubtype="0">
                                  <p:stCondLst>
                                    <p:cond delay="0"/>
                                  </p:stCondLst>
                                  <p:childTnLst>
                                    <p:set>
                                      <p:cBhvr>
                                        <p:cTn dur="1" fill="hold" id="63">
                                          <p:stCondLst>
                                            <p:cond delay="0"/>
                                          </p:stCondLst>
                                        </p:cTn>
                                        <p:tgtEl>
                                          <p:spTgt spid="72"/>
                                        </p:tgtEl>
                                        <p:attrNameLst>
                                          <p:attrName>style.visibility</p:attrName>
                                        </p:attrNameLst>
                                      </p:cBhvr>
                                      <p:to>
                                        <p:strVal val="visible"/>
                                      </p:to>
                                    </p:set>
                                    <p:animEffect filter="fade" transition="in">
                                      <p:cBhvr>
                                        <p:cTn dur="250" id="64"/>
                                        <p:tgtEl>
                                          <p:spTgt spid="72"/>
                                        </p:tgtEl>
                                      </p:cBhvr>
                                    </p:animEffect>
                                    <p:anim calcmode="lin" valueType="num">
                                      <p:cBhvr>
                                        <p:cTn dur="250" fill="hold" id="65"/>
                                        <p:tgtEl>
                                          <p:spTgt spid="72"/>
                                        </p:tgtEl>
                                        <p:attrNameLst>
                                          <p:attrName>ppt_x</p:attrName>
                                        </p:attrNameLst>
                                      </p:cBhvr>
                                      <p:tavLst>
                                        <p:tav tm="0">
                                          <p:val>
                                            <p:strVal val="#ppt_x"/>
                                          </p:val>
                                        </p:tav>
                                        <p:tav tm="100000">
                                          <p:val>
                                            <p:strVal val="#ppt_x"/>
                                          </p:val>
                                        </p:tav>
                                      </p:tavLst>
                                    </p:anim>
                                    <p:anim calcmode="lin" valueType="num">
                                      <p:cBhvr>
                                        <p:cTn dur="250" fill="hold" id="66"/>
                                        <p:tgtEl>
                                          <p:spTgt spid="72"/>
                                        </p:tgtEl>
                                        <p:attrNameLst>
                                          <p:attrName>ppt_y</p:attrName>
                                        </p:attrNameLst>
                                      </p:cBhvr>
                                      <p:tavLst>
                                        <p:tav tm="0">
                                          <p:val>
                                            <p:strVal val="#ppt_y-.1"/>
                                          </p:val>
                                        </p:tav>
                                        <p:tav tm="100000">
                                          <p:val>
                                            <p:strVal val="#ppt_y"/>
                                          </p:val>
                                        </p:tav>
                                      </p:tavLst>
                                    </p:anim>
                                  </p:childTnLst>
                                </p:cTn>
                              </p:par>
                            </p:childTnLst>
                          </p:cTn>
                        </p:par>
                        <p:par>
                          <p:cTn fill="hold" id="67">
                            <p:stCondLst>
                              <p:cond delay="250"/>
                            </p:stCondLst>
                            <p:childTnLst>
                              <p:par>
                                <p:cTn fill="hold" id="68" nodeType="afterEffect" presetClass="emph" presetID="26" presetSubtype="0">
                                  <p:stCondLst>
                                    <p:cond delay="0"/>
                                  </p:stCondLst>
                                  <p:childTnLst>
                                    <p:animEffect filter="fade" transition="out">
                                      <p:cBhvr>
                                        <p:cTn dur="250" id="69" tmFilter="0, 0; .2, .5; .8, .5; 1, 0"/>
                                        <p:tgtEl>
                                          <p:spTgt spid="72"/>
                                        </p:tgtEl>
                                      </p:cBhvr>
                                    </p:animEffect>
                                    <p:animScale>
                                      <p:cBhvr>
                                        <p:cTn autoRev="1" dur="125" fill="hold" id="70"/>
                                        <p:tgtEl>
                                          <p:spTgt spid="72"/>
                                        </p:tgtEl>
                                      </p:cBhvr>
                                      <p:by x="105000" y="105000"/>
                                    </p:animScale>
                                  </p:childTnLst>
                                </p:cTn>
                              </p:par>
                            </p:childTnLst>
                          </p:cTn>
                        </p:par>
                        <p:par>
                          <p:cTn fill="hold" id="71">
                            <p:stCondLst>
                              <p:cond delay="500"/>
                            </p:stCondLst>
                            <p:childTnLst>
                              <p:par>
                                <p:cTn autoRev="1" fill="hold" id="72" nodeType="afterEffect" presetClass="emph" presetID="1" presetSubtype="2">
                                  <p:stCondLst>
                                    <p:cond delay="0"/>
                                  </p:stCondLst>
                                  <p:childTnLst>
                                    <p:animClr clrSpc="rgb" dir="cw">
                                      <p:cBhvr>
                                        <p:cTn dur="500" fill="hold" id="73"/>
                                        <p:tgtEl>
                                          <p:spTgt spid="25"/>
                                        </p:tgtEl>
                                        <p:attrNameLst>
                                          <p:attrName>fillcolor</p:attrName>
                                        </p:attrNameLst>
                                      </p:cBhvr>
                                      <p:to>
                                        <a:srgbClr val="FF8F02"/>
                                      </p:to>
                                    </p:animClr>
                                    <p:set>
                                      <p:cBhvr>
                                        <p:cTn dur="500" fill="hold" id="74"/>
                                        <p:tgtEl>
                                          <p:spTgt spid="25"/>
                                        </p:tgtEl>
                                        <p:attrNameLst>
                                          <p:attrName>fill.type</p:attrName>
                                        </p:attrNameLst>
                                      </p:cBhvr>
                                      <p:to>
                                        <p:strVal val="solid"/>
                                      </p:to>
                                    </p:set>
                                    <p:set>
                                      <p:cBhvr>
                                        <p:cTn dur="500" fill="hold" id="75"/>
                                        <p:tgtEl>
                                          <p:spTgt spid="25"/>
                                        </p:tgtEl>
                                        <p:attrNameLst>
                                          <p:attrName>fill.on</p:attrName>
                                        </p:attrNameLst>
                                      </p:cBhvr>
                                      <p:to>
                                        <p:strVal val="tru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25"/>
      <p:bldP grpId="0" spid="23"/>
      <p:bldP grpId="0" spid="70"/>
      <p:bldP grpId="0" spid="71"/>
    </p:bld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31D28-C600-4083-8454-732520F108F2}"/>
              </a:ext>
            </a:extLst>
          </p:cNvPr>
          <p:cNvSpPr>
            <a:spLocks noGrp="1"/>
          </p:cNvSpPr>
          <p:nvPr>
            <p:ph type="title"/>
          </p:nvPr>
        </p:nvSpPr>
        <p:spPr/>
        <p:txBody>
          <a:bodyPr/>
          <a:lstStyle/>
          <a:p txid="df1cdf34f068c0b7bcde33e5722ce600">
            <a:r>
              <a:rPr dirty="0" lang="en-GB"/>
              <a:t>GitHub</a:t>
            </a:r>
          </a:p>
        </p:txBody>
      </p:sp>
      <p:pic>
        <p:nvPicPr>
          <p:cNvPr descr="Icon  Description automatically generated" id="4" name="Picture 3">
            <a:extLst>
              <a:ext uri="{FF2B5EF4-FFF2-40B4-BE49-F238E27FC236}">
                <a16:creationId xmlns:a16="http://schemas.microsoft.com/office/drawing/2014/main" id="{3F1BAE30-4CDA-4617-A89D-58097CDBC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830" y="2001670"/>
            <a:ext cx="2436875" cy="3446630"/>
          </a:xfrm>
          <a:prstGeom prst="rect">
            <a:avLst/>
          </a:prstGeom>
        </p:spPr>
      </p:pic>
      <p:sp>
        <p:nvSpPr>
          <p:cNvPr id="6" name="TextBox 5">
            <a:extLst>
              <a:ext uri="{FF2B5EF4-FFF2-40B4-BE49-F238E27FC236}">
                <a16:creationId xmlns:a16="http://schemas.microsoft.com/office/drawing/2014/main" id="{5B1D0168-3B03-4B05-884B-269166C0362D}"/>
              </a:ext>
            </a:extLst>
          </p:cNvPr>
          <p:cNvSpPr txBox="1"/>
          <p:nvPr/>
        </p:nvSpPr>
        <p:spPr>
          <a:xfrm>
            <a:off x="4455458" y="1276752"/>
            <a:ext cx="3295908"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es-ES"/>
            </a:defPPr>
            <a:lvl1pPr algn="ctr">
              <a:defRPr sz="24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txid="767db4b72ba6710bd232cfb9e0ce4675">
            <a:r>
              <a:rPr dirty="0" lang="en-GB"/>
              <a:t>github.com/dhis2</a:t>
            </a:r>
          </a:p>
        </p:txBody>
      </p:sp>
      <p:sp>
        <p:nvSpPr>
          <p:cNvPr id="7" name="TextBox 6">
            <a:extLst>
              <a:ext uri="{FF2B5EF4-FFF2-40B4-BE49-F238E27FC236}">
                <a16:creationId xmlns:a16="http://schemas.microsoft.com/office/drawing/2014/main" id="{551A39C2-3B61-48FC-B156-C0BD6E5B5C3D}"/>
              </a:ext>
            </a:extLst>
          </p:cNvPr>
          <p:cNvSpPr txBox="1"/>
          <p:nvPr/>
        </p:nvSpPr>
        <p:spPr>
          <a:xfrm>
            <a:off x="6384759" y="2576660"/>
            <a:ext cx="3711741" cy="461665"/>
          </a:xfrm>
          <a:prstGeom prst="rect">
            <a:avLst/>
          </a:prstGeom>
          <a:noFill/>
        </p:spPr>
        <p:txBody>
          <a:bodyPr rtlCol="0" wrap="square">
            <a:spAutoFit/>
          </a:bodyPr>
          <a:lstStyle/>
          <a:p txid="48c8b76ad6cc9646bbc24c8d7993d324">
            <a:pPr indent="-342900" marL="342900">
              <a:buClr>
                <a:srgbClr val="008CCF"/>
              </a:buClr>
              <a:buFont charset="-79" pitchFamily="2" typeface="Rubik"/>
              <a:buChar char="•"/>
            </a:pPr>
            <a:r>
              <a:rPr lang="en-GB" sz="2400">
                <a:solidFill>
                  <a:schemeClr val="tx1"/>
                </a:solidFill>
              </a:rPr>
              <a:t>Code source du DHIS2</a:t>
            </a:r>
            <a:endParaRPr dirty="0" lang="en-GB" sz="2400"/>
          </a:p>
        </p:txBody>
      </p:sp>
      <p:sp>
        <p:nvSpPr>
          <p:cNvPr id="8" name="TextBox 7">
            <a:extLst>
              <a:ext uri="{FF2B5EF4-FFF2-40B4-BE49-F238E27FC236}">
                <a16:creationId xmlns:a16="http://schemas.microsoft.com/office/drawing/2014/main" id="{4B46E439-28B9-412D-BD18-37784E42107B}"/>
              </a:ext>
            </a:extLst>
          </p:cNvPr>
          <p:cNvSpPr txBox="1"/>
          <p:nvPr/>
        </p:nvSpPr>
        <p:spPr>
          <a:xfrm>
            <a:off x="6384759" y="3339717"/>
            <a:ext cx="3711741" cy="461665"/>
          </a:xfrm>
          <a:prstGeom prst="rect">
            <a:avLst/>
          </a:prstGeom>
          <a:noFill/>
        </p:spPr>
        <p:txBody>
          <a:bodyPr rtlCol="0" wrap="square">
            <a:spAutoFit/>
          </a:bodyPr>
          <a:lstStyle/>
          <a:p txid="b58de2c4006068f1245f596e97073435">
            <a:pPr indent="-342900" marL="342900">
              <a:buClr>
                <a:srgbClr val="008CCF"/>
              </a:buClr>
              <a:buFont charset="-79" pitchFamily="2" typeface="Rubik"/>
              <a:buChar char="•"/>
            </a:pPr>
            <a:r>
              <a:rPr lang="en-GB" sz="2400">
                <a:solidFill>
                  <a:schemeClr val="tx1"/>
                </a:solidFill>
              </a:rPr>
              <a:t>Trouver de la documentation</a:t>
            </a:r>
            <a:endParaRPr dirty="0" lang="en-GB" sz="2400"/>
          </a:p>
        </p:txBody>
      </p:sp>
      <p:sp>
        <p:nvSpPr>
          <p:cNvPr id="9" name="TextBox 8">
            <a:extLst>
              <a:ext uri="{FF2B5EF4-FFF2-40B4-BE49-F238E27FC236}">
                <a16:creationId xmlns:a16="http://schemas.microsoft.com/office/drawing/2014/main" id="{6C721B6A-964D-4BC3-9E1C-BC2F1649345B}"/>
              </a:ext>
            </a:extLst>
          </p:cNvPr>
          <p:cNvSpPr txBox="1"/>
          <p:nvPr/>
        </p:nvSpPr>
        <p:spPr>
          <a:xfrm>
            <a:off x="6384759" y="4102774"/>
            <a:ext cx="3711741" cy="461665"/>
          </a:xfrm>
          <a:prstGeom prst="rect">
            <a:avLst/>
          </a:prstGeom>
          <a:noFill/>
        </p:spPr>
        <p:txBody>
          <a:bodyPr rtlCol="0" wrap="square">
            <a:spAutoFit/>
          </a:bodyPr>
          <a:lstStyle/>
          <a:p txid="c49c4857694e156896124ac89c9e7dba">
            <a:pPr indent="-342900" marL="342900">
              <a:buClr>
                <a:srgbClr val="008CCF"/>
              </a:buClr>
              <a:buFont charset="-79" pitchFamily="2" typeface="Rubik"/>
              <a:buChar char="•"/>
            </a:pPr>
            <a:r>
              <a:rPr lang="en-GB" sz="2400">
                <a:solidFill>
                  <a:schemeClr val="tx1"/>
                </a:solidFill>
              </a:rPr>
              <a:t>Faites des suggestions</a:t>
            </a:r>
            <a:endParaRPr dirty="0" lang="en-GB" sz="2400"/>
          </a:p>
        </p:txBody>
      </p:sp>
    </p:spTree>
    <p:custDataLst>
      <p:tags r:id="rId1"/>
    </p:custDataLst>
    <p:extLst>
      <p:ext uri="{BB962C8B-B14F-4D97-AF65-F5344CB8AC3E}">
        <p14:creationId xmlns:p14="http://schemas.microsoft.com/office/powerpoint/2010/main" val="746219534"/>
      </p:ext>
    </p:extLst>
  </p:cSld>
  <p:clrMapOvr>
    <a:masterClrMapping/>
  </p:clrMapOvr>
  <mc:AlternateContent xmlns:mc="http://schemas.openxmlformats.org/markup-compatibility/2006">
    <mc:Choice xmlns:p14="http://schemas.microsoft.com/office/powerpoint/2010/main" Requires="p14">
      <p:transition advTm="18878" p14:dur="2000" spd="slow"/>
    </mc:Choice>
    <mc:Fallback>
      <p:transition advTm="18878"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500" id="7"/>
                                        <p:tgtEl>
                                          <p:spTgt spid="4"/>
                                        </p:tgtEl>
                                      </p:cBhvr>
                                    </p:animEffect>
                                    <p:anim calcmode="lin" valueType="num">
                                      <p:cBhvr>
                                        <p:cTn dur="500" fill="hold" id="8"/>
                                        <p:tgtEl>
                                          <p:spTgt spid="4"/>
                                        </p:tgtEl>
                                        <p:attrNameLst>
                                          <p:attrName>ppt_x</p:attrName>
                                        </p:attrNameLst>
                                      </p:cBhvr>
                                      <p:tavLst>
                                        <p:tav tm="0">
                                          <p:val>
                                            <p:strVal val="#ppt_x"/>
                                          </p:val>
                                        </p:tav>
                                        <p:tav tm="100000">
                                          <p:val>
                                            <p:strVal val="#ppt_x"/>
                                          </p:val>
                                        </p:tav>
                                      </p:tavLst>
                                    </p:anim>
                                    <p:anim calcmode="lin" valueType="num">
                                      <p:cBhvr>
                                        <p:cTn dur="500" fill="hold" id="9"/>
                                        <p:tgtEl>
                                          <p:spTgt spid="4"/>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10" presetSubtype="0">
                                  <p:stCondLst>
                                    <p:cond delay="0"/>
                                  </p:stCondLst>
                                  <p:childTnLst>
                                    <p:set>
                                      <p:cBhvr>
                                        <p:cTn dur="1" fill="hold" id="13">
                                          <p:stCondLst>
                                            <p:cond delay="0"/>
                                          </p:stCondLst>
                                        </p:cTn>
                                        <p:tgtEl>
                                          <p:spTgt spid="7"/>
                                        </p:tgtEl>
                                        <p:attrNameLst>
                                          <p:attrName>style.visibility</p:attrName>
                                        </p:attrNameLst>
                                      </p:cBhvr>
                                      <p:to>
                                        <p:strVal val="visible"/>
                                      </p:to>
                                    </p:set>
                                    <p:animEffect filter="fade" transition="in">
                                      <p:cBhvr>
                                        <p:cTn dur="250" id="14"/>
                                        <p:tgtEl>
                                          <p:spTgt spid="7"/>
                                        </p:tgtEl>
                                      </p:cBhvr>
                                    </p:animEffec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6"/>
                                        </p:tgtEl>
                                        <p:attrNameLst>
                                          <p:attrName>style.visibility</p:attrName>
                                        </p:attrNameLst>
                                      </p:cBhvr>
                                      <p:to>
                                        <p:strVal val="visible"/>
                                      </p:to>
                                    </p:set>
                                    <p:animEffect filter="fade" transition="in">
                                      <p:cBhvr>
                                        <p:cTn dur="500" id="19"/>
                                        <p:tgtEl>
                                          <p:spTgt spid="6"/>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10" presetSubtype="0">
                                  <p:stCondLst>
                                    <p:cond delay="0"/>
                                  </p:stCondLst>
                                  <p:childTnLst>
                                    <p:set>
                                      <p:cBhvr>
                                        <p:cTn dur="1" fill="hold" id="23">
                                          <p:stCondLst>
                                            <p:cond delay="0"/>
                                          </p:stCondLst>
                                        </p:cTn>
                                        <p:tgtEl>
                                          <p:spTgt spid="8"/>
                                        </p:tgtEl>
                                        <p:attrNameLst>
                                          <p:attrName>style.visibility</p:attrName>
                                        </p:attrNameLst>
                                      </p:cBhvr>
                                      <p:to>
                                        <p:strVal val="visible"/>
                                      </p:to>
                                    </p:set>
                                    <p:animEffect filter="fade" transition="in">
                                      <p:cBhvr>
                                        <p:cTn dur="250" id="24"/>
                                        <p:tgtEl>
                                          <p:spTgt spid="8"/>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10" presetSubtype="0">
                                  <p:stCondLst>
                                    <p:cond delay="0"/>
                                  </p:stCondLst>
                                  <p:childTnLst>
                                    <p:set>
                                      <p:cBhvr>
                                        <p:cTn dur="1" fill="hold" id="28">
                                          <p:stCondLst>
                                            <p:cond delay="0"/>
                                          </p:stCondLst>
                                        </p:cTn>
                                        <p:tgtEl>
                                          <p:spTgt spid="9"/>
                                        </p:tgtEl>
                                        <p:attrNameLst>
                                          <p:attrName>style.visibility</p:attrName>
                                        </p:attrNameLst>
                                      </p:cBhvr>
                                      <p:to>
                                        <p:strVal val="visible"/>
                                      </p:to>
                                    </p:set>
                                    <p:animEffect filter="fade" transition="in">
                                      <p:cBhvr>
                                        <p:cTn dur="250" id="29"/>
                                        <p:tgtEl>
                                          <p:spTgt spid="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6"/>
      <p:bldP grpId="0" spid="7"/>
      <p:bldP grpId="0" spid="8"/>
      <p:bldP grpId="0" spid="9"/>
    </p:bld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67C1-AC20-4818-8F5C-E063767452DB}"/>
              </a:ext>
            </a:extLst>
          </p:cNvPr>
          <p:cNvSpPr>
            <a:spLocks noGrp="1"/>
          </p:cNvSpPr>
          <p:nvPr>
            <p:ph type="title"/>
          </p:nvPr>
        </p:nvSpPr>
        <p:spPr/>
        <p:txBody>
          <a:bodyPr/>
          <a:lstStyle/>
          <a:p txid="cd0cb75b65c5cc96c39f15589e30a345">
            <a:r>
              <a:rPr dirty="0" err="1" lang="en-GB"/>
              <a:t>Transifex</a:t>
            </a:r>
            <a:endParaRPr dirty="0" lang="en-GB"/>
          </a:p>
        </p:txBody>
      </p:sp>
      <p:pic>
        <p:nvPicPr>
          <p:cNvPr descr="Earth globe: Africa and Europe with solid fill" id="4" name="Graphic 3">
            <a:extLst>
              <a:ext uri="{FF2B5EF4-FFF2-40B4-BE49-F238E27FC236}">
                <a16:creationId xmlns:a16="http://schemas.microsoft.com/office/drawing/2014/main" id="{9363C9E6-6487-493C-903B-944601576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4235" y="2085824"/>
            <a:ext cx="3094458" cy="3094458"/>
          </a:xfrm>
          <a:prstGeom prst="rect">
            <a:avLst/>
          </a:prstGeom>
        </p:spPr>
      </p:pic>
      <p:grpSp>
        <p:nvGrpSpPr>
          <p:cNvPr id="38" name="Group 37">
            <a:extLst>
              <a:ext uri="{FF2B5EF4-FFF2-40B4-BE49-F238E27FC236}">
                <a16:creationId xmlns:a16="http://schemas.microsoft.com/office/drawing/2014/main" id="{2467E367-563F-4AB0-8211-FF79152AD5E8}"/>
              </a:ext>
            </a:extLst>
          </p:cNvPr>
          <p:cNvGrpSpPr/>
          <p:nvPr/>
        </p:nvGrpSpPr>
        <p:grpSpPr>
          <a:xfrm>
            <a:off x="2303550" y="1714411"/>
            <a:ext cx="1089562" cy="1089562"/>
            <a:chOff x="2639290" y="1425038"/>
            <a:chExt cx="1089562" cy="1089562"/>
          </a:xfrm>
        </p:grpSpPr>
        <p:pic>
          <p:nvPicPr>
            <p:cNvPr descr="Speech outline" id="6" name="Graphic 5">
              <a:extLst>
                <a:ext uri="{FF2B5EF4-FFF2-40B4-BE49-F238E27FC236}">
                  <a16:creationId xmlns:a16="http://schemas.microsoft.com/office/drawing/2014/main" id="{12CCC136-6153-4147-990C-964E2A957B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290" y="1425038"/>
              <a:ext cx="1089562" cy="1089562"/>
            </a:xfrm>
            <a:prstGeom prst="rect">
              <a:avLst/>
            </a:prstGeom>
          </p:spPr>
        </p:pic>
        <p:sp>
          <p:nvSpPr>
            <p:cNvPr id="12" name="TextBox 11">
              <a:extLst>
                <a:ext uri="{FF2B5EF4-FFF2-40B4-BE49-F238E27FC236}">
                  <a16:creationId xmlns:a16="http://schemas.microsoft.com/office/drawing/2014/main" id="{344956B7-03F1-46CC-8290-4B00BD13DF0F}"/>
                </a:ext>
              </a:extLst>
            </p:cNvPr>
            <p:cNvSpPr txBox="1"/>
            <p:nvPr/>
          </p:nvSpPr>
          <p:spPr>
            <a:xfrm>
              <a:off x="2819401" y="1697623"/>
              <a:ext cx="730250" cy="338554"/>
            </a:xfrm>
            <a:prstGeom prst="rect">
              <a:avLst/>
            </a:prstGeom>
            <a:noFill/>
          </p:spPr>
          <p:txBody>
            <a:bodyPr rtlCol="0" wrap="square">
              <a:spAutoFit/>
            </a:bodyPr>
            <a:lstStyle/>
            <a:p txid="94c10b5b9bf64ea67e54a1693845c43e">
              <a:pPr algn="l">
                <a:buClr>
                  <a:srgbClr val="008CCF"/>
                </a:buClr>
              </a:pPr>
              <a:r>
                <a:rPr dirty="0" lang="en-GB" sz="1600">
                  <a:solidFill>
                    <a:schemeClr val="accent1"/>
                  </a:solidFill>
                </a:rPr>
                <a:t>Hello!</a:t>
              </a:r>
            </a:p>
          </p:txBody>
        </p:sp>
      </p:grpSp>
      <p:grpSp>
        <p:nvGrpSpPr>
          <p:cNvPr id="37" name="Group 36">
            <a:extLst>
              <a:ext uri="{FF2B5EF4-FFF2-40B4-BE49-F238E27FC236}">
                <a16:creationId xmlns:a16="http://schemas.microsoft.com/office/drawing/2014/main" id="{61C437FB-FA21-487F-B11A-2E13F258D527}"/>
              </a:ext>
            </a:extLst>
          </p:cNvPr>
          <p:cNvGrpSpPr/>
          <p:nvPr/>
        </p:nvGrpSpPr>
        <p:grpSpPr>
          <a:xfrm>
            <a:off x="5261842" y="3152021"/>
            <a:ext cx="968960" cy="914400"/>
            <a:chOff x="8360229" y="3733800"/>
            <a:chExt cx="968960" cy="914400"/>
          </a:xfrm>
        </p:grpSpPr>
        <p:pic>
          <p:nvPicPr>
            <p:cNvPr descr="Speech outline" id="11" name="Graphic 10">
              <a:extLst>
                <a:ext uri="{FF2B5EF4-FFF2-40B4-BE49-F238E27FC236}">
                  <a16:creationId xmlns:a16="http://schemas.microsoft.com/office/drawing/2014/main" id="{ECDAF5F6-C718-4C2C-A4B3-32E57363E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360229" y="3733800"/>
              <a:ext cx="968960" cy="914400"/>
            </a:xfrm>
            <a:prstGeom prst="rect">
              <a:avLst/>
            </a:prstGeom>
          </p:spPr>
        </p:pic>
        <p:sp>
          <p:nvSpPr>
            <p:cNvPr id="13" name="TextBox 12">
              <a:extLst>
                <a:ext uri="{FF2B5EF4-FFF2-40B4-BE49-F238E27FC236}">
                  <a16:creationId xmlns:a16="http://schemas.microsoft.com/office/drawing/2014/main" id="{51115257-D5F5-43C6-967F-E25A514D995B}"/>
                </a:ext>
              </a:extLst>
            </p:cNvPr>
            <p:cNvSpPr txBox="1"/>
            <p:nvPr/>
          </p:nvSpPr>
          <p:spPr>
            <a:xfrm>
              <a:off x="8598207" y="3939056"/>
              <a:ext cx="549192" cy="338554"/>
            </a:xfrm>
            <a:prstGeom prst="rect">
              <a:avLst/>
            </a:prstGeom>
            <a:noFill/>
          </p:spPr>
          <p:txBody>
            <a:bodyPr rtlCol="0" wrap="square">
              <a:spAutoFit/>
            </a:bodyPr>
            <a:lstStyle/>
            <a:p txid="f3d461df100e169e1f7c60d582bef9e6">
              <a:pPr algn="l">
                <a:buClr>
                  <a:srgbClr val="008CCF"/>
                </a:buClr>
              </a:pPr>
              <a:r>
                <a:rPr dirty="0" lang="hi-IN" sz="1600">
                  <a:solidFill>
                    <a:schemeClr val="accent1"/>
                  </a:solidFill>
                </a:rPr>
                <a:t>हैलो</a:t>
              </a:r>
              <a:endParaRPr dirty="0" lang="en-GB" sz="1600">
                <a:solidFill>
                  <a:schemeClr val="accent1"/>
                </a:solidFill>
              </a:endParaRPr>
            </a:p>
          </p:txBody>
        </p:sp>
      </p:grpSp>
      <p:grpSp>
        <p:nvGrpSpPr>
          <p:cNvPr id="35" name="Group 34">
            <a:extLst>
              <a:ext uri="{FF2B5EF4-FFF2-40B4-BE49-F238E27FC236}">
                <a16:creationId xmlns:a16="http://schemas.microsoft.com/office/drawing/2014/main" id="{C07BAEE5-D698-41F4-A89B-C863DFABFA65}"/>
              </a:ext>
            </a:extLst>
          </p:cNvPr>
          <p:cNvGrpSpPr/>
          <p:nvPr/>
        </p:nvGrpSpPr>
        <p:grpSpPr>
          <a:xfrm>
            <a:off x="1537994" y="2824963"/>
            <a:ext cx="861437" cy="861437"/>
            <a:chOff x="5920287" y="4211497"/>
            <a:chExt cx="914400" cy="914400"/>
          </a:xfrm>
        </p:grpSpPr>
        <p:pic>
          <p:nvPicPr>
            <p:cNvPr descr="Speech outline" id="8" name="Graphic 7">
              <a:extLst>
                <a:ext uri="{FF2B5EF4-FFF2-40B4-BE49-F238E27FC236}">
                  <a16:creationId xmlns:a16="http://schemas.microsoft.com/office/drawing/2014/main" id="{EDEE3D9F-E3FE-46CA-99D6-79D8CDD2B0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287" y="4211497"/>
              <a:ext cx="914400" cy="914400"/>
            </a:xfrm>
            <a:prstGeom prst="rect">
              <a:avLst/>
            </a:prstGeom>
          </p:spPr>
        </p:pic>
        <p:sp>
          <p:nvSpPr>
            <p:cNvPr id="14" name="TextBox 13">
              <a:extLst>
                <a:ext uri="{FF2B5EF4-FFF2-40B4-BE49-F238E27FC236}">
                  <a16:creationId xmlns:a16="http://schemas.microsoft.com/office/drawing/2014/main" id="{3EDE20D4-9737-462A-8C67-18DBA389B6DA}"/>
                </a:ext>
              </a:extLst>
            </p:cNvPr>
            <p:cNvSpPr txBox="1"/>
            <p:nvPr/>
          </p:nvSpPr>
          <p:spPr>
            <a:xfrm>
              <a:off x="6092045" y="4397797"/>
              <a:ext cx="730250" cy="338554"/>
            </a:xfrm>
            <a:prstGeom prst="rect">
              <a:avLst/>
            </a:prstGeom>
            <a:noFill/>
          </p:spPr>
          <p:txBody>
            <a:bodyPr rtlCol="0" wrap="square">
              <a:spAutoFit/>
            </a:bodyPr>
            <a:lstStyle/>
            <a:p txid="de763913f5c17506498fd460cb200e20">
              <a:pPr algn="l">
                <a:buClr>
                  <a:srgbClr val="008CCF"/>
                </a:buClr>
              </a:pPr>
              <a:r>
                <a:rPr altLang="en-US" dirty="0" lang="ja-JP" sz="1600">
                  <a:solidFill>
                    <a:schemeClr val="accent1"/>
                  </a:solidFill>
                </a:rPr>
                <a:t>你好</a:t>
              </a:r>
              <a:endParaRPr dirty="0" lang="en-GB" sz="1600">
                <a:solidFill>
                  <a:schemeClr val="accent1"/>
                </a:solidFill>
              </a:endParaRPr>
            </a:p>
          </p:txBody>
        </p:sp>
      </p:grpSp>
      <p:grpSp>
        <p:nvGrpSpPr>
          <p:cNvPr id="33" name="Group 32">
            <a:extLst>
              <a:ext uri="{FF2B5EF4-FFF2-40B4-BE49-F238E27FC236}">
                <a16:creationId xmlns:a16="http://schemas.microsoft.com/office/drawing/2014/main" id="{8494E798-7A59-4B03-8CAE-87DA70283FDA}"/>
              </a:ext>
            </a:extLst>
          </p:cNvPr>
          <p:cNvGrpSpPr/>
          <p:nvPr/>
        </p:nvGrpSpPr>
        <p:grpSpPr>
          <a:xfrm>
            <a:off x="4655709" y="1990510"/>
            <a:ext cx="914401" cy="914400"/>
            <a:chOff x="5475040" y="1437047"/>
            <a:chExt cx="914401" cy="914400"/>
          </a:xfrm>
        </p:grpSpPr>
        <p:pic>
          <p:nvPicPr>
            <p:cNvPr descr="Speech outline" id="7" name="Graphic 6">
              <a:extLst>
                <a:ext uri="{FF2B5EF4-FFF2-40B4-BE49-F238E27FC236}">
                  <a16:creationId xmlns:a16="http://schemas.microsoft.com/office/drawing/2014/main" id="{EE6A1E23-85E0-4492-AAC2-EB25AA93E6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75040" y="1437047"/>
              <a:ext cx="914401" cy="914400"/>
            </a:xfrm>
            <a:prstGeom prst="rect">
              <a:avLst/>
            </a:prstGeom>
          </p:spPr>
        </p:pic>
        <p:sp>
          <p:nvSpPr>
            <p:cNvPr id="15" name="TextBox 14">
              <a:extLst>
                <a:ext uri="{FF2B5EF4-FFF2-40B4-BE49-F238E27FC236}">
                  <a16:creationId xmlns:a16="http://schemas.microsoft.com/office/drawing/2014/main" id="{5E5415BF-A8A0-4387-8EB4-7E8F531E35B8}"/>
                </a:ext>
              </a:extLst>
            </p:cNvPr>
            <p:cNvSpPr txBox="1"/>
            <p:nvPr/>
          </p:nvSpPr>
          <p:spPr>
            <a:xfrm>
              <a:off x="5588371" y="1670823"/>
              <a:ext cx="687740" cy="338554"/>
            </a:xfrm>
            <a:prstGeom prst="rect">
              <a:avLst/>
            </a:prstGeom>
            <a:noFill/>
          </p:spPr>
          <p:txBody>
            <a:bodyPr rtlCol="0" wrap="square">
              <a:spAutoFit/>
            </a:bodyPr>
            <a:lstStyle/>
            <a:p txid="2997e0043f2c8754be25435944410c27">
              <a:pPr algn="l">
                <a:buClr>
                  <a:srgbClr val="008CCF"/>
                </a:buClr>
              </a:pPr>
              <a:r>
                <a:rPr dirty="0" lang="en-GB" sz="1600">
                  <a:solidFill>
                    <a:schemeClr val="accent1"/>
                  </a:solidFill>
                </a:rPr>
                <a:t> </a:t>
              </a:r>
              <a:r>
                <a:rPr b="0" dirty="0" err="1" i="0" lang="en-GB" sz="1600">
                  <a:solidFill>
                    <a:schemeClr val="accent1"/>
                  </a:solidFill>
                  <a:effectLst/>
                </a:rPr>
                <a:t>Olá</a:t>
              </a:r>
              <a:r>
                <a:rPr b="0" dirty="0" i="0" lang="en-GB" sz="1600">
                  <a:solidFill>
                    <a:schemeClr val="accent1"/>
                  </a:solidFill>
                  <a:effectLst/>
                </a:rPr>
                <a:t>!</a:t>
              </a:r>
              <a:endParaRPr dirty="0" lang="en-GB" sz="1600">
                <a:solidFill>
                  <a:schemeClr val="accent1"/>
                </a:solidFill>
              </a:endParaRPr>
            </a:p>
          </p:txBody>
        </p:sp>
      </p:grpSp>
      <p:grpSp>
        <p:nvGrpSpPr>
          <p:cNvPr id="34" name="Group 33">
            <a:extLst>
              <a:ext uri="{FF2B5EF4-FFF2-40B4-BE49-F238E27FC236}">
                <a16:creationId xmlns:a16="http://schemas.microsoft.com/office/drawing/2014/main" id="{7F0EF4D4-DE6E-4DEE-B7B3-657BC7A49F7E}"/>
              </a:ext>
            </a:extLst>
          </p:cNvPr>
          <p:cNvGrpSpPr/>
          <p:nvPr/>
        </p:nvGrpSpPr>
        <p:grpSpPr>
          <a:xfrm>
            <a:off x="1931721" y="4293404"/>
            <a:ext cx="1218179" cy="1061586"/>
            <a:chOff x="5994981" y="2705740"/>
            <a:chExt cx="1218179" cy="1061586"/>
          </a:xfrm>
        </p:grpSpPr>
        <p:pic>
          <p:nvPicPr>
            <p:cNvPr descr="Speech outline" id="9" name="Graphic 8">
              <a:extLst>
                <a:ext uri="{FF2B5EF4-FFF2-40B4-BE49-F238E27FC236}">
                  <a16:creationId xmlns:a16="http://schemas.microsoft.com/office/drawing/2014/main" id="{14D273B8-BC81-4D28-8363-A6BD97A3E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5994981" y="2705740"/>
              <a:ext cx="1218179" cy="1061586"/>
            </a:xfrm>
            <a:prstGeom prst="rect">
              <a:avLst/>
            </a:prstGeom>
          </p:spPr>
        </p:pic>
        <p:sp>
          <p:nvSpPr>
            <p:cNvPr id="16" name="TextBox 15">
              <a:extLst>
                <a:ext uri="{FF2B5EF4-FFF2-40B4-BE49-F238E27FC236}">
                  <a16:creationId xmlns:a16="http://schemas.microsoft.com/office/drawing/2014/main" id="{61017D0C-9604-471B-B8BE-6C6674DA164A}"/>
                </a:ext>
              </a:extLst>
            </p:cNvPr>
            <p:cNvSpPr txBox="1"/>
            <p:nvPr/>
          </p:nvSpPr>
          <p:spPr>
            <a:xfrm>
              <a:off x="6102088" y="3145864"/>
              <a:ext cx="1105728" cy="338554"/>
            </a:xfrm>
            <a:prstGeom prst="rect">
              <a:avLst/>
            </a:prstGeom>
            <a:noFill/>
          </p:spPr>
          <p:txBody>
            <a:bodyPr rtlCol="0" wrap="square">
              <a:spAutoFit/>
            </a:bodyPr>
            <a:lstStyle/>
            <a:p txid="20fbbc6f2e232753b86b433011ba178e">
              <a:pPr algn="l">
                <a:buClr>
                  <a:srgbClr val="008CCF"/>
                </a:buClr>
              </a:pPr>
              <a:r>
                <a:rPr dirty="0" lang="en-GB" sz="1600">
                  <a:solidFill>
                    <a:schemeClr val="accent1"/>
                  </a:solidFill>
                </a:rPr>
                <a:t>Bonjour! </a:t>
              </a:r>
            </a:p>
          </p:txBody>
        </p:sp>
      </p:grpSp>
      <p:grpSp>
        <p:nvGrpSpPr>
          <p:cNvPr id="36" name="Group 35">
            <a:extLst>
              <a:ext uri="{FF2B5EF4-FFF2-40B4-BE49-F238E27FC236}">
                <a16:creationId xmlns:a16="http://schemas.microsoft.com/office/drawing/2014/main" id="{0FF6656A-0765-4FF6-898B-C12BBB9CE08F}"/>
              </a:ext>
            </a:extLst>
          </p:cNvPr>
          <p:cNvGrpSpPr/>
          <p:nvPr/>
        </p:nvGrpSpPr>
        <p:grpSpPr>
          <a:xfrm>
            <a:off x="4610070" y="4454862"/>
            <a:ext cx="1410416" cy="914400"/>
            <a:chOff x="8587262" y="2528642"/>
            <a:chExt cx="1410416" cy="914400"/>
          </a:xfrm>
        </p:grpSpPr>
        <p:pic>
          <p:nvPicPr>
            <p:cNvPr descr="Speech outline" id="10" name="Graphic 9">
              <a:extLst>
                <a:ext uri="{FF2B5EF4-FFF2-40B4-BE49-F238E27FC236}">
                  <a16:creationId xmlns:a16="http://schemas.microsoft.com/office/drawing/2014/main" id="{9EFF7E7A-C71E-4C33-956C-679855DB3F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8587262" y="2528642"/>
              <a:ext cx="1361371" cy="914400"/>
            </a:xfrm>
            <a:prstGeom prst="rect">
              <a:avLst/>
            </a:prstGeom>
          </p:spPr>
        </p:pic>
        <p:sp>
          <p:nvSpPr>
            <p:cNvPr id="17" name="TextBox 16">
              <a:extLst>
                <a:ext uri="{FF2B5EF4-FFF2-40B4-BE49-F238E27FC236}">
                  <a16:creationId xmlns:a16="http://schemas.microsoft.com/office/drawing/2014/main" id="{4B1E0B1C-F281-408F-908E-08B38610B74C}"/>
                </a:ext>
              </a:extLst>
            </p:cNvPr>
            <p:cNvSpPr txBox="1"/>
            <p:nvPr/>
          </p:nvSpPr>
          <p:spPr>
            <a:xfrm>
              <a:off x="8814919" y="2857273"/>
              <a:ext cx="1182759" cy="338554"/>
            </a:xfrm>
            <a:prstGeom prst="rect">
              <a:avLst/>
            </a:prstGeom>
            <a:noFill/>
          </p:spPr>
          <p:txBody>
            <a:bodyPr rtlCol="0" wrap="square">
              <a:spAutoFit/>
            </a:bodyPr>
            <a:lstStyle/>
            <a:p txid="6ff9f1a73c0ab9045c3636e733c5cd71">
              <a:pPr algn="l">
                <a:buClr>
                  <a:srgbClr val="008CCF"/>
                </a:buClr>
              </a:pPr>
              <a:r>
                <a:rPr b="0" dirty="0" err="1" i="0" lang="en-GB" sz="1600">
                  <a:solidFill>
                    <a:schemeClr val="accent1"/>
                  </a:solidFill>
                  <a:effectLst/>
                </a:rPr>
                <a:t>Lumela</a:t>
              </a:r>
              <a:r>
                <a:rPr b="0" dirty="0" i="0" lang="en-GB" sz="1600">
                  <a:solidFill>
                    <a:schemeClr val="accent1"/>
                  </a:solidFill>
                  <a:effectLst/>
                </a:rPr>
                <a:t>!</a:t>
              </a:r>
              <a:endParaRPr dirty="0" lang="en-GB" sz="1600">
                <a:solidFill>
                  <a:schemeClr val="accent1"/>
                </a:solidFill>
              </a:endParaRPr>
            </a:p>
          </p:txBody>
        </p:sp>
      </p:grpSp>
      <p:sp>
        <p:nvSpPr>
          <p:cNvPr id="20" name="Rectangle 3">
            <a:extLst>
              <a:ext uri="{FF2B5EF4-FFF2-40B4-BE49-F238E27FC236}">
                <a16:creationId xmlns:a16="http://schemas.microsoft.com/office/drawing/2014/main" id="{30B51354-9C7F-45C3-B1D6-32993DA96218}"/>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15870" numCol="1" rIns="31740" tIns="-44436" vert="horz" wrap="none">
            <a:prstTxWarp prst="textNoShape">
              <a:avLst/>
            </a:prstTxWarp>
            <a:spAutoFit/>
          </a:bodyPr>
          <a:lstStyle/>
          <a:p txid="74dc240f89ba51c98a26be9c4a9d7655">
            <a:pPr algn="l" defTabSz="914400" eaLnBrk="0" fontAlgn="base" hangingPunct="0" indent="0" latinLnBrk="0" lvl="0" marL="0" marR="0" rtl="0">
              <a:lnSpc>
                <a:spcPct val="100000"/>
              </a:lnSpc>
              <a:spcBef>
                <a:spcPct val="0"/>
              </a:spcBef>
              <a:spcAft>
                <a:spcPct val="0"/>
              </a:spcAft>
              <a:buClrTx/>
              <a:buSzTx/>
              <a:buFontTx/>
              <a:buNone/>
              <a:tabLst/>
            </a:pPr>
            <a:r>
              <a:rPr altLang="en-US" b="0" baseline="0" cap="none" i="0" kumimoji="0" lang="en-US" normalizeH="0" strike="noStrike" sz="1000" u="none">
                <a:ln>
                  <a:noFill/>
                </a:ln>
                <a:solidFill>
                  <a:srgbClr val="FFFFFF"/>
                </a:solidFill>
                <a:effectLst/>
                <a:latin typeface="Inter"/>
              </a:rPr>
              <a:t>▲</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r>
              <a:rPr altLang="en-US" b="1" baseline="0" cap="none" i="0" kumimoji="0" lang="en-US" normalizeH="0" strike="noStrike" sz="1000" u="none">
                <a:ln>
                  <a:noFill/>
                </a:ln>
                <a:solidFill>
                  <a:srgbClr val="FFFFFF"/>
                </a:solidFill>
                <a:effectLst/>
                <a:latin typeface="Inter"/>
              </a:rPr>
              <a:t> </a:t>
            </a:r>
            <a:endParaRPr altLang="en-US" b="0" baseline="0" cap="none" i="0" kumimoji="0" lang="en-US" normalizeH="0" strike="noStrike" sz="400" u="none">
              <a:ln>
                <a:noFill/>
              </a:ln>
              <a:solidFill>
                <a:srgbClr val="202124"/>
              </a:solidFill>
              <a:effectLst/>
              <a:latin typeface="Google Sans"/>
            </a:endParaRPr>
          </a:p>
          <a:p>
            <a:pPr algn="l" defTabSz="914400" eaLnBrk="0" fontAlgn="base" hangingPunct="0" indent="0" latinLnBrk="0" lvl="0" marL="0" marR="0" rtl="0">
              <a:lnSpc>
                <a:spcPct val="100000"/>
              </a:lnSpc>
              <a:spcBef>
                <a:spcPct val="0"/>
              </a:spcBef>
              <a:spcAft>
                <a:spcPct val="0"/>
              </a:spcAft>
              <a:buClrTx/>
              <a:buSzTx/>
              <a:buFontTx/>
              <a:buNone/>
              <a:tabLst/>
            </a:pPr>
            <a:endParaRPr altLang="en-US" b="0" baseline="0" cap="none" i="0" kumimoji="0" lang="en-US" normalizeH="0" strike="noStrike" sz="1800" u="none">
              <a:ln>
                <a:noFill/>
              </a:ln>
              <a:solidFill>
                <a:schemeClr val="tx1"/>
              </a:solidFill>
              <a:effectLst/>
              <a:latin charset="0" panose="020B0604020202020204" pitchFamily="34" typeface="Arial"/>
            </a:endParaRPr>
          </a:p>
        </p:txBody>
      </p:sp>
      <p:sp>
        <p:nvSpPr>
          <p:cNvPr id="40" name="TextBox 39">
            <a:extLst>
              <a:ext uri="{FF2B5EF4-FFF2-40B4-BE49-F238E27FC236}">
                <a16:creationId xmlns:a16="http://schemas.microsoft.com/office/drawing/2014/main" id="{F4D1AABE-DFF4-4DE3-B92F-10212E1C7DD8}"/>
              </a:ext>
            </a:extLst>
          </p:cNvPr>
          <p:cNvSpPr txBox="1"/>
          <p:nvPr/>
        </p:nvSpPr>
        <p:spPr>
          <a:xfrm>
            <a:off x="6409347" y="2190602"/>
            <a:ext cx="4951980" cy="2247731"/>
          </a:xfrm>
          <a:prstGeom prst="rect">
            <a:avLst/>
          </a:prstGeom>
          <a:noFill/>
        </p:spPr>
        <p:txBody>
          <a:bodyPr rtlCol="0" wrap="square">
            <a:spAutoFit/>
          </a:bodyPr>
          <a:lstStyle/>
          <a:p txid="b80447760e4e9d22cf61951001a209fa">
            <a:pPr algn="l" indent="-342900" marL="342900">
              <a:lnSpc>
                <a:spcPct val="150000"/>
              </a:lnSpc>
              <a:buClr>
                <a:srgbClr val="008CCF"/>
              </a:buClr>
              <a:buFont charset="-79" pitchFamily="2" typeface="Rubik"/>
              <a:buChar char="•"/>
            </a:pPr>
            <a:r>
              <a:rPr dirty="0" lang="en-GB" sz="2400"/>
              <a:t>Interface utilisateur</a:t>
            </a:r>
          </a:p>
          <a:p txid="53488e4e281c04a26dc9bb8e13ef1da6">
            <a:pPr algn="l" indent="-342900" marL="342900">
              <a:lnSpc>
                <a:spcPct val="150000"/>
              </a:lnSpc>
              <a:buClr>
                <a:srgbClr val="008CCF"/>
              </a:buClr>
              <a:buFont charset="-79" pitchFamily="2" typeface="Rubik"/>
              <a:buChar char="•"/>
            </a:pPr>
            <a:r>
              <a:rPr dirty="0" lang="en-GB" sz="2400"/>
              <a:t>Messages</a:t>
            </a:r>
          </a:p>
          <a:p txid="f269fa11392035840defd9cf3fe8f2cf">
            <a:pPr algn="l" indent="-342900" marL="342900">
              <a:lnSpc>
                <a:spcPct val="150000"/>
              </a:lnSpc>
              <a:buClr>
                <a:srgbClr val="008CCF"/>
              </a:buClr>
              <a:buFont charset="-79" pitchFamily="2" typeface="Rubik"/>
              <a:buChar char="•"/>
            </a:pPr>
            <a:r>
              <a:rPr dirty="0" lang="en-GB" sz="2400"/>
              <a:t>Logiciels et applications de base</a:t>
            </a:r>
          </a:p>
          <a:p txid="98852cc0838b9da316d1ea3f0f42291d">
            <a:pPr algn="l" indent="-342900" marL="342900">
              <a:lnSpc>
                <a:spcPct val="150000"/>
              </a:lnSpc>
              <a:buClr>
                <a:srgbClr val="008CCF"/>
              </a:buClr>
              <a:buFont charset="-79" pitchFamily="2" typeface="Rubik"/>
              <a:buChar char="•"/>
            </a:pPr>
            <a:r>
              <a:rPr dirty="0" lang="en-GB" sz="2400"/>
              <a:t>Métadonnées</a:t>
            </a:r>
          </a:p>
        </p:txBody>
      </p:sp>
      <p:sp>
        <p:nvSpPr>
          <p:cNvPr id="50" name="Rectangle: Rounded Corners 49">
            <a:extLst>
              <a:ext uri="{FF2B5EF4-FFF2-40B4-BE49-F238E27FC236}">
                <a16:creationId xmlns:a16="http://schemas.microsoft.com/office/drawing/2014/main" id="{9D0D981A-0DD2-4ECE-8AB6-69E3A606B94A}"/>
              </a:ext>
            </a:extLst>
          </p:cNvPr>
          <p:cNvSpPr/>
          <p:nvPr/>
        </p:nvSpPr>
        <p:spPr>
          <a:xfrm>
            <a:off x="4535535" y="1276240"/>
            <a:ext cx="3148949"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txid="8a900ffc8668d06f20016deeb2cf3c44">
            <a:pPr algn="ctr"/>
            <a:r>
              <a:rPr dirty="0" lang="en-GB" sz="2400"/>
              <a:t>translate.dhis2.org</a:t>
            </a:r>
          </a:p>
        </p:txBody>
      </p:sp>
      <p:pic>
        <p:nvPicPr>
          <p:cNvPr descr="Transifex - Wikipedia" id="1026" name="Picture 2">
            <a:extLst>
              <a:ext uri="{FF2B5EF4-FFF2-40B4-BE49-F238E27FC236}">
                <a16:creationId xmlns:a16="http://schemas.microsoft.com/office/drawing/2014/main" id="{E744238C-BCFC-488B-AABC-D7FBD1A8A4F2}"/>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7423" y="4594204"/>
            <a:ext cx="2280491" cy="4756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148104"/>
      </p:ext>
    </p:extLst>
  </p:cSld>
  <p:clrMapOvr>
    <a:masterClrMapping/>
  </p:clrMapOvr>
  <mc:AlternateContent xmlns:mc="http://schemas.openxmlformats.org/markup-compatibility/2006">
    <mc:Choice xmlns:p14="http://schemas.microsoft.com/office/powerpoint/2010/main" Requires="p14">
      <p:transition advTm="44949" p14:dur="2000" spd="slow"/>
    </mc:Choice>
    <mc:Fallback>
      <p:transition advTm="44949" spd="slow"/>
    </mc:Fallback>
  </mc:AlternateContent>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0" presetSubtype="0">
                                  <p:stCondLst>
                                    <p:cond delay="0"/>
                                  </p:stCondLst>
                                  <p:childTnLst>
                                    <p:set>
                                      <p:cBhvr>
                                        <p:cTn dur="1" fill="hold" id="6">
                                          <p:stCondLst>
                                            <p:cond delay="0"/>
                                          </p:stCondLst>
                                        </p:cTn>
                                        <p:tgtEl>
                                          <p:spTgt spid="4"/>
                                        </p:tgtEl>
                                        <p:attrNameLst>
                                          <p:attrName>style.visibility</p:attrName>
                                        </p:attrNameLst>
                                      </p:cBhvr>
                                      <p:to>
                                        <p:strVal val="visible"/>
                                      </p:to>
                                    </p:set>
                                    <p:animEffect filter="fade" transition="in">
                                      <p:cBhvr>
                                        <p:cTn dur="250" id="7"/>
                                        <p:tgtEl>
                                          <p:spTgt spid="4"/>
                                        </p:tgtEl>
                                      </p:cBhvr>
                                    </p:animEffect>
                                  </p:childTnLst>
                                </p:cTn>
                              </p:par>
                            </p:childTnLst>
                          </p:cTn>
                        </p:par>
                      </p:childTnLst>
                    </p:cTn>
                  </p:par>
                  <p:par>
                    <p:cTn fill="hold" id="8">
                      <p:stCondLst>
                        <p:cond delay="indefinite"/>
                      </p:stCondLst>
                      <p:childTnLst>
                        <p:par>
                          <p:cTn fill="hold" id="9">
                            <p:stCondLst>
                              <p:cond delay="0"/>
                            </p:stCondLst>
                            <p:childTnLst>
                              <p:par>
                                <p:cTn fill="hold" id="10" nodeType="clickEffect" presetClass="entr" presetID="42" presetSubtype="0">
                                  <p:stCondLst>
                                    <p:cond delay="0"/>
                                  </p:stCondLst>
                                  <p:childTnLst>
                                    <p:set>
                                      <p:cBhvr>
                                        <p:cTn dur="1" fill="hold" id="11">
                                          <p:stCondLst>
                                            <p:cond delay="0"/>
                                          </p:stCondLst>
                                        </p:cTn>
                                        <p:tgtEl>
                                          <p:spTgt spid="38"/>
                                        </p:tgtEl>
                                        <p:attrNameLst>
                                          <p:attrName>style.visibility</p:attrName>
                                        </p:attrNameLst>
                                      </p:cBhvr>
                                      <p:to>
                                        <p:strVal val="visible"/>
                                      </p:to>
                                    </p:set>
                                    <p:animEffect filter="fade" transition="in">
                                      <p:cBhvr>
                                        <p:cTn dur="250" id="12"/>
                                        <p:tgtEl>
                                          <p:spTgt spid="38"/>
                                        </p:tgtEl>
                                      </p:cBhvr>
                                    </p:animEffect>
                                    <p:anim calcmode="lin" valueType="num">
                                      <p:cBhvr>
                                        <p:cTn dur="250" fill="hold" id="13"/>
                                        <p:tgtEl>
                                          <p:spTgt spid="38"/>
                                        </p:tgtEl>
                                        <p:attrNameLst>
                                          <p:attrName>ppt_x</p:attrName>
                                        </p:attrNameLst>
                                      </p:cBhvr>
                                      <p:tavLst>
                                        <p:tav tm="0">
                                          <p:val>
                                            <p:strVal val="#ppt_x"/>
                                          </p:val>
                                        </p:tav>
                                        <p:tav tm="100000">
                                          <p:val>
                                            <p:strVal val="#ppt_x"/>
                                          </p:val>
                                        </p:tav>
                                      </p:tavLst>
                                    </p:anim>
                                    <p:anim calcmode="lin" valueType="num">
                                      <p:cBhvr>
                                        <p:cTn dur="250" fill="hold" id="14"/>
                                        <p:tgtEl>
                                          <p:spTgt spid="38"/>
                                        </p:tgtEl>
                                        <p:attrNameLst>
                                          <p:attrName>ppt_y</p:attrName>
                                        </p:attrNameLst>
                                      </p:cBhvr>
                                      <p:tavLst>
                                        <p:tav tm="0">
                                          <p:val>
                                            <p:strVal val="#ppt_y+.1"/>
                                          </p:val>
                                        </p:tav>
                                        <p:tav tm="100000">
                                          <p:val>
                                            <p:strVal val="#ppt_y"/>
                                          </p:val>
                                        </p:tav>
                                      </p:tavLst>
                                    </p:anim>
                                  </p:childTnLst>
                                </p:cTn>
                              </p:par>
                            </p:childTnLst>
                          </p:cTn>
                        </p:par>
                        <p:par>
                          <p:cTn fill="hold" id="15">
                            <p:stCondLst>
                              <p:cond delay="250"/>
                            </p:stCondLst>
                            <p:childTnLst>
                              <p:par>
                                <p:cTn fill="hold" id="16" nodeType="afterEffect" presetClass="entr" presetID="42" presetSubtype="0">
                                  <p:stCondLst>
                                    <p:cond delay="0"/>
                                  </p:stCondLst>
                                  <p:childTnLst>
                                    <p:set>
                                      <p:cBhvr>
                                        <p:cTn dur="1" fill="hold" id="17">
                                          <p:stCondLst>
                                            <p:cond delay="0"/>
                                          </p:stCondLst>
                                        </p:cTn>
                                        <p:tgtEl>
                                          <p:spTgt spid="33"/>
                                        </p:tgtEl>
                                        <p:attrNameLst>
                                          <p:attrName>style.visibility</p:attrName>
                                        </p:attrNameLst>
                                      </p:cBhvr>
                                      <p:to>
                                        <p:strVal val="visible"/>
                                      </p:to>
                                    </p:set>
                                    <p:animEffect filter="fade" transition="in">
                                      <p:cBhvr>
                                        <p:cTn dur="250" id="18"/>
                                        <p:tgtEl>
                                          <p:spTgt spid="33"/>
                                        </p:tgtEl>
                                      </p:cBhvr>
                                    </p:animEffect>
                                    <p:anim calcmode="lin" valueType="num">
                                      <p:cBhvr>
                                        <p:cTn dur="250" fill="hold" id="19"/>
                                        <p:tgtEl>
                                          <p:spTgt spid="33"/>
                                        </p:tgtEl>
                                        <p:attrNameLst>
                                          <p:attrName>ppt_x</p:attrName>
                                        </p:attrNameLst>
                                      </p:cBhvr>
                                      <p:tavLst>
                                        <p:tav tm="0">
                                          <p:val>
                                            <p:strVal val="#ppt_x"/>
                                          </p:val>
                                        </p:tav>
                                        <p:tav tm="100000">
                                          <p:val>
                                            <p:strVal val="#ppt_x"/>
                                          </p:val>
                                        </p:tav>
                                      </p:tavLst>
                                    </p:anim>
                                    <p:anim calcmode="lin" valueType="num">
                                      <p:cBhvr>
                                        <p:cTn dur="250" fill="hold" id="20"/>
                                        <p:tgtEl>
                                          <p:spTgt spid="33"/>
                                        </p:tgtEl>
                                        <p:attrNameLst>
                                          <p:attrName>ppt_y</p:attrName>
                                        </p:attrNameLst>
                                      </p:cBhvr>
                                      <p:tavLst>
                                        <p:tav tm="0">
                                          <p:val>
                                            <p:strVal val="#ppt_y+.1"/>
                                          </p:val>
                                        </p:tav>
                                        <p:tav tm="100000">
                                          <p:val>
                                            <p:strVal val="#ppt_y"/>
                                          </p:val>
                                        </p:tav>
                                      </p:tavLst>
                                    </p:anim>
                                  </p:childTnLst>
                                </p:cTn>
                              </p:par>
                            </p:childTnLst>
                          </p:cTn>
                        </p:par>
                        <p:par>
                          <p:cTn fill="hold" id="21">
                            <p:stCondLst>
                              <p:cond delay="500"/>
                            </p:stCondLst>
                            <p:childTnLst>
                              <p:par>
                                <p:cTn fill="hold" id="22" nodeType="afterEffect" presetClass="entr" presetID="42" presetSubtype="0">
                                  <p:stCondLst>
                                    <p:cond delay="0"/>
                                  </p:stCondLst>
                                  <p:childTnLst>
                                    <p:set>
                                      <p:cBhvr>
                                        <p:cTn dur="1" fill="hold" id="23">
                                          <p:stCondLst>
                                            <p:cond delay="0"/>
                                          </p:stCondLst>
                                        </p:cTn>
                                        <p:tgtEl>
                                          <p:spTgt spid="37"/>
                                        </p:tgtEl>
                                        <p:attrNameLst>
                                          <p:attrName>style.visibility</p:attrName>
                                        </p:attrNameLst>
                                      </p:cBhvr>
                                      <p:to>
                                        <p:strVal val="visible"/>
                                      </p:to>
                                    </p:set>
                                    <p:animEffect filter="fade" transition="in">
                                      <p:cBhvr>
                                        <p:cTn dur="250" id="24"/>
                                        <p:tgtEl>
                                          <p:spTgt spid="37"/>
                                        </p:tgtEl>
                                      </p:cBhvr>
                                    </p:animEffect>
                                    <p:anim calcmode="lin" valueType="num">
                                      <p:cBhvr>
                                        <p:cTn dur="250" fill="hold" id="25"/>
                                        <p:tgtEl>
                                          <p:spTgt spid="37"/>
                                        </p:tgtEl>
                                        <p:attrNameLst>
                                          <p:attrName>ppt_x</p:attrName>
                                        </p:attrNameLst>
                                      </p:cBhvr>
                                      <p:tavLst>
                                        <p:tav tm="0">
                                          <p:val>
                                            <p:strVal val="#ppt_x"/>
                                          </p:val>
                                        </p:tav>
                                        <p:tav tm="100000">
                                          <p:val>
                                            <p:strVal val="#ppt_x"/>
                                          </p:val>
                                        </p:tav>
                                      </p:tavLst>
                                    </p:anim>
                                    <p:anim calcmode="lin" valueType="num">
                                      <p:cBhvr>
                                        <p:cTn dur="250" fill="hold" id="26"/>
                                        <p:tgtEl>
                                          <p:spTgt spid="37"/>
                                        </p:tgtEl>
                                        <p:attrNameLst>
                                          <p:attrName>ppt_y</p:attrName>
                                        </p:attrNameLst>
                                      </p:cBhvr>
                                      <p:tavLst>
                                        <p:tav tm="0">
                                          <p:val>
                                            <p:strVal val="#ppt_y+.1"/>
                                          </p:val>
                                        </p:tav>
                                        <p:tav tm="100000">
                                          <p:val>
                                            <p:strVal val="#ppt_y"/>
                                          </p:val>
                                        </p:tav>
                                      </p:tavLst>
                                    </p:anim>
                                  </p:childTnLst>
                                </p:cTn>
                              </p:par>
                            </p:childTnLst>
                          </p:cTn>
                        </p:par>
                        <p:par>
                          <p:cTn fill="hold" id="27">
                            <p:stCondLst>
                              <p:cond delay="750"/>
                            </p:stCondLst>
                            <p:childTnLst>
                              <p:par>
                                <p:cTn fill="hold" id="28" nodeType="afterEffect" presetClass="entr" presetID="42" presetSubtype="0">
                                  <p:stCondLst>
                                    <p:cond delay="0"/>
                                  </p:stCondLst>
                                  <p:childTnLst>
                                    <p:set>
                                      <p:cBhvr>
                                        <p:cTn dur="1" fill="hold" id="29">
                                          <p:stCondLst>
                                            <p:cond delay="0"/>
                                          </p:stCondLst>
                                        </p:cTn>
                                        <p:tgtEl>
                                          <p:spTgt spid="36"/>
                                        </p:tgtEl>
                                        <p:attrNameLst>
                                          <p:attrName>style.visibility</p:attrName>
                                        </p:attrNameLst>
                                      </p:cBhvr>
                                      <p:to>
                                        <p:strVal val="visible"/>
                                      </p:to>
                                    </p:set>
                                    <p:animEffect filter="fade" transition="in">
                                      <p:cBhvr>
                                        <p:cTn dur="250" id="30"/>
                                        <p:tgtEl>
                                          <p:spTgt spid="36"/>
                                        </p:tgtEl>
                                      </p:cBhvr>
                                    </p:animEffect>
                                    <p:anim calcmode="lin" valueType="num">
                                      <p:cBhvr>
                                        <p:cTn dur="250" fill="hold" id="31"/>
                                        <p:tgtEl>
                                          <p:spTgt spid="36"/>
                                        </p:tgtEl>
                                        <p:attrNameLst>
                                          <p:attrName>ppt_x</p:attrName>
                                        </p:attrNameLst>
                                      </p:cBhvr>
                                      <p:tavLst>
                                        <p:tav tm="0">
                                          <p:val>
                                            <p:strVal val="#ppt_x"/>
                                          </p:val>
                                        </p:tav>
                                        <p:tav tm="100000">
                                          <p:val>
                                            <p:strVal val="#ppt_x"/>
                                          </p:val>
                                        </p:tav>
                                      </p:tavLst>
                                    </p:anim>
                                    <p:anim calcmode="lin" valueType="num">
                                      <p:cBhvr>
                                        <p:cTn dur="250" fill="hold" id="32"/>
                                        <p:tgtEl>
                                          <p:spTgt spid="36"/>
                                        </p:tgtEl>
                                        <p:attrNameLst>
                                          <p:attrName>ppt_y</p:attrName>
                                        </p:attrNameLst>
                                      </p:cBhvr>
                                      <p:tavLst>
                                        <p:tav tm="0">
                                          <p:val>
                                            <p:strVal val="#ppt_y+.1"/>
                                          </p:val>
                                        </p:tav>
                                        <p:tav tm="100000">
                                          <p:val>
                                            <p:strVal val="#ppt_y"/>
                                          </p:val>
                                        </p:tav>
                                      </p:tavLst>
                                    </p:anim>
                                  </p:childTnLst>
                                </p:cTn>
                              </p:par>
                            </p:childTnLst>
                          </p:cTn>
                        </p:par>
                        <p:par>
                          <p:cTn fill="hold" id="33">
                            <p:stCondLst>
                              <p:cond delay="1000"/>
                            </p:stCondLst>
                            <p:childTnLst>
                              <p:par>
                                <p:cTn fill="hold" id="34" nodeType="afterEffect" presetClass="entr" presetID="42" presetSubtype="0">
                                  <p:stCondLst>
                                    <p:cond delay="0"/>
                                  </p:stCondLst>
                                  <p:childTnLst>
                                    <p:set>
                                      <p:cBhvr>
                                        <p:cTn dur="1" fill="hold" id="35">
                                          <p:stCondLst>
                                            <p:cond delay="0"/>
                                          </p:stCondLst>
                                        </p:cTn>
                                        <p:tgtEl>
                                          <p:spTgt spid="34"/>
                                        </p:tgtEl>
                                        <p:attrNameLst>
                                          <p:attrName>style.visibility</p:attrName>
                                        </p:attrNameLst>
                                      </p:cBhvr>
                                      <p:to>
                                        <p:strVal val="visible"/>
                                      </p:to>
                                    </p:set>
                                    <p:animEffect filter="fade" transition="in">
                                      <p:cBhvr>
                                        <p:cTn dur="250" id="36"/>
                                        <p:tgtEl>
                                          <p:spTgt spid="34"/>
                                        </p:tgtEl>
                                      </p:cBhvr>
                                    </p:animEffect>
                                    <p:anim calcmode="lin" valueType="num">
                                      <p:cBhvr>
                                        <p:cTn dur="250" fill="hold" id="37"/>
                                        <p:tgtEl>
                                          <p:spTgt spid="34"/>
                                        </p:tgtEl>
                                        <p:attrNameLst>
                                          <p:attrName>ppt_x</p:attrName>
                                        </p:attrNameLst>
                                      </p:cBhvr>
                                      <p:tavLst>
                                        <p:tav tm="0">
                                          <p:val>
                                            <p:strVal val="#ppt_x"/>
                                          </p:val>
                                        </p:tav>
                                        <p:tav tm="100000">
                                          <p:val>
                                            <p:strVal val="#ppt_x"/>
                                          </p:val>
                                        </p:tav>
                                      </p:tavLst>
                                    </p:anim>
                                    <p:anim calcmode="lin" valueType="num">
                                      <p:cBhvr>
                                        <p:cTn dur="250" fill="hold" id="38"/>
                                        <p:tgtEl>
                                          <p:spTgt spid="34"/>
                                        </p:tgtEl>
                                        <p:attrNameLst>
                                          <p:attrName>ppt_y</p:attrName>
                                        </p:attrNameLst>
                                      </p:cBhvr>
                                      <p:tavLst>
                                        <p:tav tm="0">
                                          <p:val>
                                            <p:strVal val="#ppt_y+.1"/>
                                          </p:val>
                                        </p:tav>
                                        <p:tav tm="100000">
                                          <p:val>
                                            <p:strVal val="#ppt_y"/>
                                          </p:val>
                                        </p:tav>
                                      </p:tavLst>
                                    </p:anim>
                                  </p:childTnLst>
                                </p:cTn>
                              </p:par>
                            </p:childTnLst>
                          </p:cTn>
                        </p:par>
                        <p:par>
                          <p:cTn fill="hold" id="39">
                            <p:stCondLst>
                              <p:cond delay="1250"/>
                            </p:stCondLst>
                            <p:childTnLst>
                              <p:par>
                                <p:cTn fill="hold" id="40" nodeType="afterEffect" presetClass="entr" presetID="42" presetSubtype="0">
                                  <p:stCondLst>
                                    <p:cond delay="0"/>
                                  </p:stCondLst>
                                  <p:childTnLst>
                                    <p:set>
                                      <p:cBhvr>
                                        <p:cTn dur="1" fill="hold" id="41">
                                          <p:stCondLst>
                                            <p:cond delay="0"/>
                                          </p:stCondLst>
                                        </p:cTn>
                                        <p:tgtEl>
                                          <p:spTgt spid="35"/>
                                        </p:tgtEl>
                                        <p:attrNameLst>
                                          <p:attrName>style.visibility</p:attrName>
                                        </p:attrNameLst>
                                      </p:cBhvr>
                                      <p:to>
                                        <p:strVal val="visible"/>
                                      </p:to>
                                    </p:set>
                                    <p:animEffect filter="fade" transition="in">
                                      <p:cBhvr>
                                        <p:cTn dur="250" id="42"/>
                                        <p:tgtEl>
                                          <p:spTgt spid="35"/>
                                        </p:tgtEl>
                                      </p:cBhvr>
                                    </p:animEffect>
                                    <p:anim calcmode="lin" valueType="num">
                                      <p:cBhvr>
                                        <p:cTn dur="250" fill="hold" id="43"/>
                                        <p:tgtEl>
                                          <p:spTgt spid="35"/>
                                        </p:tgtEl>
                                        <p:attrNameLst>
                                          <p:attrName>ppt_x</p:attrName>
                                        </p:attrNameLst>
                                      </p:cBhvr>
                                      <p:tavLst>
                                        <p:tav tm="0">
                                          <p:val>
                                            <p:strVal val="#ppt_x"/>
                                          </p:val>
                                        </p:tav>
                                        <p:tav tm="100000">
                                          <p:val>
                                            <p:strVal val="#ppt_x"/>
                                          </p:val>
                                        </p:tav>
                                      </p:tavLst>
                                    </p:anim>
                                    <p:anim calcmode="lin" valueType="num">
                                      <p:cBhvr>
                                        <p:cTn dur="250" fill="hold" id="44"/>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10" presetSubtype="0">
                                  <p:stCondLst>
                                    <p:cond delay="0"/>
                                  </p:stCondLst>
                                  <p:childTnLst>
                                    <p:set>
                                      <p:cBhvr>
                                        <p:cTn dur="1" fill="hold" id="48">
                                          <p:stCondLst>
                                            <p:cond delay="0"/>
                                          </p:stCondLst>
                                        </p:cTn>
                                        <p:tgtEl>
                                          <p:spTgt spid="40">
                                            <p:txEl>
                                              <p:pRg end="0" st="0"/>
                                            </p:txEl>
                                          </p:spTgt>
                                        </p:tgtEl>
                                        <p:attrNameLst>
                                          <p:attrName>style.visibility</p:attrName>
                                        </p:attrNameLst>
                                      </p:cBhvr>
                                      <p:to>
                                        <p:strVal val="visible"/>
                                      </p:to>
                                    </p:set>
                                    <p:animEffect filter="fade" transition="in">
                                      <p:cBhvr>
                                        <p:cTn dur="500" id="49"/>
                                        <p:tgtEl>
                                          <p:spTgt spid="40">
                                            <p:txEl>
                                              <p:pRg end="0" st="0"/>
                                            </p:txEl>
                                          </p:spTgt>
                                        </p:tgtEl>
                                      </p:cBhvr>
                                    </p:animEffect>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10" presetSubtype="0">
                                  <p:stCondLst>
                                    <p:cond delay="0"/>
                                  </p:stCondLst>
                                  <p:childTnLst>
                                    <p:set>
                                      <p:cBhvr>
                                        <p:cTn dur="1" fill="hold" id="53">
                                          <p:stCondLst>
                                            <p:cond delay="0"/>
                                          </p:stCondLst>
                                        </p:cTn>
                                        <p:tgtEl>
                                          <p:spTgt spid="40">
                                            <p:txEl>
                                              <p:pRg end="1" st="1"/>
                                            </p:txEl>
                                          </p:spTgt>
                                        </p:tgtEl>
                                        <p:attrNameLst>
                                          <p:attrName>style.visibility</p:attrName>
                                        </p:attrNameLst>
                                      </p:cBhvr>
                                      <p:to>
                                        <p:strVal val="visible"/>
                                      </p:to>
                                    </p:set>
                                    <p:animEffect filter="fade" transition="in">
                                      <p:cBhvr>
                                        <p:cTn dur="500" id="54"/>
                                        <p:tgtEl>
                                          <p:spTgt spid="40">
                                            <p:txEl>
                                              <p:pRg end="1" st="1"/>
                                            </p:txEl>
                                          </p:spTgt>
                                        </p:tgtEl>
                                      </p:cBhvr>
                                    </p:animEffect>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10" presetSubtype="0">
                                  <p:stCondLst>
                                    <p:cond delay="0"/>
                                  </p:stCondLst>
                                  <p:childTnLst>
                                    <p:set>
                                      <p:cBhvr>
                                        <p:cTn dur="1" fill="hold" id="58">
                                          <p:stCondLst>
                                            <p:cond delay="0"/>
                                          </p:stCondLst>
                                        </p:cTn>
                                        <p:tgtEl>
                                          <p:spTgt spid="40">
                                            <p:txEl>
                                              <p:pRg end="2" st="2"/>
                                            </p:txEl>
                                          </p:spTgt>
                                        </p:tgtEl>
                                        <p:attrNameLst>
                                          <p:attrName>style.visibility</p:attrName>
                                        </p:attrNameLst>
                                      </p:cBhvr>
                                      <p:to>
                                        <p:strVal val="visible"/>
                                      </p:to>
                                    </p:set>
                                    <p:animEffect filter="fade" transition="in">
                                      <p:cBhvr>
                                        <p:cTn dur="500" id="59"/>
                                        <p:tgtEl>
                                          <p:spTgt spid="40">
                                            <p:txEl>
                                              <p:pRg end="2" st="2"/>
                                            </p:txEl>
                                          </p:spTgt>
                                        </p:tgtEl>
                                      </p:cBhvr>
                                    </p:animEffect>
                                  </p:childTnLst>
                                </p:cTn>
                              </p:par>
                            </p:childTnLst>
                          </p:cTn>
                        </p:par>
                      </p:childTnLst>
                    </p:cTn>
                  </p:par>
                  <p:par>
                    <p:cTn fill="hold" id="60">
                      <p:stCondLst>
                        <p:cond delay="indefinite"/>
                      </p:stCondLst>
                      <p:childTnLst>
                        <p:par>
                          <p:cTn fill="hold" id="61">
                            <p:stCondLst>
                              <p:cond delay="0"/>
                            </p:stCondLst>
                            <p:childTnLst>
                              <p:par>
                                <p:cTn fill="hold" grpId="0" id="62" nodeType="clickEffect" presetClass="entr" presetID="10" presetSubtype="0">
                                  <p:stCondLst>
                                    <p:cond delay="0"/>
                                  </p:stCondLst>
                                  <p:childTnLst>
                                    <p:set>
                                      <p:cBhvr>
                                        <p:cTn dur="1" fill="hold" id="63">
                                          <p:stCondLst>
                                            <p:cond delay="0"/>
                                          </p:stCondLst>
                                        </p:cTn>
                                        <p:tgtEl>
                                          <p:spTgt spid="40">
                                            <p:txEl>
                                              <p:pRg end="3" st="3"/>
                                            </p:txEl>
                                          </p:spTgt>
                                        </p:tgtEl>
                                        <p:attrNameLst>
                                          <p:attrName>style.visibility</p:attrName>
                                        </p:attrNameLst>
                                      </p:cBhvr>
                                      <p:to>
                                        <p:strVal val="visible"/>
                                      </p:to>
                                    </p:set>
                                    <p:animEffect filter="fade" transition="in">
                                      <p:cBhvr>
                                        <p:cTn dur="500" id="64"/>
                                        <p:tgtEl>
                                          <p:spTgt spid="40">
                                            <p:txEl>
                                              <p:pRg end="3" st="3"/>
                                            </p:txEl>
                                          </p:spTgt>
                                        </p:tgtEl>
                                      </p:cBhvr>
                                    </p:animEffect>
                                  </p:childTnLst>
                                </p:cTn>
                              </p:par>
                            </p:childTnLst>
                          </p:cTn>
                        </p:par>
                      </p:childTnLst>
                    </p:cTn>
                  </p:par>
                  <p:par>
                    <p:cTn fill="hold" id="65">
                      <p:stCondLst>
                        <p:cond delay="indefinite"/>
                      </p:stCondLst>
                      <p:childTnLst>
                        <p:par>
                          <p:cTn fill="hold" id="66">
                            <p:stCondLst>
                              <p:cond delay="0"/>
                            </p:stCondLst>
                            <p:childTnLst>
                              <p:par>
                                <p:cTn fill="hold" id="67" nodeType="clickEffect" presetClass="entr" presetID="10" presetSubtype="0">
                                  <p:stCondLst>
                                    <p:cond delay="0"/>
                                  </p:stCondLst>
                                  <p:childTnLst>
                                    <p:set>
                                      <p:cBhvr>
                                        <p:cTn dur="1" fill="hold" id="68">
                                          <p:stCondLst>
                                            <p:cond delay="0"/>
                                          </p:stCondLst>
                                        </p:cTn>
                                        <p:tgtEl>
                                          <p:spTgt spid="1026"/>
                                        </p:tgtEl>
                                        <p:attrNameLst>
                                          <p:attrName>style.visibility</p:attrName>
                                        </p:attrNameLst>
                                      </p:cBhvr>
                                      <p:to>
                                        <p:strVal val="visible"/>
                                      </p:to>
                                    </p:set>
                                    <p:animEffect filter="fade" transition="in">
                                      <p:cBhvr>
                                        <p:cTn dur="500" id="69"/>
                                        <p:tgtEl>
                                          <p:spTgt spid="1026"/>
                                        </p:tgtEl>
                                      </p:cBhvr>
                                    </p:animEffect>
                                  </p:childTnLst>
                                </p:cTn>
                              </p:par>
                            </p:childTnLst>
                          </p:cTn>
                        </p:par>
                      </p:childTnLst>
                    </p:cTn>
                  </p:par>
                  <p:par>
                    <p:cTn fill="hold" id="70">
                      <p:stCondLst>
                        <p:cond delay="indefinite"/>
                      </p:stCondLst>
                      <p:childTnLst>
                        <p:par>
                          <p:cTn fill="hold" id="71">
                            <p:stCondLst>
                              <p:cond delay="0"/>
                            </p:stCondLst>
                            <p:childTnLst>
                              <p:par>
                                <p:cTn fill="hold" grpId="0" id="72" nodeType="clickEffect" presetClass="entr" presetID="2" presetSubtype="4">
                                  <p:stCondLst>
                                    <p:cond delay="0"/>
                                  </p:stCondLst>
                                  <p:childTnLst>
                                    <p:set>
                                      <p:cBhvr>
                                        <p:cTn dur="1" fill="hold" id="73">
                                          <p:stCondLst>
                                            <p:cond delay="0"/>
                                          </p:stCondLst>
                                        </p:cTn>
                                        <p:tgtEl>
                                          <p:spTgt spid="50"/>
                                        </p:tgtEl>
                                        <p:attrNameLst>
                                          <p:attrName>style.visibility</p:attrName>
                                        </p:attrNameLst>
                                      </p:cBhvr>
                                      <p:to>
                                        <p:strVal val="visible"/>
                                      </p:to>
                                    </p:set>
                                    <p:anim calcmode="lin" valueType="num">
                                      <p:cBhvr additive="base">
                                        <p:cTn dur="250" fill="hold" id="74"/>
                                        <p:tgtEl>
                                          <p:spTgt spid="50"/>
                                        </p:tgtEl>
                                        <p:attrNameLst>
                                          <p:attrName>ppt_x</p:attrName>
                                        </p:attrNameLst>
                                      </p:cBhvr>
                                      <p:tavLst>
                                        <p:tav tm="0">
                                          <p:val>
                                            <p:strVal val="#ppt_x"/>
                                          </p:val>
                                        </p:tav>
                                        <p:tav tm="100000">
                                          <p:val>
                                            <p:strVal val="#ppt_x"/>
                                          </p:val>
                                        </p:tav>
                                      </p:tavLst>
                                    </p:anim>
                                    <p:anim calcmode="lin" valueType="num">
                                      <p:cBhvr additive="base">
                                        <p:cTn dur="250" fill="hold" id="75"/>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40"/>
      <p:bldP animBg="1" grpId="0" spid="5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OJECT_VERSION" val="9.3"/>
  <p:tag name="ISPRING_PROJECT_FOLDER_UPDATED" val="1"/>
  <p:tag name="ISPRING_PRESENTATION_COURSE_TITLE" val="1.3.1 DHIS2 Building Blocks"/>
  <p:tag name="ISPRING_LMS_API_VERSION" val="SCORM 2004 (2nd edition)"/>
  <p:tag name="ISPRING_ULTRA_SCORM_COURSE_ID" val="AA401FE8-4632-497D-A26F-4F62B3BB0AD4"/>
  <p:tag name="ISPRING_CMI5_LAUNCH_METHOD" val="any window"/>
  <p:tag name="ISPRINGCLOUDFOLDERID" val="0"/>
  <p:tag name="ISPRINGONLINEFOLDERID" val="1"/>
  <p:tag name="ISPRING_SCORM_RATE_SLIDES" val="0"/>
  <p:tag name="ISPRING_SCORM_PASSING_SCORE" val="0.000000"/>
  <p:tag name="ISPRING_CURRENT_PLAYER_ID" val="universal"/>
  <p:tag name="ISPRING_FIRST_PUBLISH" val="1"/>
  <p:tag name="ISPRING_UUID" val="{F22F9543-EDCA-41B6-BDAA-16C5112192B3}"/>
  <p:tag name="ISPRING_SCREEN_RECS_UPDATED" val="C:\Users\alita\Documents\0. Clientes LOCAL\DHIS2\Fundamentals\2.0\Intro to DHIS2\Grant\3.2 Components Of The DHIS2 Ecosystem_V3ale"/>
  <p:tag name="ISPRING_RESOURCE_FOLDER" val="C:\Users\alita\Documents\0. Clientes LOCAL\DHIS2\Fundamentals\2.0\Intro to DHIS2\Grant\3.2 Components Of The DHIS2 Ecosystem_V3ale"/>
  <p:tag name="ISPRING_PRESENTATION_PATH" val="C:\Users\alita\Documents\0. Clientes LOCAL\DHIS2\Fundamentals\2.0\Intro to DHIS2\Grant\3.2 Components Of The DHIS2 Ecosystem_V3ale.pptx"/>
  <p:tag name="FLASHSPRING_ZOOM_TAG" val="60"/>
  <p:tag name="ISPRING_PRESENTATION_INFO_2" val="&lt;?xml version=&quot;1.0&quot; encoding=&quot;UTF-8&quot; standalone=&quot;no&quot; ?&gt;&#10;&lt;presentation2&gt;&#10;&#10;  &lt;slides&gt;&#10;    &lt;slide id=&quot;{CA6F74AB-304F-4B50-A4AD-499D0092E159}&quot; pptId=&quot;299&quot;/&gt;&#10;    &lt;slide id=&quot;{AD970B75-4AFB-4796-AA9A-5E1E38F9F98F}&quot; pptId=&quot;287&quot;/&gt;&#10;    &lt;slide id=&quot;{29D4FC07-5D40-497C-93EE-B7721F09E301}&quot; pptId=&quot;288&quot;/&gt;&#10;    &lt;slide id=&quot;{E46C5711-E936-4FA8-AC33-554C68133B9E}&quot; pptId=&quot;298&quot;/&gt;&#10;    &lt;slide id=&quot;{BAC9B1AB-2635-452F-AD12-498EBB3014C6}&quot; pptId=&quot;289&quot;/&gt;&#10;    &lt;slide id=&quot;{1D1A3213-BDEF-4D3A-8F45-E643A5FDD477}&quot; pptId=&quot;290&quot;/&gt;&#10;    &lt;slide id=&quot;{9CE980C7-904D-4100-95FC-5F2240449ABA}&quot; pptId=&quot;291&quot;/&gt;&#10;    &lt;slide id=&quot;{A754BC4A-8595-435A-A403-14F194BACF05}&quot; pptId=&quot;292&quot;/&gt;&#10;    &lt;slide id=&quot;{9860A776-93D5-4F0C-B653-359302485D19}&quot; pptId=&quot;300&quot;/&gt;&#10;    &lt;slide id=&quot;{9BCE9D9B-B376-40A6-A7E3-7E71101B13CC}&quot; pptId=&quot;293&quot;/&gt;&#10;    &lt;slide id=&quot;{D0417402-E01C-4743-9ECF-6B6FC2902889}&quot; pptId=&quot;294&quot;/&gt;&#10;    &lt;slide id=&quot;{031D3D8D-0272-404C-959A-50C06D6AB445}&quot; pptId=&quot;295&quot;/&gt;&#10;    &lt;slide id=&quot;{B6CE683C-5778-49A9-988E-A4F869E490DC}&quot; pptId=&quot;296&quot;/&gt;&#10;    &lt;slide id=&quot;{1782597B-9E6A-45B2-83C7-7567D3742E3E}&quot; pptId=&quot;297&quot;/&gt;&#10;    &lt;slide id=&quot;{DE541593-6480-4B6C-8B54-8F139CA91FDD}&quot; pptId=&quot;286&quot;/&gt;&#10;    &lt;slide id=&quot;{BB05D8E2-6557-4B82-9A39-CD441EC47B3C}&quot; pptId=&quot;272&quot;/&gt;&#10;  &lt;/slides&gt;&#10;&#10;  &lt;narration&gt;&#10;    &lt;audioTracks&gt;&#10;      &lt;audioTrack muted=&quot;false&quot; name=&quot;Slide_12&quot; resource=&quot;66778a4f&quot; slideId=&quot;{031D3D8D-0272-404C-959A-50C06D6AB445}&quot; startTime=&quot;0&quot; stepIndex=&quot;0&quot; volume=&quot;1&quot;&gt;&#10;        &lt;audio channels=&quot;2&quot; format=&quot;fltp&quot; sampleRate=&quot;44100&quot;/&gt;&#10;      &lt;/audioTrack&gt;&#10;      &lt;audioTrack muted=&quot;false&quot; name=&quot;Slide_8&quot; resource=&quot;7b7caf94&quot; slideId=&quot;{A754BC4A-8595-435A-A403-14F194BACF05}&quot; startTime=&quot;0&quot; stepIndex=&quot;0&quot; volume=&quot;1&quot;&gt;&#10;        &lt;audio channels=&quot;2&quot; format=&quot;fltp&quot; sampleRate=&quot;44100&quot;/&gt;&#10;      &lt;/audioTrack&gt;&#10;      &lt;audioTrack muted=&quot;false&quot; name=&quot;Slide_5&quot; resource=&quot;e7eef267&quot; slideId=&quot;{BAC9B1AB-2635-452F-AD12-498EBB3014C6}&quot; startTime=&quot;47&quot; stepIndex=&quot;0&quot; volume=&quot;1&quot;&gt;&#10;        &lt;audio channels=&quot;2&quot; format=&quot;fltp&quot; sampleRate=&quot;44100&quot;/&gt;&#10;      &lt;/audioTrack&gt;&#10;      &lt;audioTrack muted=&quot;false&quot; name=&quot;Slide_6&quot; resource=&quot;d26505e8&quot; slideId=&quot;{1D1A3213-BDEF-4D3A-8F45-E643A5FDD477}&quot; startTime=&quot;0&quot; stepIndex=&quot;0&quot; volume=&quot;1&quot;&gt;&#10;        &lt;audio channels=&quot;2&quot; format=&quot;fltp&quot; sampleRate=&quot;44100&quot;/&gt;&#10;      &lt;/audioTrack&gt;&#10;      &lt;audioTrack muted=&quot;false&quot; name=&quot;Slide_3 (2)&quot; resource=&quot;a9e737b6&quot; slideId=&quot;{29D4FC07-5D40-497C-93EE-B7721F09E301}&quot; startTime=&quot;7556&quot; stepIndex=&quot;2&quot; volume=&quot;1&quot;&gt;&#10;        &lt;audio channels=&quot;2&quot; format=&quot;fltp&quot; sampleRate=&quot;44100&quot;/&gt;&#10;      &lt;/audioTrack&gt;&#10;      &lt;audioTrack muted=&quot;false&quot; name=&quot;Slide_15&quot; resource=&quot;bed51b68&quot; slideId=&quot;{DE541593-6480-4B6C-8B54-8F139CA91FDD}&quot; startTime=&quot;0&quot; stepIndex=&quot;0&quot; volume=&quot;1&quot;&gt;&#10;        &lt;audio channels=&quot;2&quot; format=&quot;fltp&quot; sampleRate=&quot;44100&quot;/&gt;&#10;      &lt;/audioTrack&gt;&#10;      &lt;audioTrack muted=&quot;false&quot; name=&quot;Slide_11&quot; resource=&quot;6024d634&quot; slideId=&quot;{D0417402-E01C-4743-9ECF-6B6FC2902889}&quot; startTime=&quot;0&quot; stepIndex=&quot;0&quot; volume=&quot;1&quot;&gt;&#10;        &lt;audio channels=&quot;2&quot; format=&quot;fltp&quot; sampleRate=&quot;44100&quot;/&gt;&#10;      &lt;/audioTrack&gt;&#10;      &lt;audioTrack muted=&quot;false&quot; name=&quot;Slide_7&quot; resource=&quot;8bbfd409&quot; slideId=&quot;{9CE980C7-904D-4100-95FC-5F2240449ABA}&quot; startTime=&quot;0&quot; stepIndex=&quot;0&quot; volume=&quot;1&quot;&gt;&#10;        &lt;audio channels=&quot;2&quot; format=&quot;fltp&quot; sampleRate=&quot;44100&quot;/&gt;&#10;      &lt;/audioTrack&gt;&#10;      &lt;audioTrack muted=&quot;false&quot; name=&quot;Slide_2 (2)&quot; resource=&quot;d442e5d0&quot; slideId=&quot;{AD970B75-4AFB-4796-AA9A-5E1E38F9F98F}&quot; startTime=&quot;0&quot; stepIndex=&quot;0&quot; volume=&quot;1&quot;&gt;&#10;        &lt;audio channels=&quot;2&quot; format=&quot;fltp&quot; sampleRate=&quot;44100&quot;/&gt;&#10;      &lt;/audioTrack&gt;&#10;      &lt;audioTrack muted=&quot;false&quot; name=&quot;Slide_14&quot; resource=&quot;80123e2f&quot; slideId=&quot;{1782597B-9E6A-45B2-83C7-7567D3742E3E}&quot; startTime=&quot;0&quot; stepIndex=&quot;0&quot; volume=&quot;1&quot;&gt;&#10;        &lt;audio channels=&quot;2&quot; format=&quot;fltp&quot; sampleRate=&quot;44100&quot;/&gt;&#10;      &lt;/audioTrack&gt;&#10;      &lt;audioTrack muted=&quot;false&quot; name=&quot;Slide_10&quot; resource=&quot;ef7a9226&quot; slideId=&quot;{9BCE9D9B-B376-40A6-A7E3-7E71101B13CC}&quot; startTime=&quot;0&quot; stepIndex=&quot;0&quot; volume=&quot;1&quot;&gt;&#10;        &lt;audio channels=&quot;2&quot; format=&quot;fltp&quot; sampleRate=&quot;44100&quot;/&gt;&#10;      &lt;/audioTrack&gt;&#10;      &lt;audioTrack muted=&quot;false&quot; name=&quot;Slide_13&quot; resource=&quot;c304d5a0&quot; slideId=&quot;{B6CE683C-5778-49A9-988E-A4F869E490DC}&quot; startTime=&quot;93&quot; stepIndex=&quot;0&quot; volume=&quot;1&quot;&gt;&#10;        &lt;audio channels=&quot;2&quot; format=&quot;fltp&quot; sampleRate=&quot;44100&quot;/&gt;&#10;      &lt;/audioTrack&gt;&#10;      &lt;audioTrack muted=&quot;false&quot; name=&quot;Slide_4 (2)&quot; resource=&quot;70f7b946&quot; slideId=&quot;{E46C5711-E936-4FA8-AC33-554C68133B9E}&quot; startTime=&quot;0&quot; stepIndex=&quot;0&quot; volume=&quot;1&quot;&gt;&#10;        &lt;audio channels=&quot;2&quot; format=&quot;fltp&quot; sampleRate=&quot;44100&quot;/&gt;&#10;      &lt;/audioTrack&gt;&#10;      &lt;audioTrack muted=&quot;false&quot; name=&quot;intro&quot; resource=&quot;3ce07603&quot; slideId=&quot;{CA6F74AB-304F-4B50-A4AD-499D0092E159}&quot; startTime=&quot;0&quot; stepIndex=&quot;0&quot; volume=&quot;1&quot;&gt;&#10;        &lt;audio channels=&quot;2&quot; format=&quot;fltp&quot; sampleRate=&quot;44100&quot;/&gt;&#10;      &lt;/audioTrack&gt;&#10;      &lt;audioTrack muted=&quot;false&quot; name=&quot;Text-to-speech clip — Audio  1&quot; resource=&quot;4c1a4dbb&quot; slideId=&quot;{9860A776-93D5-4F0C-B653-359302485D19}&quot; startTime=&quot;0&quot; stepIndex=&quot;0&quot; volume=&quot;1&quot;&gt;&#10;        &lt;audio channels=&quot;2&quot; format=&quot;fltp&quot; sampleRate=&quot;44100&quot;/&gt;&#10;      &lt;/audioTrack&gt;&#10;      &lt;audioTrack muted=&quot;false&quot; name=&quot;Part 1 pickups - Ale&quot; resource=&quot;b8e931a0&quot; slideId=&quot;{29D4FC07-5D40-497C-93EE-B7721F09E301}&quot; startTime=&quot;0&quot; stepIndex=&quot;0&quot; volume=&quot;1&quot;&gt;&#10;        &lt;audio channels=&quot;2&quot; format=&quot;s16&quot; sampleRate=&quot;44100&quot;/&gt;&#10;      &lt;/audioTrack&gt;&#10;    &lt;/audioTracks&gt;&#10;    &lt;videoTracks/&gt;&#10;  &lt;/narration&gt;&#10;&#10;&lt;/presentation2&gt;&#10;"/>
  <p:tag name="ISPRING_PLAYERS_CUSTOMIZATION_2" val="UEsDBBQAAgAIAPtmSVQyG7oi+QMAAOAOAAAYAAAAbm9uZS9jb21tb25fbWVzc2FnZXMubG5nrVffb6s2FH6/0v0fLKT7tvVub3toUwFxMysEc8Fp2r0gF5zUuoAzMOmyv37HhnTJ3SpCWilCsZHPj+/7zjnm+vavskA7UTdSVTfOr1e/OEhUmcpltblxluzu598c1Ghe5bxQlbhxKuWg28nnT9cFrzYt3wj4//kTQtelaBpYNhOz+neNZH7jRF7q+j5OEuIFOHVj4qaB6+Eg9Vx/njKaenhGQmcyU0jD71mgJ7GRVQVBILW2G00hc3H9tbc6zglljC7SyA1x4Ew8pbUqkcfry6yF7j2ZuYzQMPWWYDhMnEnId3LDNUCInlowXzWX2U4wYyScgUU3y+CAfJKF1HuUCK0Bi0utBmSKnUlyOYKMRgf4mNqOxW45JRRgi+MONWsSMmxzqVDF69oCN8JgFLiPOE4TH4NRY5qyNFlGEY0ZnkKERi2ybIuOENmgSmnUtNutqrXIkaysoPgJwqUahU0yJ2EK7m1+/TYJCHtMF9Rgzdq6QuD8w5yENF64wYn19fp95u9BFf/Dyz2o5DJeVi7DEGU87yL3Ywwb03RF2O/OxK8FN+i/SP2MZLKtTW2LHS/ajqa+BQ25OzQMN4r68jvE7fHs+9Bpn4YspkGn5TTEDwxqF57jzkUxvncm5jl4bhnHOGRdBaYksVL16SIKsJXqo2rRM98J0/V2UrxYYYpKy7pveOZFpmCjagepndKFC7DHOGEx8Q2lUPOqrvc/dXpv9bOqwV2DctnwpwLIMD4ND+b9thYNuO7YUKZGoHJyVXJZXQ25hhyhICM3SVY0hrxwpUWNONrypnlRdX6S37GjIcMk9ClA6LMj46a+Xw1DjBLGVV2LTA8bgyhdi0zPyIqEU7pKmRWCIaNsGw2Al9tCaGGjlSYVnnW9XawVMFMIaPcWNfBuaRoEaAE14s4wjKIH0ACIjo45QefOhM7HnHjEMEPgMXTmaJiBOg/SOUgz40YJxb7vM4a5nVRtAzuGTRCQzb65Gucmwd+WoBjiBm9UQGf10Kg3cicgjjoX9aAjKEofT2GEpt+W5I/0ziWB7UA/0sz3dijwfMerzNw2Mt42Au3hXS5z+85IzPr/s5V/I677gvzS13I4xQ9fxsZzUv5vqI9rLcqtHnJtAOvDvyQKU05vhnBO6pf5f53ZH8LM0ZR/Nz8nt4kxHA0G8U6kzmfrQyOxSjm7S1qhXN4ej2bWSRtjhAX45HoNJgtZSrhJnGFzucAG0QSaTdd8TjJZqbbIrbAK+d02IBhMbSn+Ow3XNXwwmN2CNwdguwZ4+54ouuTizmk0Yiq+auNsfo6kcTlLydKzMScpvbuDibReD51gBHL/kAsJ74qtVCVs/RDp66qx36LXX48+Tf8BUEsDBBQAAgAIAPtmSVQVHmAbowAAAH8BAAApAAAAbm9uZS9wbGF5YmFja19hbmRfbmF2aWdhdGlvbl9zZXR0aW5ncy54bWx1kEEKgzAQRfeewhsIXYdA16VFqBcYcZRAkgmZUfD2TURtadNl3vs/w4xiFDF+Yl3VtYJZ6CkQRUucUTXvd7YMC169cSCGfMKCvOdKJjcsUWgjMnrZlB7Bcsr/8GN4a2E9P+IjXjDlQmcc6kupsJlc8rCYaWPdGlCPEdOAL5hz6KG3eMO1J4jD4wzsG//VuZs2mx3eaUAdIrkgqvlAVbrXcfQXUEsDBBQAAgAIAPtmSVQfVIpqMAMAAMcOAAAiAAAAbm9uZS9mbGFzaF9wdWJsaXNoaW5nX3NldHRpbmdzLnhtbOWX3U/bMBDA3/tXWJl4XAPaJk0oLWL9kKqNgkhh8ITc2G1OOHbmj3blr985bkvZyha+JLY9VE3su9+d787nODn4Xggy49qAkq1or7kbES4zxUBOW9HZqP/2Y0SMpZJRoSRvRVJF5KDdSEo3FmDylFuLooYgRpr90rai3NpyP47n83kTTKn9rBLOIt80M1XEpeaGS8t1XAq6wD+7KLmJloQaAPwVSi7V2o0GIUkgHSnmBCfAWtEQne0LavIoDhJjml1PtXKSdZRQmujpuBW96fS6e913K5lA6ULBpQ+HaeOgH7b7lDHwDlCRwg0nOYdpjp5isObAbO6fYi+dxL8yKnJYM/WMjsLFS7uE44RyOuNLYzhCraVZjvrWtCdUGJ7Em0MrMfAhpJmFGXp2qx78nTghUleWStu21Q4RPw2uKPE9mGSiNowt38lYCYxt5RSWSTHmbEgLHqKdXoPso9BeRCa0ALFoRccllySlEpMLlgrI1rrGjY0FWyW1v5Q+1EAFOZOA1cfJURrdWg+LynKqDd/0ajVjfGSz9lflBCML5YiAa06sIhhdV+BTzslmCshEq6IaxRKxxAhAizPgc84OqlAtgfcZukQThUNNLMVScBssfHNwQ8Z8ojRyOZ1h4eI4mMBvPghcUmNuoXTl4076ZdDtXQ2G3d7Fjl8gZTMqswfCsZx4UdoX4dMFkcqu9DAcGXWGV0lhwKq5OmtrPj4N64rGPD9TNu7wDRRO0OfErwOygX7BlL+MlYck/o8e1Dab01m10f3mrdC4xQFTEpg4kWFLArnsgDWAGZVESbEgNMOmbHzbmIFyBkdCgwho83gPgz6WafU2hRk2SaUZ179HsoXERpn1lS58Mhnx518r6nZGGLNR7/SwMxqcD0aXV6PexSicRmv1eGv3TGLf1Lf3eH9ovMYWf3LaO68T+SEGoVaGemkt3HEdqePPdaROw5l0snEe1XIBe8w07BnsMgIKwCJ4RRXzlK+CUG3PXDF/zYb5B1b/+j4Ja68/7R0NPh1/6f7vu+CpcQhvqztTfOdek8RbL0B+pgAJBV6r/KG4vjW1P7zfTeLtU40G0u5ePtuNH1BLAwQUAAIACAD7ZklUcVeUnRUBAADRAgAAHAAAAG5vbmUvZmxhc2hfc2tpbl9zZXR0aW5ncy54bWyNktFOgzAUhu99CoL3kE2NmrAmbuiN0SzZXuAAB9IMekh7IOHtrYUNVIjrVfv//9fTnjYyJ6m8FrWRpDb+yhc3nhelVJI+ILNUhflWzpons42fNMykgpQUo+JAka6g9MXtmxtR6JL/UWRrXsvkkOJY5mH9tI2vQoYa99vHePe8BNRQYJBAeio0NSqz+d1rvIrvJvlhOm1IZH52BxqmA4NmwbrBKBzXvW+gxRclK2DbZ2swmiE55/RMSVTvNRrbLmeKHEpjiT/6eIR9Cd1lM3MGZpwl5CgrFOs5xDk9pqCVhVOPXY0i12iL/BL7JCpISnzHLiHQ2eclMtx90e5pe8emwg/KUNSaqpqjcCK5hxmfwc7tVxZfUEsDBBQAAgAIAPtmSVTXm3CWKwMAAG8OAAAhAAAAbm9uZS9odG1sX3B1Ymxpc2hpbmdfc2V0dGluZ3MueG1s3VdNTxsxEL3nV1hbcWy2qJcKJUE0H2pUSBAbKJyQs3ayI7z21h9Jw6/veJ2EQANdKBGohyjZ8cyb8Zvxc7Zx+CsXZMa1ASWb0X79U0S4TBUDOW1G56Pexy8RMZZKRoWSvBlJFZHDVq1RuLEAkyXcWnQ1BGGkOShsM8qsLQ7ieD6f18EU2q8q4Szim3qq8rjQ3HBpuY4LQRf4ZRcFN9ESoQIAfnIll2GtWo2QRkA6UcwJToA1owEW+83mIoqDw5imN1OtnGRtJZQmejpuRh/a3c5+5/PKJ4B0IOfSs2FaaPRme0AZA5+figRuOck4TDMsFLmaA7OZ/xV770b8J0aJHLZMPUZb4d6lXYLjgnI65ctkaKHW0jTDeGtaEyoMb8SbppUbeAZpamGGld2Fh3onTojEFYXStmW1Q4gHxhVK/AhMY6I2ki2fyVgJpLYsCqckH3M2oDnOxGlPRmRCcxCLZjQsuCQJldhRsFRAuo4wbmws2LKTvaX3kQYqyLkEHDlOTpLoLmfYSppRbfhmLasV4/lMWz+UE4wslCMCbjixiiCnLsdfGSebxJOJVnlpFdRYYgRgxhnwOWeHJUFLwMcSXWGK3GEkzl8huA0Zfjq4JWM+URpxOZ3htKIdTMCvPwu4oMbcgdJVjXvJcb/Tve4POt3LPb9BymZUps8ExyHieWF3gk8XRCq7ikM6UuoML5vCgJVrVfZWf3kb1nOMfX6lbtzDN5A7QV8Tfk3IBvQOW76bLM9p/F8rqJw2o7PyoPvDW0LjEQdsScDEhRTVCuRS9yoAplQSJcWC0BSl2HjZmIFyBi1BIAK0eXmFIR7HtHyawgxFUmnG9dOQbCFRKNOe0rlvJiP+0mtGnfYIORt1z47ao/5Ff3R1PepejsIdtA6Pt6pnI/ZSvl3Z/VXxUNjHb6fsp2fdiyqED3DvlRrTTSrBDat4Db9X8ToLV9HpxjVUqQSUlmk4KiguAnLA3r+jQdn6FwCenJQwW688KO/gePz3u97aa7NNFkjCc/BBu9aHygQk3ZP+1+FxZ6dMQDUq3nYU/pWJ8LR6JYrvvbY04q3vNzW0339JbNV+A1BLAwQUAAIACAD7ZklUjnP2+moAAADlAAAAHAAAAG5vbmUvaHRtbF9za2luX3NldHRpbmdzLmpzb26r5lIAAqUcJQUrhWowG8xPKi0pyc/TS87PK0nNK9HLyy/KTQSrUVJ2AwMlHZyK88tSiwgoTUtMTkUx1NTIwskFp0qEiSZO5i7OlsjqChLTU/WSEpOz04vyS/NSIMqcXV0MXYyVwKpquWoBUEsDBBQAAgAIAPtmSVS8fTX3SgAAAEkAAAAXAAAAbm9uZS9sb2NhbF9zZXR0aW5ncy54bWyzsa/IzVEoSy0qzszPs1Uy1DNQUkjNS85PycxLt1UKDXHTtVBSKC5JzEtJzMnPS7VVystXUrC347LJyU9OzAlOLSkBKizWt+MCAFBLAwQUAAIACACWYJBT7gPNTEkDAADjCQAAFAAAAHVuaXZlcnNhbC9wbGF5ZXIueG1srVbJbtswED07QP5B4D2iHXdJAilBW8DooS0CuNvNoKWxxFoiVZKK4nx9R9SuyG4D1IANaTjvcZbHob27xzRxHkBpLoVPFu6cOCACGXIR+eTb19XFFbm7PT/zsoQdQDk89EkueAlgCXFC0IHimUHwPTOxT3oGF5mJkykuFTcHnyznyN3utLwk52czdBHaJ7Ex2Q2lRVG4XCNCRFomeUmi3UCmNFOgQRhQtAqDOA32xvwdjd9UCmoOGegeMjMv37gmaTkeNR+QFEtXqohezucL+vPzp3UQQ8ouuNCGiQCIg5Wc2VJuWbD/LMM8AV3aZl4V5BqMKYOwtplnbvjiSjhaBT6pHDYpaM0i0G4iIkJbv4azIagwjXXDRLgR7IFHrMxto2sv26KORMdSmSA3NXoPh61kKty09p6/Ryci9nYJ03HNpwe5WP49r5OxfpvyfTIWm1G+TbiOcakP6azTSdDhrl5qa2xl+62R7apkIo6C3zlXENrX7+0JmC9ItWErcxunq4sAF/BpxQIj1eEDwlC6tWzcVilupRTXgloOt9193VGQJtsdMJMraEo18x54CPILU8r269aoHDw6MtZYOgR7tEq5blLXEC82afL6H3pT+o1a80tLcao3FvI/WvMRidqqcBHC44qjj4EUq2oAy13aXJMlbrlnF5POt2nvOA1M3VnAtvzCEWCYigBPf8gMo52dHoOCYhpdglyNsL2Fo+CYR3GCXzPJMF49SpMytZ9k6C0cBScy2E9AW/NR4FbJAjPUeZbhCHhevOfrbUfouCUjZbZy9OjEQPSCXBuZ8ier9cGkNDdW1CfO7/mZc+zTgN5lvIW8nZ9CjGbBIK5mMuxOEeBkeOBQrAc8F7XVzXCMT0z78mk04kvTfTllmvlcGjZZZRlPcjB5Vnk1JznPRj4h7FiemA/9hIbXh4WOEp6+Oaa4fuBZlcWaP4FT8LD8c7BYYqmdGEq9++TN1bLHgFrE2TjY3pqO7biToqmD61L7Vv3adjR3VK2VSmbHJOXVvagw1Tx4j3KMlMxFOBKAbVhNrxOcyO8UMCeBHWa0uMTjITOfvMKHOufr19ddym8X1w3WxnVfbVzF8oILqQ64kx+tD1KbiFfPNXz8A1BLAwQUAAIACAD9ZklUBqKuqXIGAAAmGQAAHQAAAHVuaXZlcnNhbC9jb21tb25fbWVzc2FnZXMubG5nrVn/bts2EP5/QN+BMBBgA7q0HdBiGBIXtMzYQmRJlei42TAIjEXbRCTRkygn3l97mj3YnmRHSnbs/oAkJ0ASRDLuu+Pxu++O9MXHxzRBG54XQmaXvXfnb3uIZ3MZi2x52ZvSq59/7aFCsSxmicz4ZS+TPfSx/+qHi4Rly5ItOfz/6geELlJeFPBY9PXT0zMS8WXPH0TYskgY2gOHRDiwceTgAXGiAbauI+pFAzKy3V5/JJGCnxVHd3wpsgyCQHJhXhSJiPnFmxq1mxOPUm8S+dglTq8/kErJFA1Yfhqai2/sEaa250aDKQC7Ya/vso1YMgUpRHclwGfFadghodR2R4CI53MwEHciEWqLQq4U5OJUVMcekl4/PD2D1PN36aNy3TV306HtQdqCoMqagYQVlrGQKGN5bhLXAdB38C0JotAiAKqhPRqFU9/3AkqGEKFmi0jLpNoQUaBMKlSU67XMFY+RyAyh2FGGU9kpN+G17Ubg3qyvfm07Nr2NJp7ONcnYXQJhzHPOM5RzFvP8OT5cL5hgpwYfiuKF0P2AhMSlkEx/7FGv1/dzXvBMAdx6JZXsgqdJFrmRdxVZ3tSlNd/Q2acpCc2+u9PJgARnuqDPqEdhObuPwrMOjm7AzzfodAPOTqPTDEMCJji4rnJiBQReDKOZTce9vgXZ1aR5EGqFRLjOtSTxDUvKil21cja52+kc9v1aNXZxD9j8vsna8iZQfbeR441AKu0RhCXTNcu2yJFL+eMvHz48vnv/4adOMCHwyTkGQgbp/dsWQC4NPKeShMgln2G39d9udt6UOrYLfK7/6WYN1L0BvsLfRrtpEADJa4baodELnQuHGL24lSVasQ3XrWcj+INRBygCkdddR38wl/AiKxsrbOhNMJAI6ooGtqUJCoUg83z7uhKdUq1kDu4KFFdVHBufmlX683VVfxW3pBYqkK9Ypkxk582uZ67j4aEh2QTYjUdE6/VuUYB0BG8ovdFl8xpcPGSJZDFagKQg4YWIrdeJmNcSWvPeT9i2MYoAz6CFAdk9JwT5Gu7eaFGM0TBnerEdUQIckgAAclbw/ATbyHDdmCOcJN0QxvZo7MAv1SGMxXKVwK/qGodPgAk+b1SKWo5xGM68YKiTptWYoTUrigeZx0csPdzPJmDbtTwoBIsegOtWuQcGfgiY/PKcz1UzGESJDb/ruoKlAgEjasRAl1RaFgrKJl0nXHETrdBLYfNqTOILCfWVcJicDPfBuym2Rpo7eOpa42hA9xLqsDKbr1raQXF+sz4Oq6EEmhxyvjGmGg0mzc+gLiCGXhcL7xo08LqLxS2BERH+NNkczKqgeztR2onenGmNSbb1KKTZtBGyLOCNTglIk9mR4rybm5BAX3epjZ3vaGuFupvDlmIDQwwQkOeNjkDuLTLURfVpav8eXWHbMZ36S+qxrZn5WLxh2VwfJuZM7+kWPotFbD7TtDf+/yrF34ipWurP6i7hDsnns67xHDWW71QEU4qna9XkWiesDv+UKHSJfzeENks/zf9+JH+RnTkY4p+9P0eHhS571BjEMzPVfrdeOpJ68icwsOjmCDNG0t5qrN0ObE93xOZzx5Od7V4dHTPsbCHbW7teDeBKdCpGOIYcm8hDGHVS6ELtbc3Z4zB8c+pobz8jg9Cm0HVm/K4QqtGzqefW/dWU8+mN9WBmPWo21KYOObrjAMhEpBB/3AJzOiG7DFQt4mglM1kmsSn/RNybNgG5LVP+9TS8yGVq3ias2NG/alMfnxNFtbigcup3mKf2Fdx6fw4K+PRdCgkOYIyxsGvp2cfS1Z60NILy0alwaLgbnaCOUqbmK2jHC1lmcUug6gg2JFcYwOo1h5zlzVNYDfBFGNVbVL/9rROInuhARMke7A9XKl782RlEL2OPUV1eKP6omoGmA8OiMPKurmCSWyyaLCgeHIdsHtpY1UflnV3LkzO1gf0vciRlVVNMZQqvzpv9Un1dZ8iCKcXWeAL1F5pyk2UOQ2cXhB3dLG8awJGurlwLgGCAoEIlHJFHpuutC6q++AFlNoe0Xn/C8nuQdSpl0ik2s4G6nFS3NT3dgZQqEVmnyJ/XVPWCqe1HeDg0F0KQSTjv31czRAwHznl9M5TIZWswa4xd6Bpf4PFYqK6AASH7Cx99qWEuEBzJ9PcS//3zb5N9dUlYazLIXvX8JHqbr/v2/qkw32hcvDn4guN/UEsDBBQAAgAIAP1mSVQVHmAbowAAAH8BAAAuAAAAdW5pdmVyc2FsL3BsYXliYWNrX2FuZF9uYXZpZ2F0aW9uX3NldHRpbmdzLnhtbHWQQQqDMBBF957CGwhdh0DXpUWoFxhxlECSCZlR8PZNRG1p02Xe+z/DjGIUMX5iXdW1glnoKRBFS5xRNe93tgwLXr1xIIZ8woK850omNyxRaCMyetmUHsFyyv/wY3hrYT0/4iNeMOVCZxzqS6mwmVzysJhpY90aUI8R04AvmHPoobd4w7UniMPjDOwb/9W5mzabHd5pQB0iuSCq+UBVutdx9BdQSwMEFAACAAgA/WZJVJz/rQVSBAAA3BUAACcAAAB1bml2ZXJzYWwvZmxhc2hfcHVibGlzaGluZ19zZXR0aW5ncy54bWzlWO9u4jgQ/85TWDntxyV0t712UaDqQVDRUuBIurfV6VSZxBBfHTsbO7Dsp3uae7B7khvHkEKhu6FXpO6tUAUZz/xm/Js/duOcf44ZmpFUUsEb1lG1ZiHCAxFSPm1Y137n9ZmFpMI8xExw0rC4sNB5s+Ik2ZhRGXlEKVCVCGC4rCeqYUVKJXXbns/nVSqTVK8KlinAl9VAxHaSEkm4IqmdMLyAL7VIiLSWCCUA4C8WfGnWrFQQcgzSlQgzRhANIXJO9aYw6zAsI8s2amMc3E1TkfGwJZhIUTodN6yfWh39WekYqDaNCdecyCYItVjVcRhSHQVmHv1CUEToNIJwT48tNKehihrW29obDQPq9jZMDm72jjVMSwAJXC3xY6JwiBU2j8ahIp+VXAmMKFxwHNPAhxWkCWhYbf/W63Xb7m1/4Lve7aV/1TMx7GHkux/9PYz8rt9z99EvC395M3RHvW7//a0/GPT87vDeChjdIMSxNxlzgFmRpQEpCHNUlMVjjimDIn1AoyQKypzhdEp80aGQxQlmkljoz4RMf80wo2oB3VCDbrgjJLmQCQnUSKetYak0I9Y9nAGEwCCXRU2cvCtq4vRsY+u28X6/rZ1ROlgpHERQPCDLQ3PsddFKjeo+woGiM6hM8mCTk4wxL0sSkaqmDjr3vS4sYngExpkIvsGcfkZjwcKCLxKPSdjHMVlrOe+O8g5oHlloAjlmwOQgIRx5mEObUwXsBgWAzMZSUZW3d2epfZFSzBDgwRwi6MrbYjuIcCo3klokVvdW0Py9LxSRfxi2jehRVY9R8KJLq5T+byJjIVqIDDF6B3YCQeVlMfyKCFrvbzRJRZxLYQQpJHM3M0rmJDwv4+gGXMQZWMK8SxhRxsOnjH5BYzIRKeASPIPpCHIqDX51L+AES3kPilcxvjJd2+233Y+v9AZxOMM82BMcypXEiToIPl4gLtTKDugIcCZJnpSQhvlamb1Vn56GomMgz8+UjQ18SeOM4eeELwhZgz5gyg/jZZ/EfzOC0m4jPMsbXTdvDg0tTiElBhMWAph2lC8nbAnAAHMkOFsgHMCBJfXYmFGRSZCYAWGg5dMjNPZQpvnTFCYzeExDkpaCrB29eXt88vPp2bt61f7nr79ff9VoeZQPGdbuzFneevSuUM7qwY3hG0ZfuTds2XZEGutCDbec7r4LlTDv9n13dNHyux+6/s0OgJy97TPLsfV5uvt4zS8ZL/V09dyLUesSjVzvuud79TIV1RfQvCqIoCYn+v5dxmZw7UNO3VLwOnVlFIcj90MpQEjiM8d4Uy7C/qCU3/dltEbmZjJcu5WUCgFOmqmZnHDWMBpTqPfvYm6UauEnjZzvY2z851u5mTsHGhsEp0F0sDr6MQb7IRP0P6b9Zf+7+mzEbzLnuVfdXwa99g8wW14og+apeGW18Y7KsXe+DdQrMeU0Blr1Jb54hdg8Oa459u6lSgXQNt/INiv/AlBLAwQUAAIACAD9ZklUNSqSSX8DAADiDAAAIQAAAHVuaXZlcnNhbC9mbGFzaF9za2luX3NldHRpbmdzLnhtbJVX224aMRB9z1cg+h7S3CttkIAQKSpNooby7mUHsPDaK9tLSr++4xvrhd1AsJDwzDn23DwjErWmvLMBqajgD93Lbv+s00nmpZTA9RTyghENnZQoeM4euk9/JpNuz0EEE/IdtKZ8qYwkyDoUgWmpteDnc8E1nnPOhcwJ6/a/PdlP0rPIYyyBZp3KWZA5VNfcXoy+P96eQvF3XN8M7oajNsJc5AXh24lYivOUzNdLKUqeGdOuzGqjrbYFSEb5GpE3l/fDx1YnGFX6WUNes2l8ZdZplEKCUmBMGo3H1+PhURYjKbCd9/dmnciprvoSbUMV1ZZ2d2VWG60gS6gHefRkVjue4+n1rHxaMI6g4a82LtyhC4NWKCNbkF86XBRl8ZUaKaRYmoDuce7MOsphgmT4/JDw+MOsowTjkLno6BNRjGaYBiEzV4oXZrWBQyz3y8H/jJtEYt62FOzNJGGve5gKSRn0tSwh6YWd06mV+HgtNT6moI8lFeYNHXwjpYpRlazC/YYPyrMI5AUVYiZYmcPImRsB6/IKPxoNbVvpLwhTHruTRQZK2HhhZGElrJAvGNUDZCSskO8mWa+cbQ/g+xrHCeUwJD6XnwcftcAJbkO8wi5ozU0T88hVdLUXBEwuMujbqprSHEzWkp6VOZN6BzYlnGzokmgcS78MLt1aZ1TS21P4Qmsuq0RTzaCp2uailAqNQfXMe+sz16BxFDc31EBPYKEDui6skmKGRVwLdl8vdK/dNF2yC5zbdzTOkoduTuQa5FQIprodz8P3h0F3U/mQYbo1zlKQz3whIo69u43EhQZ1Kli4R3gqnGhN5qscbWpzYRdTl9rmDCb+2qbU8jJPQY6xIiiEkqzLHG5FlyuGXz2j8AFZndCidEy9wuM4obuKjwS+BIDI+Sq8B7dxmrxkmjLYQOgqkcA63OZZorD+m/w15VUvykhyUkX6JlRVSoyrKxoIM7SrmeE0x9u7JqmyntV6Smjv0cm1jh8apanWuEfavS+l2smobwohJqsWT1Jq8a6J1P7Qau+dJxsYcJrbHoSK6PoGjeMwIQofFqsMTh3IKxPM3NodpgKhQdNGMZ22f9lEsZr9NjvF99lfSIC4xVrhWTQEfsI2FURmLztIbSo0qB0bfcS5aTs29vq80EkvErnkxDnJKafmv8moVFrk9J89a+wnj4/Fp5gzPBB1/f9QSwMEFAACAAgA/WZJVFfRmmdMBAAAZhUAACYAAAB1bml2ZXJzYWwvaHRtbF9wdWJsaXNoaW5nX3NldHRpbmdzLnhtbN1Y3W7aSBS+z1OMvOplcfq3SZEhyoJRUAlQ7HQbrVbRYA94NuMZ1zOG0qt9mn2wPsme8QCBQNIhgq2yiqLEx+d858x3/kb2zr6mDE1ILqngNedV5dhBhEcipnxcc67C1stTB0mFeYyZ4KTmcOGgs/qRlxVDRmUSEKVAVSKA4bKaqZqTKJVVXXc6nVaozHL9VrBCAb6sRCJ1s5xIwhXJ3YzhGfxRs4xIZ45gAQC/qeBzs/rREUKeQboUccEIojFEzqk+FGYXKmWOa7SGOLod56LgcUMwkaN8PKw5vzRa+mehY5CaNCVcUyLrINRiVcVxTHUQmAX0G0EJoeMEoj1566ApjVVSc94cv9YwoO5uwpTg5uhYwzQEcMDVHD8lCsdYYfNoHCryVcmFwIjiGccpjUJ4g/T5a04zvAk67aZ/0+2FfnBzEV52TAw7GIX+53AHo7Addvxd9G3hL677/qDT7n64CXu9Ttju31kBo2uEeO46Yx4wK4o8IkvCPJUU6ZBjyqBG79EoiYIqZzgfk1C0KGRxhJkkDvorI+OPBWZUzaAZjqEZbgnJzmVGIjXQaas5Ki+IcwdnACEwyOWyJt69X9bEyena0V3j/e5YW6P0sFI4SqB4QFaG5rmrooUa1W2EI0UnUJnk3iFHBWNBkWUiV3UddOl7VbiM4QEYbyT4GnP6GQ0Fi5d8kXRI4i5OIX/9FnfQCJLKgLpeRjgKMIe2pgrojJYWshhKRVXZzq259nlOMUPQsjB3CLoMNuiNEpzLtSwuM6mbKar/0RWKyD8NvUb0oGrAKHjRtWSl/7soWIxmokCM3oKdQFBqRQr/JQStNjQa5SItpQxLhWTpZkLJlMRnNo6uwUVagCXMt4wRZTx8Keg3NCQjkQMuwROYhiCn0uBXdgLOsJR3oHgR4wvTpu1u0//8Qh8QxxPMox3BoT5JmqmD4OMZ4kIt7ICOCBeSlEmJaVy+szlb5elpWLYI5HlP2VjDlzQtGN4n/JKQFegDpvwwXnZJ/A8jsHab4EnZ6Lp5S2hocQopMZjwIoJBSPl8pFoARpgjwdkM4Qg2lNRjY0JFIUFiBoSBlk+P0NhDmZZPY7j8gMc8JrkV5PGr12/evvv15PR9teJ+//ufl48azXd3n2HtzizvxoOXAzure1eEHxg9clHYsG2JPNWFGm843X75sTBvd0N/cN4I25/a4fUWgJK9zZ3luXqBbt+n5a3i3jod/rx9Gvjng8YFGvjBVScMqjY11BXQripKoApH+optY9O7CiGLvhW8TpaNYn/gf7IChLTtOcZruwi7PSu/H2y0BuYu0l+5h1iFALtlbGYlbBdGUwoV/iwmhVXTPmnIPI9BsfXiTR+dFGa2HGhQEJxHycEq5xkP75+Xk/8x01urX25blCggKdVG/9HG3Bvp66wF/mX7t16neVD6qB1/z6Jm90ufeVp+c1r7yOS5Wz/nHYF8/dto/ehfUEsDBBQAAgAIAP1mSVSUE7MiaQAAAG4AAAAcAAAAdW5pdmVyc2FsL2xvY2FsX3NldHRpbmdzLnhtbA3MMQ6DMAxA0Z1TWN4p7daBwMZWltIDWMRFkRwbkYDg9mT7w9Nv+zMKHLylYOrw9XgisM7mgy4Of9NQvxFSJvUkpuxQDaHvqlZsJvlyzgUmWIUu3iaOJTKPFIscdhGo4VNe/8Aem666AVBLAwQUAAIACABURL9S49I+v1ETAACGOQAAFwAAAHVuaXZlcnNhbC91bml2ZXJzYWwucG5n7Zt5VFP3nsCjvkpbEWw7z4VC0j617dNKqkKRJYm+tqLjQ161T2UJqQ8REVkChC0ksdVCOwp5ajVuhFZUaiFQRQgQSNQ8SCVICtFcIBuRJYRrFshyIclN5rLYaadvZs6ZOfNfOOHcJDf38/vuv+/3nHu/+svuyKUv+72MQqGW7tzx4R4U6oV0FGpR1ouLkW8mTXv+gRwWZO+J/BOqtttfh3z4XfK2qG0o1G3mEufBF5DPL2XuiMlGoXyEM/8LRBnfHUKhQl/f+eG2T/IT9MpHp0Z0NJXGmfdKzLpDKUM3rh47veE17LtfLnwrdstC6rdrXt7+aeR7619vPXdixZmhN15f5by8MmLR5K6//7DS+0LQCVPf79m7CZVUH0EYFpreF02RUO6XGPBYQRjl+xbHY2VVNFzvhZr5Y/9euGHmeG9zYtOMVKj8w97c2TOS05rlM8fBSxsVC2feRGwujps5Hk/uyFwy88bUtTJ9wSxk1X8J6YoS6rl864adZ9fsPHs9hB9HM9338jUK3C4h1dgGmdqMtOjet1utyfftmw/C/T+1FMwS8s8pWxhOKQGWCiGBGxZObO99m2dNFto3Xzs4+4MXuQYMO2m9Lh6UfFk8K+gbihaG/9Lgs18Hz619P3N9Ssv8qZXpa6OA92bV+J2Qc13nN6vJ8U+bzgcRhbPKLPPmnr2ZOqfP55p9vTlLZ1Xa+p7iXy/Xzi9ZHLdTOg/X/NWbiwhHgE23omnjH6mnOkJ8JGKpqkBbzoxPhsQCp9hXPd2dlxB/OEBrcR4rd/cl0Uf200eEXHMiwZaICTUuIU09OCU123a0cOalbB3X5MLOsVYYDO4ybKTATd0S0NhjZbqnmIQI49gk6PRPh3TVaucjtfNHeQJtdHNFwZSligA/1Toad4wfnZP+QTXyq/daSqQRGe5CXHUuKbeisfOVXAKYy+1QUOxoSl5BeQSNK4ljyas490Owq3W2eXOY1pXIcZ21yR1sNpfRVoFzyOIyaPkD6bj1ueUsofH7gHRIHguEB5xYa/3ZDD7c1B2PbgdJ5CwiQc1SVultSdFeA6nF8mMY6tJ7jrsU3m6vgzuJ89bMfyLUo/cCu96sSW7mf6/JJeaxsCU/0PmiYVpzRPF1eepzFdDpQB0Bapa0TVlX8E1f+CJ85erxnnoSJtx4WfN+NGGcy3BwCUVLVZU9B3p/FmdoZboacYFvZC+uwyCu3ZhXwa4L5xU/odiPEhkV/KMlcmnGh40ZWh15jXLfvOPxZZrcBpFMetCa85gIKAESJyOzEcvjHW5SimL0yc9qpUA9A7DaPm2dPB2n4z+3FXkptxo+Jv8rm98hlxSNbsawuVSQw8VnNSuDhWmNWK7XU6W9IeMvbylJ8wsltGfKG4sBpU68+s/nM1aTLm/b8/wU25y5Xmet+W2c/b8GsQfugXvgHrgH7oF74B64B+6Be+AeuAfugXvgHrgH7oF74B64B+6Be+AeuAfugXvgHrgH7oF74B64B+6Be+D/dzjZnLl+9v44y1uQgWfkx/+pNjuod8ceWVPK7LKDlWXb/XZ2zlPD/UuDfr7JLW+LX8qaP86DDZmzV80JotAcuX7m+vwtRU3Cnh2rd8YMjWpsXm7TfWFGEZiBcQkxdFCTzJ9Y4UuYILig+iPKC5QrsrQ4Lrkzm8aQWD+BkGtND80NAjrUDqyornBWMOhTwV8GQs0ZfPNTvLOO4WJgXJNUo6A1L4PL73CMy9UuU2KWpTEnzsGPh1IdwZa5hW9qbDyj29QwdapQ2UGJM1pbWgXayy1YRJ9odvD7aFr5tw7HCaMLFlOnC1NNwWxCGuhKK7ZWntl+9k5HlFBvZ92vJPSxE8FGFUgpZEiCySREr4p3wUuNkSTSkZvBy1TjLJelzod5o18GF1X/fCFowVIfkT6vUn3NeHi1aXbB5e6lbp2DwIBgFmSjlJV9W6XbF7m6dE1S6ZVieSWhi50NhYWNgn4o1L0NrX9+IM0DxWv9Az6IlnLm/SDfXFY23bK4qOim4OFBx9IXlT6oweWgEagUUINZyQq8Op0y7wk2OacLCB4cmnisHs4McFzO2DqWi0JxNynwtGK5Vv6fgREJ7SGhraOvL2sJQN3jeHOjKzS26dw5ZYo1ttOVifxa3BfGIm24r9tgdrs0eq66oKAzSTB1yj3Rbu01ugzuQvLVCrif4bhGclvV+QU+UtcY0zUmdBTCFzGn1HYOcpVokABr3ZNjmHXawDz9xt0BtIQa0DVQB3N9mayKFeAdMMzRaqUHNOc0W9+X6eO5jlsRI/W78sC0+Ke/El8GLD+bU/tcsqi4RX3RLpBhNg0RXK8xyw5Xye7xarOPLs1KbSVW/AM84HbudT+9ufEiyGECLXUA3GqAgo8Gpg4qMOInfhRmR1c2i2dbWYV2tB4AiKI+URwrJiMxhkstbQEtVlcNlzqsGJHdlk0AZCCJ3dljFFWNna0EIz5i+RO1f1yIMiQ30ezeXAk3rtwn6GxOrDCT2tGzkQTc5LxyLBQ6JtoLXioFIq7YLiRmtVk3xn2QZLcInPuxLtMWuG/4YsvibtwxNk/RbO4ueGb+GzHEy0m5ROmnUAH9bhAeqDiXaiJWEFiBXHo8K8Z4RZNbuyu9uRuHrUZyTZLpsKxKr8jgxpLidvQ2P3eo7ZP0VTHQjvyHhfsO+eR2bfF7BxIZx4aa2NOtNcx2dJGEaFAUaCNsBeRCZWs5KPraKPfLA96h6rLkPSnnyugEtm0Xw77fl2FSChgT99oC1mNDW7r35jxsAJqhhswFxx1RPtzQv9RWYIij5y5qGo23CFXp54dOrwl4kt+ryQ0P45wRNd+kBgSY2buJVNWH0SNHasLvsF9odse5QsGY81WSl5M6erZe+mBMJ5o4koPLa05lnummJdwV6nP1I2W7r+RYHOTZZDex1FT3yFq3QD0lU6MTbHtmTL6HqbyQLeINXwbvQtsWoxQZR5tgpALQC/5RUoJxCr18CeZSwZZWxcckB5hHOp1VbfVVguQH65i30Xv14hpbkozwO+2IrM6cxUPCbMRWx0w4587jw3nY7jj3IL1QheMkqp6OrYS+how6R6MRoFyiDTQ7MpUZDqBKFCtQaTmSatgs6gTxMvtFjqQqjcYOINbq55J5qVC/KlLUWrUXYIf07A31A8uGGR8zugpvDut+6rha+dmmkp+kzKHqlekSWkKrTqgv/NShhBhTk3t8sXQ++jobL83BoYhajlRCS6zbVVZrPuDYBiUC1GeWJ2uB+GQcikR6x59oG0AhXvDmgkZLDmhqxpy7GstcYUuspIRjzlUO+WUzn32bSXg/nBbRuPjBhpLBr9BUNzo75zS1kytQuSMy1HUOVwyxxReA266iU9Vc0JmNqdtQR621Tn9toHlfUo7PVnHNjVe7t4SN4spbbK1fIZF/IO8oQ/p9tmwzFki93FjxY3zj4l5p8maS2Y+rU4zU4jpydeZrtFK5fkBMixem4Xck+B5nBtbHSt7dCfajI313YEPbnIkcr97pri9mbhN25z9eq62tV3E3CFamIokUslEx6g6MZaaWBWbXwhdTcLsPrCb6lIB3KZf8F0JJk+R2dBxEAdJigX69aB81RyFSct7MiwHE0rc7RSeBLWEduHI+XBTfYgRwnbWBypLp4ZO0Glo5xR7GaKhjSTq6h/TcvKjp/ILJxJxqq7VkTXn1wSbc0NhFKGd8wPxW4TrAm0vNpHah0wBybmjfxuSllxx84qJR+vbxsLTS7xy+Z62TL1C74heB9pUbkCJmaF3NwmNl06FBRsmZpHJ+5FOKY5KSBaQRq5DTXJq/UE83Ca7SD2YOJE5uszaL0wr6pd2hbfEuRHMmMZlQv9Z4xXqPF5CBJJUy7JvyRi/eDTiyH/fuaGIFrtOwjazsTiMdbtBDiWq2/x/q4a4BSpzZgvNm41/LuybVWM5WJiqkdIdDVJm8SQtTdPh4ffL92sQR8Sp/nNx+m6ncwJHz1B1Z9i3N+n0g6L0zbP9ceTLqHjdooyyfyEy5KYeIi1To3rKaCdPd7BPoNiv5QOJoCxNgTnuJ/D5iGtyUQny29bZ4g7Y7nKIz/y2mEsSr0EwWhQdMQAXToU30NtFANksuI5v7pEj1MHi5HTFekayYchdQZz2eg1uGs2MLWVcT8OHJFQzL0MczSWw59Y31dKmVXzvgNiA5bGRr3vdqvoGTof+FWSyHvVWVE9jocFqHvtC7kc4Xyxtdmvz+1UOFNY3BQvMNmyOPM6c42N8xnbUYbKVh0Eu5WoPwr3gV0SYav1vJJO5FJ4e24aK4A8LTa3D7hmIEHWkJdbqE57n5imliC+QgE96h1zixdHGz20552EPJ1T4zM+kR40h9929YLM+9S1yAgnjJzoFFY5N9R/KiqAfiFw3aC3zKHRhGdCTvazcvhVlWJdM5NjkEBqMoxYHpNRZgus8bJcFlZeRoh77O8UZF0A8dBpqgVvxMTMrG1MqGmix9Qy3OvoByxi7quwlvJWzS/LZ0zIk3YVlgSHEsyMFvxbcoZoR61t2vxcBI8EQCzY2VyX6E5ahMAbVYXqTvtQqOpE9TI8L93gcmJjH3MK+nR5POHiXcjK1UtXQHZsjt03eKn1pB2FcXPbHppWptkGK0DngRSZVKjU1Ba4rFVFj6Xltukx8o6xY0Wm2Atr0R7y4LzNvFDZtt9vJvnUR2l4Loqlpcxh8Gh8gGaOhGssIw+ZmxZ7oaKVT1v/DuZdmKqEhsuamvPgSpU5yP9WPG/tQr+YuH0a8CiZ/hXmXzD93XTXFF7da+N7G8aMmbk9/BxzQUBW4xvl28puY//EttepTcaUgenPNuRAffmWVp0lsSgUbCYfHj+sqMX3Y81DCKvuA15XiGazQDrSoEOSVYmm4XJqW8sXtRbTaypxC2qiTDTY/pbxQalrBnRdZasqbnRN4zfRwvkluH7FbdyH7UPVimvh/JkCTI/cIhU/MzsunC7pL2yrIOATylk/WQGwQx4/gO3ea8t+VGdcOMqyMhI733Hp02EGcU0gT6BRTfqUhm0tvFctqVC9LbLnb6byUlppbeSf0GfrpCMGVyCNwO3wwBbIu02wGBy7REYFqCDUy894V4JqOwiy9kk07WTDZ0dMOsmV0h+xO8iTjZCoPwvMEn8XG+PwJ10IrPI1leKEOeMZPXKdok7qkPlFCC3mXnBrn0jEGiLfE7qShUrnuxuVhwV1USwbgDu4ggstXl5LjZPoYCd3yLLzQd+s3oxG5CGeTDBYeuvkXYNx8AEWKg6ZFYLW17HgXXUlshFRW7vT+4m10fyPVSWLMHyZECzH7HKm+xblGfsnCwGTM8ekJdGYj0D0jd/8mhR5e7+3Qz4ZKdFqq6WSleiIKurEzf76D8jWWtEWczU3aH+y2Pph5zyuvqeWigBtjaFhR22BFzDWyp0kY1qgWpAQFDbDSPYSbvVxGQmCgq76fAlUN6ZjseZmtyaWh9MhQolZzmP5kdAX5Z7XJK64pG1mMTXtbEkuDx/Ri+cwRLaHW7HL2v9/sypirJDRQkSM5LFsbITnRbt+az6l7ixhfa7iHJFgoUvlFk+ahrXDExo8uGANrtzJxQ1CB9L7KDx59xH6HpQSfjVXtTiRxoduKXgWbwAmNZ0824gNmpqfWTB0hmFxF5h9q8HxQu1nPw7mkJwdmPdMyasbVtLynBMWgoHSd/o2Jt5qFSHlDUk4MUI/a1WTtVJUK5OTGza3HQSMtXxPulaiQgMEZyl1iXQj0KQ9esx9Ma3NUf29vUjrYSEvyEhPNvvR7yLTUApnfJNi+SGTlFyzvv0NvYH/3dff5Z/GwH2zI8FgZY+o7w/IloVBPS+us2/2aWaNhFd2kZLo0yj2EhRV2oBF7sBKpiZRS6QUs3ZJrOqk4aKHbq2K0ZVnQPYrCCf0MSH+lN8UK9+VedEWKE4foK+Jm4Av6xh7yvij6OvOYIwXBsXCSHS/5KvgCl6Hze24bNj5oSpBMBB9YWx+maqOX0SGXVOwLQmKhAZqB9xfKqf2aX0MJbJ60tV6pEobTyOOz5b0LaqLj2vKZHstvRJAz05X+3Cmm6c7+PIDQGH24YizkGXjlHmxaT8LO2fIkx3QZVDC+poHRRnqU2IxPTBvZTYyot6J9pGu0ajkbzp9qxfOcTq4wioyxAHQ859WsTI+M2rdOtClO2cKDCcpU6m0gl1bxiA0luu5hEbAyUn25DRkIztC7hiuucioOdsGxWT50SDh1ppBDU422QKtz/6JqUBtfpI4ogBX83gxxdlH05ZOSzzgaovbBtwBrLJTkGgAR21jHaHY7Yvy0wEBmvD0+VZ7iVGmDF5VurvEp1dTcPR08NnvD1EfntjOUQVvuFLOVGw1FJN2O55KdXpK2BRmNzehtWtoyXYMy12uQZgghrpG3XuhpzaeMMzaEIUYc6wz6AIC817GBBk1bVybqPK6jQs5fcU0z3lOkExjmYefeM5eEx+NIPrmNHlEGKwGgrssBl12iQBIZxAA5qt29PItl7WWi8o19Cv04Z6AnZuAiFUkUQpkp8I8TZTdY/yw/fVSZoZ8hS6sJ7benouScB82P/F88I/s8PGtZERDgJ69bVUZcTVo3MfLPzo90f1v7p08//HVBLAwQUAAIACABURL9SOp3ncEsAAABrAAAAGwAAAHVuaXZlcnNhbC91bml2ZXJzYWwucG5nLnhtbLOxr8jNUShLLSrOzM+zVTLUM1Cyt+PlsikoSi3LTC1XqACKAQUhQEmhEsg1QnDLM1NKMoBCBhYWCMGM1Mz0jBJbJQtDM7igPtBMAFBLAwQUAAIACAAAZ0lU9rEOQqMFAAClFQAAIAAAAHZpZGVvbGVjdHVyZS9jb21tb25fbWVzc2FnZXMubG5nrVjfb6M4EH5faf8HC6nSnbTX3dO97EObihCnRSWYA5O094JccFJrAef4kTb319/YQJrc7QrIVqqiYjTfjL/5Zjzm6uY1S9GOF6WQ+bXx++UXA/E8lonIN9dGSOe/fTVQWbE8YanM+bWRSwPdTD5+uEpZvqnZhsP/Hz8gdJXxsoTHcqKe3p6RSK4NbxqZloWDwJ46ODJ924wcc4qdaGpa9xEl0RTf2q4xuZWogr9njp74RuQ5BIHkWi+UqUj41ecWdZwTQilZRJ7pYseYTGVVyQxNWXEemmsu7VuT2sSNpiEAu4ExcdlObFgFFKKnGuDz8jzsAFNqu7eAaMYxGIgnkYpqjwJeVcDFuaiOPcPGJDifQUq8jj4qt2O5C2c2Adp8v2FNQ8IO60RIlLOi0MSNAPQc8xH7UWBhAFXQhEZB6HnEp3gGESq1iKxOm4SIEuWyQmW93cqi4gkSuRYUO2E4k6O4Ce5tNwL3en/tsu3Y9DFaEMU1rYscgfN3c+ISf2E6J+jr9TvAez4OsEuBTu+OUGJMvIKXPK94gbbPspJj8JTMIjci88gioUtbxaGLP0Mc6My74WKK/QtV0heUUNhP9yq4GOFoCX6+I6glODtPUCsTCFiY/n3DieVjWJhFK5veGROr4EzJ5kVUz0gE20I1Jb5jad3oq+2dfe66Tmd6Xts3urinLP7WZ22RBdTfY+SQWxIFoASws2S2ZfkeOXIj0S9/fP3y+vXLr/1ALvWJ01Rz5OIHSJP6HWcHqlmCVOC31y70fdBXKw470MWqduNgXayPskbPbMdV398J/qJLE/QnirblqxexhIW87hX3jCxMyB9Imvq2pbQBGpRFsf/UVHxdPcsC3JUoESV7SiGryqdKqHq/baTfpFWqLgG9I5EZE/llv+uV6xBzpvO7AGGZt6pQD5sCpBN4raadUuwncPGSp5IlaF1wACQBYtttKuK2f7WS81K274uirWQzCFbEB3axLmSGtqwsX2SRnLB8HE8fsO1aBBJp0SNw1WcPwLA/AWNDUfC46geDKE2dn1YXK9sFAiOq5agkkdVlBWnPtimvuI5WqK2wuDlj+VqCPlIOx67OHXjXYulNk2OGrnUXTemh+hxW5/HzQDsQ13fze5zNuuQnOeuNqUWDMeUBqgPKkYyxIPfGhNyPsXjEMF/AT5/N0aADddsVVVe0MVM1ku7bM0ipaSdkXcKKogRKS2ekHOclwHAiuNQ2nR+0hga0O8M3YschjCLhRS/NJKSO7eKI2tSB1LWPfVbQ4yw8g5kMjir7r2hu2o4+Gf6rV7bXUwZLdiyP1fgaMyWEPbxLRKLfqVrRUf9di38Qq9r+dtG2RneGHy4uR8Zz0k1/UEasqni2rfpcK5rb8M+JQvWFH4YwZOvn+T8Mge+SmaOx8afzczKejslRbxA/ydTwbL13JO2kieGUhvrGcLCmw61cAk7nqj9K9Dak2vlaDsdoa/+wMNxyhaeBTcF2xZ9KUfWOIrouBh9uuizOP9UgShL6MM6ekAQcybqIdbfsJ+kNoyXpsDDAshu3Ts6ZFufobgwbSkUG7CUDMMMF7vhvjocTHleyThNdxKn4po8I2G6d8f8PcusCbvtqNWVlJ+LmhLr5mShakhqn3ohR6lCHg9VxVIbnayQIpzrmAO5nczj+1us+C2rD3t9llmZNY8tkBku9kVJCHGp7kWWpOQ281k+VqNL+UeJgeGe6oEF1V4JbEgzS35Q+eCKgz2pm1a0phVvTUMB56DgB3Aqx20Q0r9O0jGFYz89AAPobFPwKAa0PUIOu7x2eurK1AtJYLn+thn0i6xC6cUibk7pKRT7Y1jPDoLX01GE62M4xH1uzAZeZg9WhCTemXe8fYb885sprJ9VxfL31Rw3id811qP2SOKqXaOOlTKFrnFoenkr9QfXq89H31X8BUEsDBBQAAgAIAABnSVQVHmAbowAAAH8BAAAxAAAAdmlkZW9sZWN0dXJlL3BsYXliYWNrX2FuZF9uYXZpZ2F0aW9uX3NldHRpbmdzLnhtbHWQQQqDMBBF957CGwhdh0DXpUWoFxhxlECSCZlR8PZNRG1p02Xe+z/DjGIUMX5iXdW1glnoKRBFS5xRNe93tgwLXr1xIIZ8woK850omNyxRaCMyetmUHsFyyv/wY3hrYT0/4iNeMOVCZxzqS6mwmVzysJhpY90aUI8R04AvmHPoobd4w7UniMPjDOwb/9W5mzabHd5pQB0iuSCq+UBVutdx9BdQSwMEFAACAAgAAGdJVKeK7jYMBQAA5RkAACoAAAB2aWRlb2xlY3R1cmUvZmxhc2hfcHVibGlzaGluZ19zZXR0aW5ncy54bWztWV9v4jgQf++nsHLaxy3077UVULE0aKOlwJG03T5VJjHgq2NnbYeWfbpPcx/sPsmNEwhQCjXVtrenu0qoij2/n8fjmfFMUjl/jBkaE6mo4FVnb7fsIMJDEVE+rDpXQfPjiYOUxjzCTHBSdbhw0Hltp5KkfUbVyCdag6hCQMPVWaKrzkjr5KxUenh42KUqkWZWsFQDv9oNRVxKJFGEayJLCcMT+KcnCVHOlMGCAH6x4FNYbWcHoUrOdCmilBFEo6pzTSMiWiTUqSRNhtXIKeWSfRzeD6VIedQQTEgkh/2q88tB9jeTydkuaEy4MYuqwaAZ1mc4iqhRBDOffidoROhwBBqD0R5opEdV56BcNiwgXVplybjz3WPD0hBgBq6n9DHROMIa54/5epIMiITzIKqmZUqAdGlsQVKTR10M5EPRhOOYhgHMIGOsqnMR3PXcpttz2w337qrXylW1RgRe0HKtMH7Lu9hGvttzfbcduL27T15nS8RrVnEv615rS8yN+8n3gm1Xatcvt4V0P3faW2Hqgddpb2GHRueyW2/fbrWjz7ddt9fy2l/ugk6nFXjdOSrzygX/q5SWXbkCLi9SueiwepTGfY4pg/zxxGsV0ZCBGJZDEogmhegaYKaIg35PyPC3FDOqJ5CoIM7QPSFJXSUQ5T0TT1XHxIgzp8sJQTEIsiJWT/eLYN3bP13aeylffr6vZ9WsFAmsOxJavLP6e+WjQv/Tw83qr1G0Agk0wXzSEsN31/7oeJ4qT8qb1X9OzcrYJPY2ljLLoKvqv2i+/cP5+R8cH29WYc1qFaw1DkeQ2fUsMS+OzKSosT0ONR3DpUGe6DpIGfPTJBFSz3P74mChxBqaykDwpeAxz6gvWFScGon7JGrjmEwvRJZfiP495U0Q3nPQACKdwZF2EsKRjzncw1TDMYcFh0r7SlOd3b/NqXRdUszQFadQKBB06a8cezjCUi2FdnFE5uoLa124HHNz589r5XCqiI1g22QrxWCXVrSSjKlIlT3iGkqQ2Eqyk2pGuZVob5YYLXXOo9lG2I0ha9kI3pC+otrOxAIVOiCPD4QNqAkerUJJCLdS+5FqNCggKBZ2p3MjUhahiUgRo/cEaYFAUTgvpEcELZZcaCBFnI1CUTh1GDSm5IFE5zYL3cIScQpIk5wY0fkK31L6HfXJQEjgJXgMJSuM06l77b6euAh90PwH8SdYqbnSeGaDD3nJ5rUv3K8fjAFxNMZQZG5HDlmQxIl+E348QVzoGQ7MEZrckB16RKNszmZv1guO8DjzJOMdGSn4EIUDyDlhIoQUSnlKbAlDzJHgbIJwCCGvjF9mSQhGcg/MqdWrFczh4DTZ05COIYKEjIi02nN5b//g8Oj415PTs93SX3/8+XEjaFokQh43y+VVYmNjs2CNfNKYvIBb02q8gFrbcFjjXr/iSvNhjXymYLfGPm1ErIEr7Ygdck1T8gJ4Q2vyAnJDg7KCbQoZm1QVLeA9s9l6I/CuveD2LnC/BssEWTSs1jWVkim7nq/Csor4Jy7COlcBGMy1qlRcv3PVa7i+VaUy8x2rTGbH2e5Y1V5fLMsuUxt0F+oCKxXg4h3mVQRcvYzGUDdF75ZZ3yGS3yksfkRzkofW24TFq47r35NS/qum++l74jcynu9eep86rYv/g/cfNGL+VLwgXXojWryoW/4oYGZiymmMmW8K++JLQu3osFwpPT+1swNsy59majt/A1BLAwQUAAIACAAAZ0lUj3ZV/m8CAACHCAAAJAAAAHZpZGVvbGVjdHVyZS9mbGFzaF9za2luX3NldHRpbmdzLnhtbJ1W247aMBB971eg7QfQJRCElCIlXERVdkELP2DIECwcO7IntPx9becGJFnYJi945py5nLEdPHWifPyt0/H2ggm5AUTKI2Usha1Dw58vIVVkxyAMUkTBX8bfB77rDH2vayE1+FGcQZbY+XwyG/RbsZcEJKP8ZJBuEPR7bUguZExYGXbqTN3pqA1sKtgwGsKSKpwxiIGjJvVGrh+0ZkhIBEGkYY59WmGMXHZkbyqeTf3R6/QzoBbCRHz9Yd5WoEjSZE04sCz90PHbdajACyChnpdRzjdvG0MBgz1CuPofUQry14kavyNybcpdmHn8QogDrVskRcpDs4t6A9d9im+oW/iL73YPPG64gWqat7vRPF8hbnIBzGBcx3eeIhekWs+f73FlRFZvRJ5AqofVoq7uoRZ4TOMdJ5Q9sbORxqDPItxU3Hf6fvv5RSEY0uSG8SBJxthmxc+G5m3HJoHQB15rKG9TjJx5/1qY/Of1FeYhRQb2pNzdbGeqqL7PxihT8LrFKvOpo/izFJHIneXS5miOqAvmKAVrSkVSFAs91DxcuaySrVK0mtuL7Srrrb3CTya56UCYyrGlrYKtJSh9TIuL+CrwvafifIASqdyDqnHuPRVnnjKm9hKA10g1Vz6nZrGsirqu5oGFIKxjxZdwwHJyd+YyQVMcT9VHs0Ei8Wo22TrvjpzB5zQmSAXXDgRVNNfgyThMiCTX1zqLIdXsVQlr/ZUog6mC0OBpo2z1qR33mijWk9E4OdPIWrf6izs+6Kl43TtjhgRuvvW/4bITRIbvJSTvvdWdsXWPaQxvQm/xRIo4Qa97ZbLzqcagf5s/IP8AUEsDBBQAAgAIAABnSVR8n4QKAgUAAF0ZAAApAAAAdmlkZW9sZWN0dXJlL2h0bWxfcHVibGlzaGluZ19zZXR0aW5ncy54bWztWd1u4jgUvu9TWFnN5RT6u20FVJQGTTT8LaTt9KoyiQFvHTtjO7TM1T7NPtg+yR4nEKAUarpbRittpaqKc77Px8fnfD5OS5fPEUNjIhUVvOwc7BcdRHggQsqHZefGr38+c5DSmIeYCU7KDhcOuqzsleKkz6ga9YjWYKoQ0HB1EeuyM9I6vigUnp6e9qmKpXkrWKKBX+0HIirEkijCNZGFmOEJ/NGTmChnymBBAL+R4FNYZW8PoVLG1BRhwgiiYdm5pSERDRLoRJIvOmJOITPs4+BxKEXCw5pgQiI57JedX47Sn5lNRnZNI8JNVFQFBs2wvsBhSI0fmPXoD4JGhA5H4DDE7ImGelR2jopFwwLWhVWWlDtbPDYsNQFR4HpKHxGNQ6xx9pjNJ8mASNgOoipaJgRIl8YWLDV51vlANhROOI5o4MMbZGJVdq79h65bd7tuq+Y+3HQbmavWCN/zG64Vptfwrrex73Tdntvy3e7DldfeEvGeWdxm1Wtsiblzr3qev+1MrWpzW0jnS7u1Fabqe+3WFnGotZudaut+qxV9ue+43YbX+vrgt9sN3+vMUWlWLuRfqbCcyiVIeZHIxYTVoyTqc0wZyMeLrFVEgwAxLIfEF3UK1TXATBEH/R6T4W8JZlRPQKegztAjIXFVxVDkXVNPZcfUiDOnywjBMSiyvFbPD/NiPTg8X1p7IZt+vq5X3Szl+tUZCS127P5B8ST3//x4s/trHC2BfsaYTxpiuHPvT07nUnlW3Oz+a26WxkbXW1jKVEFX3X8zfIfH8/0/Oj3d7MKa2UpYaxyMQNn1TJgXR2ZW1MQeB5qO4dAgL3wdJIz1kjgWUs+1fXEwd2INTWkg+FLxmGfUFyzMd41EfRK2cAQl3KlzBw2grhlsYDsmHPUwh0OXatjUIEeopK801elhW59aVyXFDN1wCl0BQc3eyiYHIyzVUiHnG2IOuqDSgaMwC272vNYOJ4rYGLaMNikGu2NFK8mYikTZI26h34isLNuJZpRbmXZnMmjpc1a7NsZuBBplY3hH+opquxALlPuAPD4QNqA65K8KJCHcyu1nqtEgh6BI2O3OnUhYiCYiQYw+EqQFAkdhv5AeEbTYYKGBFFE6yrCaJgwaU/JEwkubie5hiigBpJEiRnQ2w/eE/kB9MhASeAkeQ38K43SaXvvvJ84LHTz/l/hjrNTcaTyLwaesQfNa1+63TyaAOBxjaCm3IwfNI1GsP4QfTxAXeoaDcARGG9JND2mYvrNZm/WEIzxOM8lkR0oKOURhAzJOeBGAulKeEFvCAHMkOJsgHEDJK5OXqQjBSJaBGbV6t4MZHJImfRrSMVSQkCGRVmsuHhweHZ+c/np2frFf+OuPPz9vBE1bQtBxM13WE9Y2Xg2skS+uIW/g1lws3kCtvV5Y494/48pVwxr5SntujX157bAGrlw+7JBrriBvgDdcRN5AbriOrGDrQkZGqsIFvGcWW6353q3n3z/47jd/mSCthtW+plQwTdbrPVfa/75oufo/r+dq3/gQH9eqMXF77Ztuze1ZNSazVLESLjvOVtuq1fpq2WWZVqCz0AZYuQDn7DBrGuCkZTSCNincmZDuoHB3VAWv3jzoxjLICudjquBdu/MzBeP/UFlnlXpNXVGPRNSAdiSzHxS1ntv0rtqN6w8NH7WL338w6f5p+LKn/Hvm0gfM/Lva8jf8PRhf/pdIZe9vUEsDBBQAAgAIAABnSVSTaEB+hwEAANkEAAAkAAAAdmlkZW9sZWN0dXJlL2h0bWxfc2tpbl9zZXR0aW5ncy5qc29ulZTNjoIwEMfvPoVhrx52LWLYW1kgbrIfJvoCRUZtLLQpxWiM774UUSmW7G57oTO/aec/dHoaDKvhrJzh6/BUf9frtV4rWcLobttabNxiExabtNgO2rYmrIDadh41qYhOLnt2DTY41sFSWpCEQRqUSvFcO52nCfbQFDttEXwPso3E8Vs0cQ3kKEAymu8awAsCd9wGci4zwtqbhCj0Qr/N6GMWjKbwQQsVMcggVxd27Hs4MPYTZAPB5uJF9TC8jBwTsmqyiULsv4RdfyWpiX951tPwc1GKOcmB3c6YImwqujMzICnNGzDGerbBAhisFKTf/5B3jfkzX2EJkXOd00zX8V1BFlQV2Ehe5mnzZ8cTz+sN0xFLOKiv+k/1irFEaGHXi6HHb/yiEddU1kMY9cZcWZuex1tW6HIVn0TuQBZ9KakqhT55altmSU4o679bimZQ3XToZuMiF5tNoThnioouaNnyAi5viUVTPU1EBLxqnqoI8mFDH8Vu7BidrjqdziyPyd58IwbnH1BLAwQUAAIACAAAZ0lUvH0190oAAABJAAAAHwAAAHZpZGVvbGVjdHVyZS9sb2NhbF9zZXR0aW5ncy54bWyzsa/IzVEoSy0qzszPs1Uy1DNQUkjNS85PycxLt1UKDXHTtVBSKC5JzEtJzMnPS7VVystXUrC347LJyU9OzAlOLSkBKizWt+MCAFBLAQIAABQAAgAIAPtmSVQyG7oi+QMAAOAOAAAYAAAAAAAAAAEAAAAAAAAAAABub25lL2NvbW1vbl9tZXNzYWdlcy5sbmdQSwECAAAUAAIACAD7ZklUFR5gG6MAAAB/AQAAKQAAAAAAAAABAAAAAAAvBAAAbm9uZS9wbGF5YmFja19hbmRfbmF2aWdhdGlvbl9zZXR0aW5ncy54bWxQSwECAAAUAAIACAD7ZklUH1SKajADAADHDgAAIgAAAAAAAAABAAAAAAAZBQAAbm9uZS9mbGFzaF9wdWJsaXNoaW5nX3NldHRpbmdzLnhtbFBLAQIAABQAAgAIAPtmSVRxV5SdFQEAANECAAAcAAAAAAAAAAEAAAAAAIkIAABub25lL2ZsYXNoX3NraW5fc2V0dGluZ3MueG1sUEsBAgAAFAACAAgA+2ZJVNebcJYrAwAAbw4AACEAAAAAAAAAAQAAAAAA2AkAAG5vbmUvaHRtbF9wdWJsaXNoaW5nX3NldHRpbmdzLnhtbFBLAQIAABQAAgAIAPtmSVSOc/b6agAAAOUAAAAcAAAAAAAAAAEAAAAAAEINAABub25lL2h0bWxfc2tpbl9zZXR0aW5ncy5qc29uUEsBAgAAFAACAAgA+2ZJVLx9NfdKAAAASQAAABcAAAAAAAAAAQAAAAAA5g0AAG5vbmUvbG9jYWxfc2V0dGluZ3MueG1sUEsBAgAAFAACAAgAlmCQU+4DzUxJAwAA4wkAABQAAAAAAAAAAQAAAAAAZQ4AAHVuaXZlcnNhbC9wbGF5ZXIueG1sUEsBAgAAFAACAAgA/WZJVAairqlyBgAAJhkAAB0AAAAAAAAAAQAAAAAA4BEAAHVuaXZlcnNhbC9jb21tb25fbWVzc2FnZXMubG5nUEsBAgAAFAACAAgA/WZJVBUeYBujAAAAfwEAAC4AAAAAAAAAAQAAAAAAjRgAAHVuaXZlcnNhbC9wbGF5YmFja19hbmRfbmF2aWdhdGlvbl9zZXR0aW5ncy54bWxQSwECAAAUAAIACAD9ZklUnP+tBVIEAADcFQAAJwAAAAAAAAABAAAAAAB8GQAAdW5pdmVyc2FsL2ZsYXNoX3B1Ymxpc2hpbmdfc2V0dGluZ3MueG1sUEsBAgAAFAACAAgA/WZJVDUqkkl/AwAA4gwAACEAAAAAAAAAAQAAAAAAEx4AAHVuaXZlcnNhbC9mbGFzaF9za2luX3NldHRpbmdzLnhtbFBLAQIAABQAAgAIAP1mSVRX0ZpnTAQAAGYVAAAmAAAAAAAAAAEAAAAAANEhAAB1bml2ZXJzYWwvaHRtbF9wdWJsaXNoaW5nX3NldHRpbmdzLnhtbFBLAQIAABQAAgAIAP1mSVSUE7MiaQAAAG4AAAAcAAAAAAAAAAEAAAAAAGEmAAB1bml2ZXJzYWwvbG9jYWxfc2V0dGluZ3MueG1sUEsBAgAAFAACAAgAVES/UuPSPr9REwAAhjkAABcAAAAAAAAAAAAAAAAABCcAAHVuaXZlcnNhbC91bml2ZXJzYWwucG5nUEsBAgAAFAACAAgAVES/Ujqd53BLAAAAawAAABsAAAAAAAAAAQAAAAAAijoAAHVuaXZlcnNhbC91bml2ZXJzYWwucG5nLnhtbFBLAQIAABQAAgAIAABnSVT2sQ5CowUAAKUVAAAgAAAAAAAAAAEAAAAAAA47AAB2aWRlb2xlY3R1cmUvY29tbW9uX21lc3NhZ2VzLmxuZ1BLAQIAABQAAgAIAABnSVQVHmAbowAAAH8BAAAxAAAAAAAAAAEAAAAAAO9AAAB2aWRlb2xlY3R1cmUvcGxheWJhY2tfYW5kX25hdmlnYXRpb25fc2V0dGluZ3MueG1sUEsBAgAAFAACAAgAAGdJVKeK7jYMBQAA5RkAACoAAAAAAAAAAQAAAAAA4UEAAHZpZGVvbGVjdHVyZS9mbGFzaF9wdWJsaXNoaW5nX3NldHRpbmdzLnhtbFBLAQIAABQAAgAIAABnSVSPdlX+bwIAAIcIAAAkAAAAAAAAAAEAAAAAADVHAAB2aWRlb2xlY3R1cmUvZmxhc2hfc2tpbl9zZXR0aW5ncy54bWxQSwECAAAUAAIACAAAZ0lUfJ+ECgIFAABdGQAAKQAAAAAAAAABAAAAAADmSQAAdmlkZW9sZWN0dXJlL2h0bWxfcHVibGlzaGluZ19zZXR0aW5ncy54bWxQSwECAAAUAAIACAAAZ0lUk2hAfocBAADZBAAAJAAAAAAAAAABAAAAAAAvTwAAdmlkZW9sZWN0dXJlL2h0bWxfc2tpbl9zZXR0aW5ncy5qc29uUEsBAgAAFAACAAgAAGdJVLx9NfdKAAAASQAAAB8AAAAAAAAAAQAAAAAA+FAAAHZpZGVvbGVjdHVyZS9sb2NhbF9zZXR0aW5ncy54bWxQSwUGAAAAABcAFwAbBwAAf1EAAAAA"/>
  <p:tag name="ISPRING_OUTPUT_FOLDER" val="[[&quot;\uFFFD\u007F\uFFFD\uFFFD{6BE92DC9-446C-4AE2-8C04-F8B8C6EF443B}&quot;,&quot;C:\\Users\\alita\\Documents\\0. Clientes LOCAL\\DHIS2\\Fundamentals\\2.0\\Intro to DHIS2\\Grant&quot;],[&quot;W\uFFFD\uFFFD\uFFFD{0EE2C415-B14D-4F68-A37A-B962E8EEF89A}&quot;,&quot;D:\\DHIS2_Projects\\DHIS2Fundamentals2.0\\Powepoint&quot;]]"/>
  <p:tag name="ISPRING_ULTRA_SCORM_COURCE_TITLE" val="3.2.3 Introduction to DHIS2 - Components of the DHIS2 ecosystem"/>
  <p:tag name="ISPRING_SCORM_ENDPOINT" val="&lt;endpoint&gt;&lt;enable&gt;0&lt;/enable&gt;&lt;lrs&gt;http://&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FIT_TO_WINDOW&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90,&quot;videoQuality&quot;:90},&quot;secondsOnEachSlide&quot;:5,&quot;hostingSettings&quot;:{&quot;description&quot;:&quot;DHIS2 is more than just a piece of software. As you’ve learned, it is a community effort that wouldn’t be possible without the people who research, develop, implement, localize and use the platform. This community effort is facilitated by a range of initiatives, programs, platforms and tools that make up the DHIS2 ecosystem.\r\nIn this video, you’ll discover the different parts of the ecosystem, and how you can get involved. \r\nThis video is a part of the DHIS2 Fundamentals series of self-paced online courses, offered free of charge, that will provide you with an introduction to DHIS2 principles and terminology, and help you gain an overall understanding of how DHIS2 can be used to collect and analyze aggregate and individual-level data through instructional video presentations, system demonstrations, short quizzes, and hands-on exercises and assignments.\r\n\r\nTo register and start your DHIS2 training journey, go to our Online Academy webpage [https://academy.dhis2.org/]. After successful completion of each DHIS2 Fundamentals course, you will receive a certificate. Completion of DHIS2 Fundamentals courses is a requirement for registration to many of our Level 1 and Level 2 DHIS2 Academies.\r\n\r\nIntro Song: Adventures by A Himitsu: https://soundcloud.com/a-himitsu Creative Commons — Attribution 3.0 Unported— CC BY 3.0 Free Download / Stream: http://bit.ly/2Pj0MtT \r\nMusic released by Argofox: https://youtu.be/8BXNwnxaVQE \r\nMusic promoted by Audio Library: https://youtu.be/MkNeIUgNPQ8 \r\nOutro Song: Alive by ikson: http://www.soundcloud.com/ikson \r\nMusic promoted by Audio Library: https://youtu.be/OYef8hEHn64&quot;,&quot;category&quot;:&quot;27&quot;,&quot;permission&quot;:2},&quot;videoScale&quot;:150},&quot;ispringOnlineSettings&quot;:{&quot;onlineDestinationFolderId&quot;:&quot;1&quot;},&quot;cloudSettings&quot;:{&quot;onlineDestinationFolderId&quot;:&quot;0&quot;},&quot;publishDestination&quot;:&quot;VIDEO&quot;,&quot;wordSettings&quot;:{&quot;printCopies&quot;:1},&quot;studioSettings&quot;:{&quot;onlineDestinationPath&quot;:&quot;Learning Content/Introduction to DHIS2/Final version/3.2.3 Components of the DHIS2 ecosystem&quot;,&quot;onlineDestinationFolderId&quot;:&quot;b78221d4-c20c-11eb-bf36-f6d4223b6f4c&quot;,&quot;onlineDestinationUrl&quot;:&quot;dhis2-academy.ispring.com&quot;}}"/>
  <p:tag name="ISPRING_SCORM_RATE_QUIZZES" val="0"/>
  <p:tag name="ISPRING_PRESENTATION_TITLE" val="3.2.3 Introduction to DHIS2 - Components of the DHIS2 ecosystem"/>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SLIDE_UID" val="{62D1941A-7972-4363-B196-E31BDC1EE5AA}:300"/>
  <p:tag name="ISPRING_SLIDE_INDENT_LEVEL" val="0"/>
  <p:tag name="GENSWF_ADVANCE_TIME" val="44.949"/>
  <p:tag name="TIMING" val="|5.418|1.943|4.126|2.086|1.116|2.837|14.723|4.717"/>
  <p:tag name="ISPRING_SLIDE_ID_2" val="{9860A776-93D5-4F0C-B653-359302485D19}"/>
</p:tagLst>
</file>

<file path=ppt/tags/tag11.xml><?xml version="1.0" encoding="utf-8"?>
<p:tagLst xmlns:a="http://schemas.openxmlformats.org/drawingml/2006/main" xmlns:r="http://schemas.openxmlformats.org/officeDocument/2006/relationships" xmlns:p="http://schemas.openxmlformats.org/presentationml/2006/main">
  <p:tag name="GENSWF_SLIDE_UID" val="{A057B57C-D96E-4799-8834-D345BB9AD973}:293"/>
  <p:tag name="ISPRING_CUSTOM_TIMING_USED" val="1"/>
  <p:tag name="ISPRING_SLIDE_INDENT_LEVEL" val="0"/>
  <p:tag name="GENSWF_ADVANCE_TIME" val="30.284"/>
  <p:tag name="TIMING" val="|2.059|3.644|3.673|1.783|1.108|8.719|5.233"/>
  <p:tag name="ISPRING_SLIDE_ID_2" val="{9BCE9D9B-B376-40A6-A7E3-7E71101B13CC}"/>
</p:tagLst>
</file>

<file path=ppt/tags/tag12.xml><?xml version="1.0" encoding="utf-8"?>
<p:tagLst xmlns:a="http://schemas.openxmlformats.org/drawingml/2006/main" xmlns:r="http://schemas.openxmlformats.org/officeDocument/2006/relationships" xmlns:p="http://schemas.openxmlformats.org/presentationml/2006/main">
  <p:tag name="GENSWF_SLIDE_UID" val="{59FB299A-19CA-4E98-ADBD-196CC205F55F}:294"/>
  <p:tag name="ISPRING_CUSTOM_TIMING_USED" val="1"/>
  <p:tag name="ISPRING_SLIDE_INDENT_LEVEL" val="0"/>
  <p:tag name="GENSWF_ADVANCE_TIME" val="16.814"/>
  <p:tag name="TIMING" val="|2.519|5.11|4.75"/>
  <p:tag name="ISPRING_SLIDE_ID_2" val="{D0417402-E01C-4743-9ECF-6B6FC2902889}"/>
</p:tagLst>
</file>

<file path=ppt/tags/tag13.xml><?xml version="1.0" encoding="utf-8"?>
<p:tagLst xmlns:a="http://schemas.openxmlformats.org/drawingml/2006/main" xmlns:r="http://schemas.openxmlformats.org/officeDocument/2006/relationships" xmlns:p="http://schemas.openxmlformats.org/presentationml/2006/main">
  <p:tag name="GENSWF_SLIDE_UID" val="{71CF51C6-FED7-497F-8F8F-2F9745014058}:295"/>
  <p:tag name="ISPRING_CUSTOM_TIMING_USED" val="1"/>
  <p:tag name="ISPRING_SLIDE_INDENT_LEVEL" val="0"/>
  <p:tag name="GENSWF_ADVANCE_TIME" val="19.656"/>
  <p:tag name="TIMING" val="|3.711|4.459|2.317|2.576"/>
  <p:tag name="ISPRING_SLIDE_ID_2" val="{031D3D8D-0272-404C-959A-50C06D6AB445}"/>
</p:tagLst>
</file>

<file path=ppt/tags/tag14.xml><?xml version="1.0" encoding="utf-8"?>
<p:tagLst xmlns:a="http://schemas.openxmlformats.org/drawingml/2006/main" xmlns:r="http://schemas.openxmlformats.org/officeDocument/2006/relationships" xmlns:p="http://schemas.openxmlformats.org/presentationml/2006/main">
  <p:tag name="GENSWF_SLIDE_UID" val="{86DE84D2-84E4-4EFE-B7A1-72890AF97458}:296"/>
  <p:tag name="ISPRING_CUSTOM_TIMING_USED" val="1"/>
  <p:tag name="ISPRING_SLIDE_INDENT_LEVEL" val="0"/>
  <p:tag name="GENSWF_ADVANCE_TIME" val="21.095"/>
  <p:tag name="TIMING" val="|2.102|5.178|6.602"/>
  <p:tag name="ISPRING_SLIDE_ID_2" val="{B6CE683C-5778-49A9-988E-A4F869E490DC}"/>
</p:tagLst>
</file>

<file path=ppt/tags/tag15.xml><?xml version="1.0" encoding="utf-8"?>
<p:tagLst xmlns:a="http://schemas.openxmlformats.org/drawingml/2006/main" xmlns:r="http://schemas.openxmlformats.org/officeDocument/2006/relationships" xmlns:p="http://schemas.openxmlformats.org/presentationml/2006/main">
  <p:tag name="GENSWF_SLIDE_UID" val="{0340817B-2C0D-4483-97EF-5336F1F80D54}:297"/>
  <p:tag name="ISPRING_CUSTOM_TIMING_USED" val="1"/>
  <p:tag name="ISPRING_SLIDE_INDENT_LEVEL" val="0"/>
  <p:tag name="GENSWF_ADVANCE_TIME" val="37.059"/>
  <p:tag name="TIMING" val="|1.874|9.033|1.263|1.83|5.5|14.298"/>
  <p:tag name="ISPRING_SLIDE_ID_2" val="{1782597B-9E6A-45B2-83C7-7567D3742E3E}"/>
</p:tagLst>
</file>

<file path=ppt/tags/tag16.xml><?xml version="1.0" encoding="utf-8"?>
<p:tagLst xmlns:a="http://schemas.openxmlformats.org/drawingml/2006/main" xmlns:r="http://schemas.openxmlformats.org/officeDocument/2006/relationships" xmlns:p="http://schemas.openxmlformats.org/presentationml/2006/main">
  <p:tag name="GENSWF_SLIDE_UID" val="{F0609075-E54F-4D73-862E-8D25D49B5EF5}:286"/>
  <p:tag name="ISPRING_CUSTOM_TIMING_USED" val="1"/>
  <p:tag name="ISPRING_SLIDE_INDENT_LEVEL" val="0"/>
  <p:tag name="GENSWF_ADVANCE_TIME" val="28.526"/>
  <p:tag name="TIMING" val="|3.007|4.23|6.155|3.782|1.174|1.279|0.911"/>
  <p:tag name="ISPRING_SLIDE_ID_2" val="{DE541593-6480-4B6C-8B54-8F139CA91FDD}"/>
</p:tagLst>
</file>

<file path=ppt/tags/tag17.xml><?xml version="1.0" encoding="utf-8"?>
<p:tagLst xmlns:a="http://schemas.openxmlformats.org/drawingml/2006/main" xmlns:r="http://schemas.openxmlformats.org/officeDocument/2006/relationships" xmlns:p="http://schemas.openxmlformats.org/presentationml/2006/main">
  <p:tag name="ISPRING_SLIDE_INDENT_LEVEL" val="0"/>
  <p:tag name="ISPRING_CUSTOM_TIMING_USED" val="1"/>
  <p:tag name="GENSWF_ADVANCE_TIME" val="12.758"/>
  <p:tag name="TIMING" val="|0.001"/>
  <p:tag name="GENSWF_SLIDE_UID" val="{564BF23B-A61D-40C5-9CB1-E1221DA92B3C}:272"/>
  <p:tag name="ISPRING_SLIDE_ID_2" val="{BB05D8E2-6557-4B82-9A39-CD441EC47B3C}"/>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SLIDE_UID" val="{2A5536AE-EF35-4EBD-8610-45B559223FF8}:299"/>
  <p:tag name="GENSWF_ADVANCE_TIME" val="13.019"/>
  <p:tag name="ISPRING_SLIDE_ID_2" val="{CA6F74AB-304F-4B50-A4AD-499D0092E159}"/>
</p:tagLst>
</file>

<file path=ppt/tags/tag3.xml><?xml version="1.0" encoding="utf-8"?>
<p:tagLst xmlns:a="http://schemas.openxmlformats.org/drawingml/2006/main" xmlns:r="http://schemas.openxmlformats.org/officeDocument/2006/relationships" xmlns:p="http://schemas.openxmlformats.org/presentationml/2006/main">
  <p:tag name="GENSWF_SLIDE_UID" val="{8C55BA34-006F-44DC-A838-B676767D224C}:287"/>
  <p:tag name="ISPRING_CUSTOM_TIMING_USED" val="1"/>
  <p:tag name="ISPRING_SLIDE_INDENT_LEVEL" val="0"/>
  <p:tag name="GENSWF_ADVANCE_TIME" val="23.598"/>
  <p:tag name="TIMING" val="|2.018|4.999|1.329|1.93|2.762"/>
  <p:tag name="ISPRING_SLIDE_ID_2" val="{AD970B75-4AFB-4796-AA9A-5E1E38F9F98F}"/>
</p:tagLst>
</file>

<file path=ppt/tags/tag4.xml><?xml version="1.0" encoding="utf-8"?>
<p:tagLst xmlns:a="http://schemas.openxmlformats.org/drawingml/2006/main" xmlns:r="http://schemas.openxmlformats.org/officeDocument/2006/relationships" xmlns:p="http://schemas.openxmlformats.org/presentationml/2006/main">
  <p:tag name="GENSWF_SLIDE_UID" val="{DC9ECE5A-F01D-4FFF-BC5F-A4E86925A1BC}:288"/>
  <p:tag name="ISPRING_CUSTOM_TIMING_USED" val="1"/>
  <p:tag name="ISPRING_SLIDE_INDENT_LEVEL" val="0"/>
  <p:tag name="ISPRING_SLIDE_ID_2" val="{29D4FC07-5D40-497C-93EE-B7721F09E301}"/>
  <p:tag name="GENSWF_ADVANCE_TIME" val="43.086"/>
  <p:tag name="TIMING" val="|3.341|5.425|8.079|2.169|6.223|0.963"/>
</p:tagLst>
</file>

<file path=ppt/tags/tag5.xml><?xml version="1.0" encoding="utf-8"?>
<p:tagLst xmlns:a="http://schemas.openxmlformats.org/drawingml/2006/main" xmlns:r="http://schemas.openxmlformats.org/officeDocument/2006/relationships" xmlns:p="http://schemas.openxmlformats.org/presentationml/2006/main">
  <p:tag name="GENSWF_SLIDE_UID" val="{AA73D0F7-B2A4-4325-B252-7DEBCFA8FC54}:298"/>
  <p:tag name="ISPRING_CUSTOM_TIMING_USED" val="1"/>
  <p:tag name="ISPRING_SLIDE_INDENT_LEVEL" val="0"/>
  <p:tag name="GENSWF_ADVANCE_TIME" val="23.228"/>
  <p:tag name="TIMING" val="|4.747|9.12|0.953"/>
  <p:tag name="ISPRING_SLIDE_ID_2" val="{E46C5711-E936-4FA8-AC33-554C68133B9E}"/>
</p:tagLst>
</file>

<file path=ppt/tags/tag6.xml><?xml version="1.0" encoding="utf-8"?>
<p:tagLst xmlns:a="http://schemas.openxmlformats.org/drawingml/2006/main" xmlns:r="http://schemas.openxmlformats.org/officeDocument/2006/relationships" xmlns:p="http://schemas.openxmlformats.org/presentationml/2006/main">
  <p:tag name="GENSWF_SLIDE_UID" val="{CB92823F-E9CB-415B-AEDE-57CCC5E86444}:289"/>
  <p:tag name="ISPRING_CUSTOM_TIMING_USED" val="1"/>
  <p:tag name="ISPRING_SLIDE_INDENT_LEVEL" val="0"/>
  <p:tag name="GENSWF_ADVANCE_TIME" val="26.558"/>
  <p:tag name="TIMING" val="|2.182|9.323|2.76|2.809|2.469"/>
  <p:tag name="ISPRING_SLIDE_ID_2" val="{BAC9B1AB-2635-452F-AD12-498EBB3014C6}"/>
</p:tagLst>
</file>

<file path=ppt/tags/tag7.xml><?xml version="1.0" encoding="utf-8"?>
<p:tagLst xmlns:a="http://schemas.openxmlformats.org/drawingml/2006/main" xmlns:r="http://schemas.openxmlformats.org/officeDocument/2006/relationships" xmlns:p="http://schemas.openxmlformats.org/presentationml/2006/main">
  <p:tag name="GENSWF_SLIDE_UID" val="{E966F535-8EE5-4F3D-93C8-DA7ACCBEAC3C}:290"/>
  <p:tag name="ISPRING_CUSTOM_TIMING_USED" val="1"/>
  <p:tag name="ISPRING_SLIDE_INDENT_LEVEL" val="0"/>
  <p:tag name="GENSWF_ADVANCE_TIME" val="24.546"/>
  <p:tag name="TIMING" val="|2.047|4.157|2.423|3.275|2.785|2.628|2.569|2.261"/>
  <p:tag name="ISPRING_SLIDE_ID_2" val="{1D1A3213-BDEF-4D3A-8F45-E643A5FDD477}"/>
</p:tagLst>
</file>

<file path=ppt/tags/tag8.xml><?xml version="1.0" encoding="utf-8"?>
<p:tagLst xmlns:a="http://schemas.openxmlformats.org/drawingml/2006/main" xmlns:r="http://schemas.openxmlformats.org/officeDocument/2006/relationships" xmlns:p="http://schemas.openxmlformats.org/presentationml/2006/main">
  <p:tag name="GENSWF_SLIDE_UID" val="{DE441FFD-0B8D-45B0-8544-028A2301849B}:291"/>
  <p:tag name="ISPRING_CUSTOM_TIMING_USED" val="1"/>
  <p:tag name="ISPRING_SLIDE_INDENT_LEVEL" val="0"/>
  <p:tag name="GENSWF_ADVANCE_TIME" val="31.221"/>
  <p:tag name="TIMING" val="|1.938|3.037|3.106|1.049|4.826|5.342|7.219"/>
  <p:tag name="ISPRING_SLIDE_ID_2" val="{9CE980C7-904D-4100-95FC-5F2240449ABA}"/>
</p:tagLst>
</file>

<file path=ppt/tags/tag9.xml><?xml version="1.0" encoding="utf-8"?>
<p:tagLst xmlns:a="http://schemas.openxmlformats.org/drawingml/2006/main" xmlns:r="http://schemas.openxmlformats.org/officeDocument/2006/relationships" xmlns:p="http://schemas.openxmlformats.org/presentationml/2006/main">
  <p:tag name="GENSWF_SLIDE_UID" val="{A7492FBA-1687-4B6E-A061-819C4B20D7BF}:292"/>
  <p:tag name="ISPRING_CUSTOM_TIMING_USED" val="1"/>
  <p:tag name="ISPRING_SLIDE_INDENT_LEVEL" val="0"/>
  <p:tag name="GENSWF_ADVANCE_TIME" val="18.878"/>
  <p:tag name="TIMING" val="|2.08|2.578|2.248|3.483|4.881"/>
  <p:tag name="ISPRING_SLIDE_ID_2" val="{A754BC4A-8595-435A-A403-14F194BACF05}"/>
</p:tagLst>
</file>

<file path=ppt/theme/theme1.xml><?xml version="1.0" encoding="utf-8"?>
<a:theme xmlns:a="http://schemas.openxmlformats.org/drawingml/2006/main" name="DHIS2 Online Academy">
  <a:themeElements>
    <a:clrScheme name="DHIS2 Online Academy">
      <a:dk1>
        <a:srgbClr val="393D4D"/>
      </a:dk1>
      <a:lt1>
        <a:srgbClr val="FFFFFF"/>
      </a:lt1>
      <a:dk2>
        <a:srgbClr val="093371"/>
      </a:dk2>
      <a:lt2>
        <a:srgbClr val="F1F9F9"/>
      </a:lt2>
      <a:accent1>
        <a:srgbClr val="2196F3"/>
      </a:accent1>
      <a:accent2>
        <a:srgbClr val="FF8F02"/>
      </a:accent2>
      <a:accent3>
        <a:srgbClr val="276696"/>
      </a:accent3>
      <a:accent4>
        <a:srgbClr val="009688"/>
      </a:accent4>
      <a:accent5>
        <a:srgbClr val="43CBCB"/>
      </a:accent5>
      <a:accent6>
        <a:srgbClr val="70AD47"/>
      </a:accent6>
      <a:hlink>
        <a:srgbClr val="43CBCB"/>
      </a:hlink>
      <a:folHlink>
        <a:srgbClr val="4DB6AC"/>
      </a:folHlink>
    </a:clrScheme>
    <a:fontScheme name="DHIS2">
      <a:majorFont>
        <a:latin typeface="Rubik Medium"/>
        <a:ea typeface=""/>
        <a:cs typeface=""/>
      </a:majorFont>
      <a:minorFont>
        <a:latin typeface="Rubi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2225" cap="rnd">
          <a:solidFill>
            <a:srgbClr val="276696"/>
          </a:solidFill>
          <a:prstDash val="solid"/>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buClr>
            <a:srgbClr val="008CCF"/>
          </a:buClr>
          <a:buFont typeface="Rubik" pitchFamily="2" charset="-79"/>
          <a:buChar char="•"/>
          <a:defRPr sz="2400" smtClean="0"/>
        </a:defPPr>
      </a:lstStyle>
    </a:txDef>
  </a:objectDefaults>
  <a:extraClrSchemeLst/>
  <a:extLst>
    <a:ext uri="{05A4C25C-085E-4340-85A3-A5531E510DB2}">
      <thm15:themeFamily xmlns:thm15="http://schemas.microsoft.com/office/thememl/2012/main" name="Presentation1" id="{318247F5-C6FF-419F-B255-C3AC207D0A01}" vid="{01F9063B-DB9C-4E46-B9C9-16BDB23879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DHIS2 Template </Template>
  <TotalTime>2829</TotalTime>
  <Words>1062</Words>
  <Application>Microsoft Office PowerPoint</Application>
  <PresentationFormat>Widescreen</PresentationFormat>
  <Paragraphs>101</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Gungsuh</vt:lpstr>
      <vt:lpstr>Arial</vt:lpstr>
      <vt:lpstr>Calibri</vt:lpstr>
      <vt:lpstr>Google Sans</vt:lpstr>
      <vt:lpstr>Inter</vt:lpstr>
      <vt:lpstr>Lato</vt:lpstr>
      <vt:lpstr>Rubik</vt:lpstr>
      <vt:lpstr>Rubik Medium</vt:lpstr>
      <vt:lpstr>DHIS2 Online Academy</vt:lpstr>
      <vt:lpstr>PowerPoint Presentation</vt:lpstr>
      <vt:lpstr>Components of the DHIS2 ecosystem</vt:lpstr>
      <vt:lpstr>HISP research</vt:lpstr>
      <vt:lpstr>HISP research</vt:lpstr>
      <vt:lpstr>HISP network </vt:lpstr>
      <vt:lpstr>Community of practice</vt:lpstr>
      <vt:lpstr>DHIS2 documentation</vt:lpstr>
      <vt:lpstr>GitHub</vt:lpstr>
      <vt:lpstr>Transifex</vt:lpstr>
      <vt:lpstr>DHIS2 academy</vt:lpstr>
      <vt:lpstr>Demo databases</vt:lpstr>
      <vt:lpstr>Jira</vt:lpstr>
      <vt:lpstr>Developer portal &amp; App hub</vt:lpstr>
      <vt:lpstr>DHIS2 website and social media</vt:lpstr>
      <vt:lpstr>Summary</vt:lpstr>
      <vt:lpstr>PowerPoint Presentation</vt:lpstr>
    </vt:vector>
  </TitlesOfParts>
  <Company>DHIS2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 Introduction to DHIS2 - Components of the DHIS2 ecosystem</dc:title>
  <dc:subject>elearning</dc:subject>
  <dc:creator>Alejandra Avila</dc:creator>
  <cp:lastModifiedBy>Alejandra Avila</cp:lastModifiedBy>
  <cp:revision>196</cp:revision>
  <dcterms:created xsi:type="dcterms:W3CDTF">2021-02-03T12:41:27Z</dcterms:created>
  <dcterms:modified xsi:type="dcterms:W3CDTF">2022-03-22T03:16:23Z</dcterms:modified>
</cp:coreProperties>
</file>